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946" r:id="rId1"/>
  </p:sldMasterIdLst>
  <p:notesMasterIdLst>
    <p:notesMasterId r:id="rId12"/>
  </p:notesMasterIdLst>
  <p:sldIdLst>
    <p:sldId id="426" r:id="rId2"/>
    <p:sldId id="424" r:id="rId3"/>
    <p:sldId id="380" r:id="rId4"/>
    <p:sldId id="421" r:id="rId5"/>
    <p:sldId id="259" r:id="rId6"/>
    <p:sldId id="266" r:id="rId7"/>
    <p:sldId id="267" r:id="rId8"/>
    <p:sldId id="417" r:id="rId9"/>
    <p:sldId id="268" r:id="rId10"/>
    <p:sldId id="418" r:id="rId11"/>
  </p:sldIdLst>
  <p:sldSz cx="17340263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550169-F298-4271-9C53-88054F92F185}">
          <p14:sldIdLst>
            <p14:sldId id="426"/>
            <p14:sldId id="424"/>
            <p14:sldId id="380"/>
          </p14:sldIdLst>
        </p14:section>
        <p14:section name="VPN" id="{D1DADDC3-9BE9-4CE9-A20E-01850D541060}">
          <p14:sldIdLst>
            <p14:sldId id="421"/>
            <p14:sldId id="259"/>
            <p14:sldId id="266"/>
            <p14:sldId id="267"/>
            <p14:sldId id="417"/>
            <p14:sldId id="268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AF6"/>
    <a:srgbClr val="F6DB16"/>
    <a:srgbClr val="EDD1B5"/>
    <a:srgbClr val="82DA99"/>
    <a:srgbClr val="91EFF9"/>
    <a:srgbClr val="EEC0E7"/>
    <a:srgbClr val="F78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24" autoAdjust="0"/>
    <p:restoredTop sz="94660"/>
  </p:normalViewPr>
  <p:slideViewPr>
    <p:cSldViewPr>
      <p:cViewPr varScale="1">
        <p:scale>
          <a:sx n="64" d="100"/>
          <a:sy n="64" d="100"/>
        </p:scale>
        <p:origin x="252" y="4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Gilbert" userId="0212c120946023de" providerId="LiveId" clId="{E5E243B2-1080-44D0-8E5B-2164B0047B59}"/>
    <pc:docChg chg="undo custSel addSld delSld modSld delSection modSection">
      <pc:chgData name="Jimmy Gilbert" userId="0212c120946023de" providerId="LiveId" clId="{E5E243B2-1080-44D0-8E5B-2164B0047B59}" dt="2021-09-06T14:48:37.479" v="113"/>
      <pc:docMkLst>
        <pc:docMk/>
      </pc:docMkLst>
      <pc:sldChg chg="addSp modSp add mod modClrScheme modAnim chgLayout">
        <pc:chgData name="Jimmy Gilbert" userId="0212c120946023de" providerId="LiveId" clId="{E5E243B2-1080-44D0-8E5B-2164B0047B59}" dt="2021-09-06T14:47:52.095" v="109" actId="20577"/>
        <pc:sldMkLst>
          <pc:docMk/>
          <pc:sldMk cId="0" sldId="258"/>
        </pc:sldMkLst>
        <pc:spChg chg="add mod ord">
          <ac:chgData name="Jimmy Gilbert" userId="0212c120946023de" providerId="LiveId" clId="{E5E243B2-1080-44D0-8E5B-2164B0047B59}" dt="2021-09-06T14:47:52.095" v="109" actId="20577"/>
          <ac:spMkLst>
            <pc:docMk/>
            <pc:sldMk cId="0" sldId="258"/>
            <ac:spMk id="2" creationId="{8F74A051-123F-4A5F-9F7C-EEDE64954EEA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8"/>
            <ac:spMk id="4" creationId="{F83D7052-388E-4534-90C5-CF1BA7FBA09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8"/>
            <ac:spMk id="5" creationId="{16CCDC5F-EC7E-465A-9ABC-B8D60AFA9408}"/>
          </ac:spMkLst>
        </pc:spChg>
        <pc:spChg chg="mod ord">
          <ac:chgData name="Jimmy Gilbert" userId="0212c120946023de" providerId="LiveId" clId="{E5E243B2-1080-44D0-8E5B-2164B0047B59}" dt="2021-09-06T14:47:24.151" v="105" actId="14"/>
          <ac:spMkLst>
            <pc:docMk/>
            <pc:sldMk cId="0" sldId="258"/>
            <ac:spMk id="7171" creationId="{7B700677-2D4C-41F2-A5AC-B7B8B5447E5C}"/>
          </ac:spMkLst>
        </pc:spChg>
        <pc:spChg chg="mod ord">
          <ac:chgData name="Jimmy Gilbert" userId="0212c120946023de" providerId="LiveId" clId="{E5E243B2-1080-44D0-8E5B-2164B0047B59}" dt="2021-09-06T14:45:18.290" v="85"/>
          <ac:spMkLst>
            <pc:docMk/>
            <pc:sldMk cId="0" sldId="258"/>
            <ac:spMk id="11266" creationId="{4AECAA15-55A3-457D-B81B-0C1A27774F9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8"/>
            <ac:spMk id="11270" creationId="{EC5B6F55-084F-4D56-9A14-972C5AFEED21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8:14.047" v="112"/>
        <pc:sldMkLst>
          <pc:docMk/>
          <pc:sldMk cId="0" sldId="259"/>
        </pc:sldMkLst>
        <pc:spChg chg="add mod ord">
          <ac:chgData name="Jimmy Gilbert" userId="0212c120946023de" providerId="LiveId" clId="{E5E243B2-1080-44D0-8E5B-2164B0047B59}" dt="2021-09-06T14:44:01.324" v="62"/>
          <ac:spMkLst>
            <pc:docMk/>
            <pc:sldMk cId="0" sldId="259"/>
            <ac:spMk id="2" creationId="{F84E7498-C60E-490C-AA61-B8EE92251F3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4" creationId="{4A22276A-9AB9-4746-8008-878B67D1D4C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5" creationId="{162972D8-A2E1-4CAA-B292-873DA358F02C}"/>
          </ac:spMkLst>
        </pc:spChg>
        <pc:spChg chg="mod ord">
          <ac:chgData name="Jimmy Gilbert" userId="0212c120946023de" providerId="LiveId" clId="{E5E243B2-1080-44D0-8E5B-2164B0047B59}" dt="2021-09-06T14:45:25.022" v="87"/>
          <ac:spMkLst>
            <pc:docMk/>
            <pc:sldMk cId="0" sldId="259"/>
            <ac:spMk id="13314" creationId="{4E30A482-806B-44A8-B139-3E3F6C3F652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13315" creationId="{1158668F-450E-4E4A-A45C-C5FBBC5ADDD7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13318" creationId="{AD4EB543-D3A8-4971-BF49-C8AD0B79EE18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31.853" v="89"/>
        <pc:sldMkLst>
          <pc:docMk/>
          <pc:sldMk cId="0" sldId="260"/>
        </pc:sldMkLst>
        <pc:spChg chg="add mod ord">
          <ac:chgData name="Jimmy Gilbert" userId="0212c120946023de" providerId="LiveId" clId="{E5E243B2-1080-44D0-8E5B-2164B0047B59}" dt="2021-09-06T14:44:12.171" v="66"/>
          <ac:spMkLst>
            <pc:docMk/>
            <pc:sldMk cId="0" sldId="260"/>
            <ac:spMk id="2" creationId="{8CDF58A5-0F15-4044-9E54-112A0DE7B64C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6" creationId="{F3CCD2D8-BEFE-47BA-BD86-B74652DA212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7" creationId="{61A8287F-1F58-458F-B3DF-CB41238D0AB8}"/>
          </ac:spMkLst>
        </pc:spChg>
        <pc:spChg chg="mod ord">
          <ac:chgData name="Jimmy Gilbert" userId="0212c120946023de" providerId="LiveId" clId="{E5E243B2-1080-44D0-8E5B-2164B0047B59}" dt="2021-09-06T14:45:31.853" v="89"/>
          <ac:spMkLst>
            <pc:docMk/>
            <pc:sldMk cId="0" sldId="260"/>
            <ac:spMk id="15362" creationId="{4804C048-DBCF-47FE-BAE6-4B09192DA71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15363" creationId="{503D10E6-D1C1-47D0-B819-A105B5DEE89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15366" creationId="{A0036AB9-EE5A-4A70-A1CD-596A6EF9A212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34.791" v="90"/>
        <pc:sldMkLst>
          <pc:docMk/>
          <pc:sldMk cId="0" sldId="261"/>
        </pc:sldMkLst>
        <pc:spChg chg="add mod ord">
          <ac:chgData name="Jimmy Gilbert" userId="0212c120946023de" providerId="LiveId" clId="{E5E243B2-1080-44D0-8E5B-2164B0047B59}" dt="2021-09-06T14:44:16.444" v="67"/>
          <ac:spMkLst>
            <pc:docMk/>
            <pc:sldMk cId="0" sldId="261"/>
            <ac:spMk id="2" creationId="{AE9AFF79-3904-45E0-8C79-E7F32BAB3187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5" creationId="{A0029BA9-D8C7-4CA3-B59D-0751655BE0E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6" creationId="{2AA1E3E9-07E5-4481-A262-35346498555B}"/>
          </ac:spMkLst>
        </pc:spChg>
        <pc:spChg chg="mod ord">
          <ac:chgData name="Jimmy Gilbert" userId="0212c120946023de" providerId="LiveId" clId="{E5E243B2-1080-44D0-8E5B-2164B0047B59}" dt="2021-09-06T14:45:34.791" v="90"/>
          <ac:spMkLst>
            <pc:docMk/>
            <pc:sldMk cId="0" sldId="261"/>
            <ac:spMk id="16386" creationId="{7579E2F2-CA7D-453E-B368-F98B69D3D34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16387" creationId="{454E3488-3832-4F52-8BC6-78910C3353F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16390" creationId="{AD375399-FA3D-4664-9FDA-961E469E8E05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37.948" v="91"/>
        <pc:sldMkLst>
          <pc:docMk/>
          <pc:sldMk cId="0" sldId="262"/>
        </pc:sldMkLst>
        <pc:spChg chg="add mod ord">
          <ac:chgData name="Jimmy Gilbert" userId="0212c120946023de" providerId="LiveId" clId="{E5E243B2-1080-44D0-8E5B-2164B0047B59}" dt="2021-09-06T14:44:20.323" v="68"/>
          <ac:spMkLst>
            <pc:docMk/>
            <pc:sldMk cId="0" sldId="262"/>
            <ac:spMk id="2" creationId="{A41E3F82-1D10-49E9-B5D9-98F38E1BA7D8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4" creationId="{2D52335B-9434-4F6C-B75E-492F79C0D4B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5" creationId="{0C49E87E-2FB4-428D-A389-AA6CC42D44B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14339" creationId="{7BAC8123-DAC4-4CA6-8353-D7786BF3DE04}"/>
          </ac:spMkLst>
        </pc:spChg>
        <pc:spChg chg="mod ord">
          <ac:chgData name="Jimmy Gilbert" userId="0212c120946023de" providerId="LiveId" clId="{E5E243B2-1080-44D0-8E5B-2164B0047B59}" dt="2021-09-06T14:45:37.948" v="91"/>
          <ac:spMkLst>
            <pc:docMk/>
            <pc:sldMk cId="0" sldId="262"/>
            <ac:spMk id="17410" creationId="{957443F7-9AC7-4F92-AB82-3ABA19063AC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17414" creationId="{47729699-101D-4E0E-BDFD-3DA7CED5E140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47.726" v="94"/>
        <pc:sldMkLst>
          <pc:docMk/>
          <pc:sldMk cId="0" sldId="264"/>
        </pc:sldMkLst>
        <pc:spChg chg="add mod ord">
          <ac:chgData name="Jimmy Gilbert" userId="0212c120946023de" providerId="LiveId" clId="{E5E243B2-1080-44D0-8E5B-2164B0047B59}" dt="2021-09-06T14:44:32.301" v="71"/>
          <ac:spMkLst>
            <pc:docMk/>
            <pc:sldMk cId="0" sldId="264"/>
            <ac:spMk id="2" creationId="{DB2AA031-5F6A-4E3A-A4B1-47B99F93DC5C}"/>
          </ac:spMkLst>
        </pc:spChg>
        <pc:spChg chg="mod ord">
          <ac:chgData name="Jimmy Gilbert" userId="0212c120946023de" providerId="LiveId" clId="{E5E243B2-1080-44D0-8E5B-2164B0047B59}" dt="2021-09-06T14:43:17.872" v="56" actId="27636"/>
          <ac:spMkLst>
            <pc:docMk/>
            <pc:sldMk cId="0" sldId="264"/>
            <ac:spMk id="3" creationId="{7216B0ED-3FED-44A5-B1DE-BA64ADBC111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4"/>
            <ac:spMk id="4" creationId="{176B05E3-036A-4224-823A-F6FAA3D2F04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4"/>
            <ac:spMk id="5" creationId="{B4C62EF2-AD41-4633-BC66-99F2C6176424}"/>
          </ac:spMkLst>
        </pc:spChg>
        <pc:spChg chg="mod ord">
          <ac:chgData name="Jimmy Gilbert" userId="0212c120946023de" providerId="LiveId" clId="{E5E243B2-1080-44D0-8E5B-2164B0047B59}" dt="2021-09-06T14:45:47.726" v="94"/>
          <ac:spMkLst>
            <pc:docMk/>
            <pc:sldMk cId="0" sldId="264"/>
            <ac:spMk id="20482" creationId="{524707D3-1AF4-419D-A362-DE436BA09BD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4"/>
            <ac:spMk id="20486" creationId="{C0FB1A69-F58A-49C3-8A6F-8F1FCBC009B1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43.887" v="93"/>
        <pc:sldMkLst>
          <pc:docMk/>
          <pc:sldMk cId="0" sldId="265"/>
        </pc:sldMkLst>
        <pc:spChg chg="add mod ord">
          <ac:chgData name="Jimmy Gilbert" userId="0212c120946023de" providerId="LiveId" clId="{E5E243B2-1080-44D0-8E5B-2164B0047B59}" dt="2021-09-06T14:44:28.340" v="70"/>
          <ac:spMkLst>
            <pc:docMk/>
            <pc:sldMk cId="0" sldId="265"/>
            <ac:spMk id="2" creationId="{42EB5B3B-13EC-4E9E-8BB8-41078880926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3" creationId="{C5DC3363-8CB2-4A32-B909-B7D472FAD540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4" creationId="{6B716C5A-0C3D-40D6-903C-53BDBDBA645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5" creationId="{907C5EEB-46B9-4030-B2DC-489DB09192D3}"/>
          </ac:spMkLst>
        </pc:spChg>
        <pc:spChg chg="mod ord">
          <ac:chgData name="Jimmy Gilbert" userId="0212c120946023de" providerId="LiveId" clId="{E5E243B2-1080-44D0-8E5B-2164B0047B59}" dt="2021-09-06T14:45:43.887" v="93"/>
          <ac:spMkLst>
            <pc:docMk/>
            <pc:sldMk cId="0" sldId="265"/>
            <ac:spMk id="19458" creationId="{F876729B-C8BE-49EB-B123-9A906782008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19462" creationId="{8C1F9113-E692-4F50-B4D1-8914BD628692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8:37.479" v="113"/>
        <pc:sldMkLst>
          <pc:docMk/>
          <pc:sldMk cId="0" sldId="266"/>
        </pc:sldMkLst>
        <pc:spChg chg="add mod ord">
          <ac:chgData name="Jimmy Gilbert" userId="0212c120946023de" providerId="LiveId" clId="{E5E243B2-1080-44D0-8E5B-2164B0047B59}" dt="2021-09-06T14:44:08.012" v="65"/>
          <ac:spMkLst>
            <pc:docMk/>
            <pc:sldMk cId="0" sldId="266"/>
            <ac:spMk id="2" creationId="{7EBAEA50-503E-44C0-858F-35EEAE29ED0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4" creationId="{AFD82591-1225-4F92-BB74-D8B7ACFBD16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5" creationId="{7912A8E6-CDD6-42A0-AD9E-07ECAEC504D2}"/>
          </ac:spMkLst>
        </pc:spChg>
        <pc:spChg chg="mod ord">
          <ac:chgData name="Jimmy Gilbert" userId="0212c120946023de" providerId="LiveId" clId="{E5E243B2-1080-44D0-8E5B-2164B0047B59}" dt="2021-09-06T14:45:28.674" v="88"/>
          <ac:spMkLst>
            <pc:docMk/>
            <pc:sldMk cId="0" sldId="266"/>
            <ac:spMk id="14338" creationId="{8D2869B7-671F-4D6D-B623-9EAE0E119320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14339" creationId="{B8E1C5FC-F693-45D4-903B-77FE2716B64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14342" creationId="{8EB87219-5128-4AB4-B8F0-3E5666395ADF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7:49.005" v="107" actId="20577"/>
        <pc:sldMkLst>
          <pc:docMk/>
          <pc:sldMk cId="0" sldId="267"/>
        </pc:sldMkLst>
        <pc:spChg chg="add mod ord">
          <ac:chgData name="Jimmy Gilbert" userId="0212c120946023de" providerId="LiveId" clId="{E5E243B2-1080-44D0-8E5B-2164B0047B59}" dt="2021-09-06T14:47:49.005" v="107" actId="20577"/>
          <ac:spMkLst>
            <pc:docMk/>
            <pc:sldMk cId="0" sldId="267"/>
            <ac:spMk id="2" creationId="{033BCD9C-E59A-47F3-9830-E28341E65FF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7"/>
            <ac:spMk id="4" creationId="{F27A6025-9883-4459-BAD9-100BBD16998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7"/>
            <ac:spMk id="5" creationId="{06C3B86F-BCA8-490A-9151-90FD77E5C554}"/>
          </ac:spMkLst>
        </pc:spChg>
        <pc:spChg chg="mod ord">
          <ac:chgData name="Jimmy Gilbert" userId="0212c120946023de" providerId="LiveId" clId="{E5E243B2-1080-44D0-8E5B-2164B0047B59}" dt="2021-09-06T14:45:15.661" v="84"/>
          <ac:spMkLst>
            <pc:docMk/>
            <pc:sldMk cId="0" sldId="267"/>
            <ac:spMk id="10242" creationId="{3AAEE825-F407-4327-B2EE-8CB93515AFC7}"/>
          </ac:spMkLst>
        </pc:spChg>
        <pc:spChg chg="mod ord">
          <ac:chgData name="Jimmy Gilbert" userId="0212c120946023de" providerId="LiveId" clId="{E5E243B2-1080-44D0-8E5B-2164B0047B59}" dt="2021-09-06T14:43:17.848" v="55" actId="27636"/>
          <ac:spMkLst>
            <pc:docMk/>
            <pc:sldMk cId="0" sldId="267"/>
            <ac:spMk id="10243" creationId="{2654BE99-2DA9-4033-A886-9B1A5041FE9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7"/>
            <ac:spMk id="10246" creationId="{A4972B37-3093-4E22-B481-DD885A68FC3F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8:08.656" v="111"/>
        <pc:sldMkLst>
          <pc:docMk/>
          <pc:sldMk cId="0" sldId="268"/>
        </pc:sldMkLst>
        <pc:spChg chg="add mod ord">
          <ac:chgData name="Jimmy Gilbert" userId="0212c120946023de" providerId="LiveId" clId="{E5E243B2-1080-44D0-8E5B-2164B0047B59}" dt="2021-09-06T14:47:55.351" v="110" actId="20577"/>
          <ac:spMkLst>
            <pc:docMk/>
            <pc:sldMk cId="0" sldId="268"/>
            <ac:spMk id="2" creationId="{C27B04A5-40AA-4A99-A827-666B6FD343C7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4" creationId="{37BB08B9-2C48-47F8-AE9B-45FDC5D67B7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5" creationId="{06975AAC-B26E-428B-83EC-D9F355D55FF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7171" creationId="{F3D455AB-13CF-42B4-83C2-380A8EDA7CF0}"/>
          </ac:spMkLst>
        </pc:spChg>
        <pc:spChg chg="mod ord">
          <ac:chgData name="Jimmy Gilbert" userId="0212c120946023de" providerId="LiveId" clId="{E5E243B2-1080-44D0-8E5B-2164B0047B59}" dt="2021-09-06T14:45:21.810" v="86"/>
          <ac:spMkLst>
            <pc:docMk/>
            <pc:sldMk cId="0" sldId="268"/>
            <ac:spMk id="12290" creationId="{7163A47C-4730-46C6-9582-6940AC29008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12294" creationId="{7328DDF9-9313-476A-A409-1BBE2CE37A29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59.947" v="97"/>
        <pc:sldMkLst>
          <pc:docMk/>
          <pc:sldMk cId="0" sldId="271"/>
        </pc:sldMkLst>
        <pc:spChg chg="add mod ord">
          <ac:chgData name="Jimmy Gilbert" userId="0212c120946023de" providerId="LiveId" clId="{E5E243B2-1080-44D0-8E5B-2164B0047B59}" dt="2021-09-06T14:44:45.689" v="74"/>
          <ac:spMkLst>
            <pc:docMk/>
            <pc:sldMk cId="0" sldId="271"/>
            <ac:spMk id="2" creationId="{05BB6773-BE5E-43F1-A082-3003BDF5C78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3" creationId="{CABB7163-5FE7-4AD3-8793-07EB6630274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4" creationId="{4AE6D163-F5B0-46D7-BCDB-981B44CB892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5" creationId="{6C10CE20-1B18-40EA-9A1A-47066669F56C}"/>
          </ac:spMkLst>
        </pc:spChg>
        <pc:spChg chg="mod ord">
          <ac:chgData name="Jimmy Gilbert" userId="0212c120946023de" providerId="LiveId" clId="{E5E243B2-1080-44D0-8E5B-2164B0047B59}" dt="2021-09-06T14:45:59.947" v="97"/>
          <ac:spMkLst>
            <pc:docMk/>
            <pc:sldMk cId="0" sldId="271"/>
            <ac:spMk id="23554" creationId="{AC54EDB6-2033-40B9-8F47-AFD5BDCEFCE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23558" creationId="{D354AD84-F9DD-40B4-83F5-7B15ADB0EA0C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6:59.671" v="99"/>
        <pc:sldMkLst>
          <pc:docMk/>
          <pc:sldMk cId="0" sldId="272"/>
        </pc:sldMkLst>
        <pc:spChg chg="add mod ord">
          <ac:chgData name="Jimmy Gilbert" userId="0212c120946023de" providerId="LiveId" clId="{E5E243B2-1080-44D0-8E5B-2164B0047B59}" dt="2021-09-06T14:43:43.539" v="58"/>
          <ac:spMkLst>
            <pc:docMk/>
            <pc:sldMk cId="0" sldId="272"/>
            <ac:spMk id="2" creationId="{E5AD4DFC-2D02-41DE-9D5B-1A9F59A4601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4" creationId="{B45F84E2-4589-4C0B-996D-0A96F7E447A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5" creationId="{B1E78BAD-31EB-4325-B9DD-A21890A5A26F}"/>
          </ac:spMkLst>
        </pc:spChg>
        <pc:spChg chg="mod ord">
          <ac:chgData name="Jimmy Gilbert" userId="0212c120946023de" providerId="LiveId" clId="{E5E243B2-1080-44D0-8E5B-2164B0047B59}" dt="2021-09-06T14:45:12.680" v="83"/>
          <ac:spMkLst>
            <pc:docMk/>
            <pc:sldMk cId="0" sldId="272"/>
            <ac:spMk id="9218" creationId="{47A9CAF3-1E27-41E7-B190-1A8E294A2B9A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9219" creationId="{F3DF52F5-1BBB-4047-B332-353D6592834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9222" creationId="{5CD307A5-4B6C-4075-B44B-93EA86387A6B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41.103" v="92"/>
        <pc:sldMkLst>
          <pc:docMk/>
          <pc:sldMk cId="2015572488" sldId="275"/>
        </pc:sldMkLst>
        <pc:spChg chg="add mod ord">
          <ac:chgData name="Jimmy Gilbert" userId="0212c120946023de" providerId="LiveId" clId="{E5E243B2-1080-44D0-8E5B-2164B0047B59}" dt="2021-09-06T14:44:24.216" v="69"/>
          <ac:spMkLst>
            <pc:docMk/>
            <pc:sldMk cId="2015572488" sldId="275"/>
            <ac:spMk id="2" creationId="{A3AB42A9-8936-400D-8BAD-302B0BDB37B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2015572488" sldId="275"/>
            <ac:spMk id="4" creationId="{FBCCC2F6-6536-4892-BDC5-C18B98F2D64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2015572488" sldId="275"/>
            <ac:spMk id="5" creationId="{AA1BD3B3-FFD2-4EFA-8620-80A1C3B67E12}"/>
          </ac:spMkLst>
        </pc:spChg>
        <pc:spChg chg="mod ord">
          <ac:chgData name="Jimmy Gilbert" userId="0212c120946023de" providerId="LiveId" clId="{E5E243B2-1080-44D0-8E5B-2164B0047B59}" dt="2021-09-06T14:45:41.103" v="92"/>
          <ac:spMkLst>
            <pc:docMk/>
            <pc:sldMk cId="2015572488" sldId="275"/>
            <ac:spMk id="18434" creationId="{C3BED4CF-12EF-4B33-8D67-09A3FB7B923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2015572488" sldId="275"/>
            <ac:spMk id="18435" creationId="{31A9F074-1ED8-4880-9232-4398B715643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2015572488" sldId="275"/>
            <ac:spMk id="18438" creationId="{9086F255-D13F-4A0C-93D2-4F703AA6915E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51.620" v="95"/>
        <pc:sldMkLst>
          <pc:docMk/>
          <pc:sldMk cId="3963964272" sldId="276"/>
        </pc:sldMkLst>
        <pc:spChg chg="add mod ord">
          <ac:chgData name="Jimmy Gilbert" userId="0212c120946023de" providerId="LiveId" clId="{E5E243B2-1080-44D0-8E5B-2164B0047B59}" dt="2021-09-06T14:44:36.777" v="72"/>
          <ac:spMkLst>
            <pc:docMk/>
            <pc:sldMk cId="3963964272" sldId="276"/>
            <ac:spMk id="2" creationId="{FA5FBE17-B3BF-4EAD-BB8C-2A94C947526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3963964272" sldId="276"/>
            <ac:spMk id="3" creationId="{9F833219-D8D4-4404-B684-CC4DE4D3391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3963964272" sldId="276"/>
            <ac:spMk id="4" creationId="{9EE37DAA-1D53-4B30-825C-7E5919B7A6E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3963964272" sldId="276"/>
            <ac:spMk id="5" creationId="{5DB8B0F6-AB57-43EF-B9DF-446B22DE9020}"/>
          </ac:spMkLst>
        </pc:spChg>
        <pc:spChg chg="mod ord">
          <ac:chgData name="Jimmy Gilbert" userId="0212c120946023de" providerId="LiveId" clId="{E5E243B2-1080-44D0-8E5B-2164B0047B59}" dt="2021-09-06T14:45:51.620" v="95"/>
          <ac:spMkLst>
            <pc:docMk/>
            <pc:sldMk cId="3963964272" sldId="276"/>
            <ac:spMk id="21506" creationId="{4FCDF759-3095-4CA9-B359-94EAC6A7949A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3963964272" sldId="276"/>
            <ac:spMk id="21510" creationId="{59970FE4-AE72-4CB1-A1B7-5CAA00CD24BD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55.186" v="96"/>
        <pc:sldMkLst>
          <pc:docMk/>
          <pc:sldMk cId="0" sldId="277"/>
        </pc:sldMkLst>
        <pc:spChg chg="add mod ord">
          <ac:chgData name="Jimmy Gilbert" userId="0212c120946023de" providerId="LiveId" clId="{E5E243B2-1080-44D0-8E5B-2164B0047B59}" dt="2021-09-06T14:44:41.309" v="73"/>
          <ac:spMkLst>
            <pc:docMk/>
            <pc:sldMk cId="0" sldId="277"/>
            <ac:spMk id="2" creationId="{EFB220CF-D3DC-4F29-B2F0-8A881B4150CC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3" creationId="{2E9A69EC-D22B-467A-BEA2-7C41835882B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4" creationId="{3D9E48D5-DD20-417E-94BC-DCBC0F04A2D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5" creationId="{CDB29C9F-F8D7-49F0-953C-335C52CE1C56}"/>
          </ac:spMkLst>
        </pc:spChg>
        <pc:spChg chg="mod ord">
          <ac:chgData name="Jimmy Gilbert" userId="0212c120946023de" providerId="LiveId" clId="{E5E243B2-1080-44D0-8E5B-2164B0047B59}" dt="2021-09-06T14:45:55.186" v="96"/>
          <ac:spMkLst>
            <pc:docMk/>
            <pc:sldMk cId="0" sldId="277"/>
            <ac:spMk id="22530" creationId="{61D38157-FBDB-4DDD-92F3-4362E25EF63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22534" creationId="{42B3E2AC-F59A-44BA-A29D-9A579C78DBFB}"/>
          </ac:spMkLst>
        </pc:spChg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5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7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8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9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0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1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2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3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4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5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6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7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702751555" sldId="368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9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70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4167584553" sldId="371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2533428079" sldId="372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327299172" sldId="373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3216076358" sldId="374"/>
        </pc:sldMkLst>
      </pc:sldChg>
      <pc:sldChg chg="modSp mod modAnim">
        <pc:chgData name="Jimmy Gilbert" userId="0212c120946023de" providerId="LiveId" clId="{E5E243B2-1080-44D0-8E5B-2164B0047B59}" dt="2021-09-06T14:46:52.001" v="98"/>
        <pc:sldMkLst>
          <pc:docMk/>
          <pc:sldMk cId="0" sldId="380"/>
        </pc:sldMkLst>
        <pc:spChg chg="mod">
          <ac:chgData name="Jimmy Gilbert" userId="0212c120946023de" providerId="LiveId" clId="{E5E243B2-1080-44D0-8E5B-2164B0047B59}" dt="2021-09-06T14:40:53.441" v="30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E5E243B2-1080-44D0-8E5B-2164B0047B59}" dt="2021-09-06T14:40:38.723" v="29"/>
          <ac:spMkLst>
            <pc:docMk/>
            <pc:sldMk cId="0" sldId="380"/>
            <ac:spMk id="19458" creationId="{00000000-0000-0000-0000-000000000000}"/>
          </ac:spMkLst>
        </pc:spChg>
      </pc:sldChg>
      <pc:sldChg chg="modSp mod">
        <pc:chgData name="Jimmy Gilbert" userId="0212c120946023de" providerId="LiveId" clId="{E5E243B2-1080-44D0-8E5B-2164B0047B59}" dt="2021-09-06T14:44:54.593" v="82" actId="20577"/>
        <pc:sldMkLst>
          <pc:docMk/>
          <pc:sldMk cId="2344287550" sldId="421"/>
        </pc:sldMkLst>
        <pc:spChg chg="mod">
          <ac:chgData name="Jimmy Gilbert" userId="0212c120946023de" providerId="LiveId" clId="{E5E243B2-1080-44D0-8E5B-2164B0047B59}" dt="2021-09-06T14:44:54.593" v="82" actId="20577"/>
          <ac:spMkLst>
            <pc:docMk/>
            <pc:sldMk cId="2344287550" sldId="421"/>
            <ac:spMk id="2" creationId="{00000000-0000-0000-0000-000000000000}"/>
          </ac:spMkLst>
        </pc:spChg>
      </pc:sldChg>
      <pc:sldChg chg="del">
        <pc:chgData name="Jimmy Gilbert" userId="0212c120946023de" providerId="LiveId" clId="{E5E243B2-1080-44D0-8E5B-2164B0047B59}" dt="2021-09-06T14:42:13.287" v="46" actId="47"/>
        <pc:sldMkLst>
          <pc:docMk/>
          <pc:sldMk cId="576259174" sldId="422"/>
        </pc:sldMkLst>
      </pc:sldChg>
      <pc:sldChg chg="del">
        <pc:chgData name="Jimmy Gilbert" userId="0212c120946023de" providerId="LiveId" clId="{E5E243B2-1080-44D0-8E5B-2164B0047B59}" dt="2021-09-06T14:42:13.287" v="46" actId="47"/>
        <pc:sldMkLst>
          <pc:docMk/>
          <pc:sldMk cId="1438848471" sldId="423"/>
        </pc:sldMkLst>
      </pc:sldChg>
      <pc:sldChg chg="addSp delSp modSp mod">
        <pc:chgData name="Jimmy Gilbert" userId="0212c120946023de" providerId="LiveId" clId="{E5E243B2-1080-44D0-8E5B-2164B0047B59}" dt="2021-09-06T14:39:51.763" v="23" actId="1076"/>
        <pc:sldMkLst>
          <pc:docMk/>
          <pc:sldMk cId="495964328" sldId="424"/>
        </pc:sldMkLst>
        <pc:picChg chg="add mod">
          <ac:chgData name="Jimmy Gilbert" userId="0212c120946023de" providerId="LiveId" clId="{E5E243B2-1080-44D0-8E5B-2164B0047B59}" dt="2021-09-06T14:39:51.763" v="23" actId="1076"/>
          <ac:picMkLst>
            <pc:docMk/>
            <pc:sldMk cId="495964328" sldId="424"/>
            <ac:picMk id="6" creationId="{85F86FC7-A074-49AA-8CA8-8EE76D7C5F9F}"/>
          </ac:picMkLst>
        </pc:picChg>
        <pc:picChg chg="del">
          <ac:chgData name="Jimmy Gilbert" userId="0212c120946023de" providerId="LiveId" clId="{E5E243B2-1080-44D0-8E5B-2164B0047B59}" dt="2021-09-06T14:39:37.646" v="20" actId="478"/>
          <ac:picMkLst>
            <pc:docMk/>
            <pc:sldMk cId="495964328" sldId="424"/>
            <ac:picMk id="8" creationId="{C8853084-13D8-4571-8B7C-E9D342680C79}"/>
          </ac:picMkLst>
        </pc:picChg>
      </pc:sldChg>
      <pc:sldChg chg="addSp delSp modSp mod">
        <pc:chgData name="Jimmy Gilbert" userId="0212c120946023de" providerId="LiveId" clId="{E5E243B2-1080-44D0-8E5B-2164B0047B59}" dt="2021-09-06T14:40:19.053" v="28" actId="1076"/>
        <pc:sldMkLst>
          <pc:docMk/>
          <pc:sldMk cId="1465094402" sldId="426"/>
        </pc:sldMkLst>
        <pc:spChg chg="mod">
          <ac:chgData name="Jimmy Gilbert" userId="0212c120946023de" providerId="LiveId" clId="{E5E243B2-1080-44D0-8E5B-2164B0047B59}" dt="2021-09-06T14:38:43.954" v="14" actId="20577"/>
          <ac:spMkLst>
            <pc:docMk/>
            <pc:sldMk cId="1465094402" sldId="426"/>
            <ac:spMk id="9217" creationId="{00000000-0000-0000-0000-000000000000}"/>
          </ac:spMkLst>
        </pc:spChg>
        <pc:picChg chg="del">
          <ac:chgData name="Jimmy Gilbert" userId="0212c120946023de" providerId="LiveId" clId="{E5E243B2-1080-44D0-8E5B-2164B0047B59}" dt="2021-09-06T14:38:48.636" v="15" actId="478"/>
          <ac:picMkLst>
            <pc:docMk/>
            <pc:sldMk cId="1465094402" sldId="426"/>
            <ac:picMk id="4" creationId="{6AEB041D-249C-4EB5-AF40-A38E13268E76}"/>
          </ac:picMkLst>
        </pc:picChg>
        <pc:picChg chg="add del mod ord">
          <ac:chgData name="Jimmy Gilbert" userId="0212c120946023de" providerId="LiveId" clId="{E5E243B2-1080-44D0-8E5B-2164B0047B59}" dt="2021-09-06T14:39:46.642" v="21" actId="21"/>
          <ac:picMkLst>
            <pc:docMk/>
            <pc:sldMk cId="1465094402" sldId="426"/>
            <ac:picMk id="8" creationId="{A71320C4-B06C-4EAF-B55A-4C5BC7E998FE}"/>
          </ac:picMkLst>
        </pc:picChg>
        <pc:picChg chg="add mod">
          <ac:chgData name="Jimmy Gilbert" userId="0212c120946023de" providerId="LiveId" clId="{E5E243B2-1080-44D0-8E5B-2164B0047B59}" dt="2021-09-06T14:40:19.053" v="28" actId="1076"/>
          <ac:picMkLst>
            <pc:docMk/>
            <pc:sldMk cId="1465094402" sldId="426"/>
            <ac:picMk id="10" creationId="{606B2C20-AD79-4715-93B5-6384C107A0A4}"/>
          </ac:picMkLst>
        </pc:picChg>
      </pc:sldChg>
      <pc:sldChg chg="modSp del mod">
        <pc:chgData name="Jimmy Gilbert" userId="0212c120946023de" providerId="LiveId" clId="{E5E243B2-1080-44D0-8E5B-2164B0047B59}" dt="2021-09-06T14:43:35.185" v="57" actId="47"/>
        <pc:sldMkLst>
          <pc:docMk/>
          <pc:sldMk cId="2311654000" sldId="430"/>
        </pc:sldMkLst>
        <pc:spChg chg="mod">
          <ac:chgData name="Jimmy Gilbert" userId="0212c120946023de" providerId="LiveId" clId="{E5E243B2-1080-44D0-8E5B-2164B0047B59}" dt="2021-09-06T14:41:58.898" v="44"/>
          <ac:spMkLst>
            <pc:docMk/>
            <pc:sldMk cId="2311654000" sldId="430"/>
            <ac:spMk id="20483" creationId="{00000000-0000-0000-0000-000000000000}"/>
          </ac:spMkLst>
        </pc:spChg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638913272" sldId="431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035785095" sldId="432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367756487" sldId="433"/>
        </pc:sldMkLst>
      </pc:sldChg>
      <pc:sldChg chg="del">
        <pc:chgData name="Jimmy Gilbert" userId="0212c120946023de" providerId="LiveId" clId="{E5E243B2-1080-44D0-8E5B-2164B0047B59}" dt="2021-09-06T14:42:13.287" v="46" actId="47"/>
        <pc:sldMkLst>
          <pc:docMk/>
          <pc:sldMk cId="2436017464" sldId="434"/>
        </pc:sldMkLst>
      </pc:sldChg>
    </pc:docChg>
  </pc:docChgLst>
  <pc:docChgLst>
    <pc:chgData name="Jimmy Gilbert" userId="0212c120946023de" providerId="LiveId" clId="{9E84EF85-2E56-4097-842B-AC8D572A31C8}"/>
    <pc:docChg chg="undo redo custSel addSld delSld modSld sldOrd modMainMaster addSection modSection">
      <pc:chgData name="Jimmy Gilbert" userId="0212c120946023de" providerId="LiveId" clId="{9E84EF85-2E56-4097-842B-AC8D572A31C8}" dt="2021-07-28T12:50:42.600" v="1934"/>
      <pc:docMkLst>
        <pc:docMk/>
      </pc:docMkLst>
      <pc:sldChg chg="addSp delSp modSp del mod modShow">
        <pc:chgData name="Jimmy Gilbert" userId="0212c120946023de" providerId="LiveId" clId="{9E84EF85-2E56-4097-842B-AC8D572A31C8}" dt="2021-07-28T12:34:28.049" v="1427" actId="47"/>
        <pc:sldMkLst>
          <pc:docMk/>
          <pc:sldMk cId="0" sldId="256"/>
        </pc:sldMkLst>
        <pc:picChg chg="add del mod">
          <ac:chgData name="Jimmy Gilbert" userId="0212c120946023de" providerId="LiveId" clId="{9E84EF85-2E56-4097-842B-AC8D572A31C8}" dt="2021-07-28T12:34:26.641" v="1426" actId="21"/>
          <ac:picMkLst>
            <pc:docMk/>
            <pc:sldMk cId="0" sldId="256"/>
            <ac:picMk id="3" creationId="{79E1122C-8761-4418-89AA-7A64F428372F}"/>
          </ac:picMkLst>
        </pc:picChg>
        <pc:picChg chg="add del mod">
          <ac:chgData name="Jimmy Gilbert" userId="0212c120946023de" providerId="LiveId" clId="{9E84EF85-2E56-4097-842B-AC8D572A31C8}" dt="2021-07-26T13:12:06.521" v="81" actId="21"/>
          <ac:picMkLst>
            <pc:docMk/>
            <pc:sldMk cId="0" sldId="256"/>
            <ac:picMk id="5" creationId="{B3CB5315-6CD4-457D-ABA7-3A09AFCCF862}"/>
          </ac:picMkLst>
        </pc:picChg>
        <pc:picChg chg="add del mod">
          <ac:chgData name="Jimmy Gilbert" userId="0212c120946023de" providerId="LiveId" clId="{9E84EF85-2E56-4097-842B-AC8D572A31C8}" dt="2021-07-28T12:32:20.465" v="1414" actId="21"/>
          <ac:picMkLst>
            <pc:docMk/>
            <pc:sldMk cId="0" sldId="256"/>
            <ac:picMk id="7" creationId="{77CD09F3-47CD-44B3-8C9A-EA4ADA38DB93}"/>
          </ac:picMkLst>
        </pc:picChg>
        <pc:picChg chg="add del mod">
          <ac:chgData name="Jimmy Gilbert" userId="0212c120946023de" providerId="LiveId" clId="{9E84EF85-2E56-4097-842B-AC8D572A31C8}" dt="2021-07-26T13:12:52.726" v="90" actId="21"/>
          <ac:picMkLst>
            <pc:docMk/>
            <pc:sldMk cId="0" sldId="256"/>
            <ac:picMk id="8" creationId="{F9EC6E50-5DF7-43BC-96AA-F7467C419093}"/>
          </ac:picMkLst>
        </pc:picChg>
      </pc:sldChg>
      <pc:sldChg chg="modSp del">
        <pc:chgData name="Jimmy Gilbert" userId="0212c120946023de" providerId="LiveId" clId="{9E84EF85-2E56-4097-842B-AC8D572A31C8}" dt="2021-07-26T13:14:48.669" v="201" actId="47"/>
        <pc:sldMkLst>
          <pc:docMk/>
          <pc:sldMk cId="0" sldId="259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17411" creationId="{00000000-0000-0000-0000-000000000000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14.771" v="1864"/>
        <pc:sldMkLst>
          <pc:docMk/>
          <pc:sldMk cId="2010937329" sldId="288"/>
        </pc:sldMkLst>
        <pc:spChg chg="add mod ord">
          <ac:chgData name="Jimmy Gilbert" userId="0212c120946023de" providerId="LiveId" clId="{9E84EF85-2E56-4097-842B-AC8D572A31C8}" dt="2021-07-27T21:36:20.118" v="1271" actId="20577"/>
          <ac:spMkLst>
            <pc:docMk/>
            <pc:sldMk cId="2010937329" sldId="288"/>
            <ac:spMk id="2" creationId="{18D7841D-B04B-494F-91C2-A86323A329DA}"/>
          </ac:spMkLst>
        </pc:spChg>
        <pc:spChg chg="mod ord">
          <ac:chgData name="Jimmy Gilbert" userId="0212c120946023de" providerId="LiveId" clId="{9E84EF85-2E56-4097-842B-AC8D572A31C8}" dt="2021-07-26T13:40:40.484" v="724" actId="120"/>
          <ac:spMkLst>
            <pc:docMk/>
            <pc:sldMk cId="2010937329" sldId="288"/>
            <ac:spMk id="12290" creationId="{6B1A4983-3A7E-4FC2-B797-16F375881A92}"/>
          </ac:spMkLst>
        </pc:spChg>
        <pc:spChg chg="mod ord">
          <ac:chgData name="Jimmy Gilbert" userId="0212c120946023de" providerId="LiveId" clId="{9E84EF85-2E56-4097-842B-AC8D572A31C8}" dt="2021-07-27T14:12:01.050" v="749" actId="20577"/>
          <ac:spMkLst>
            <pc:docMk/>
            <pc:sldMk cId="2010937329" sldId="288"/>
            <ac:spMk id="12291" creationId="{4F34DBB9-516A-4A1C-8532-32A7FF350AE3}"/>
          </ac:spMkLst>
        </pc:spChg>
      </pc:sldChg>
      <pc:sldChg chg="addSp modSp add del mod modClrScheme chgLayout">
        <pc:chgData name="Jimmy Gilbert" userId="0212c120946023de" providerId="LiveId" clId="{9E84EF85-2E56-4097-842B-AC8D572A31C8}" dt="2021-07-27T21:36:23.239" v="1272" actId="47"/>
        <pc:sldMkLst>
          <pc:docMk/>
          <pc:sldMk cId="1776573420" sldId="289"/>
        </pc:sldMkLst>
        <pc:spChg chg="add mod ord">
          <ac:chgData name="Jimmy Gilbert" userId="0212c120946023de" providerId="LiveId" clId="{9E84EF85-2E56-4097-842B-AC8D572A31C8}" dt="2021-07-27T21:36:13.697" v="1267" actId="21"/>
          <ac:spMkLst>
            <pc:docMk/>
            <pc:sldMk cId="1776573420" sldId="289"/>
            <ac:spMk id="2" creationId="{0C7B3C00-5494-4A8B-A5DB-B14B0EFF2302}"/>
          </ac:spMkLst>
        </pc:spChg>
        <pc:spChg chg="mod ord">
          <ac:chgData name="Jimmy Gilbert" userId="0212c120946023de" providerId="LiveId" clId="{9E84EF85-2E56-4097-842B-AC8D572A31C8}" dt="2021-07-26T13:40:48.603" v="727" actId="120"/>
          <ac:spMkLst>
            <pc:docMk/>
            <pc:sldMk cId="1776573420" sldId="289"/>
            <ac:spMk id="13314" creationId="{EBED3AF3-72F1-449C-A408-4697D3D97BB7}"/>
          </ac:spMkLst>
        </pc:spChg>
        <pc:spChg chg="mod ord">
          <ac:chgData name="Jimmy Gilbert" userId="0212c120946023de" providerId="LiveId" clId="{9E84EF85-2E56-4097-842B-AC8D572A31C8}" dt="2021-07-27T14:12:28.937" v="763"/>
          <ac:spMkLst>
            <pc:docMk/>
            <pc:sldMk cId="1776573420" sldId="289"/>
            <ac:spMk id="13315" creationId="{949A5C13-2A14-4E10-9007-B6540461F9B7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37.678" v="1869"/>
        <pc:sldMkLst>
          <pc:docMk/>
          <pc:sldMk cId="0" sldId="290"/>
        </pc:sldMkLst>
        <pc:spChg chg="add mod ord">
          <ac:chgData name="Jimmy Gilbert" userId="0212c120946023de" providerId="LiveId" clId="{9E84EF85-2E56-4097-842B-AC8D572A31C8}" dt="2021-07-28T12:46:30.010" v="1866" actId="14"/>
          <ac:spMkLst>
            <pc:docMk/>
            <pc:sldMk cId="0" sldId="290"/>
            <ac:spMk id="2" creationId="{CAB0F22C-A3B9-46A9-839C-C2C2045BCFFA}"/>
          </ac:spMkLst>
        </pc:spChg>
        <pc:spChg chg="mod ord">
          <ac:chgData name="Jimmy Gilbert" userId="0212c120946023de" providerId="LiveId" clId="{9E84EF85-2E56-4097-842B-AC8D572A31C8}" dt="2021-07-26T13:40:58.133" v="730" actId="120"/>
          <ac:spMkLst>
            <pc:docMk/>
            <pc:sldMk cId="0" sldId="290"/>
            <ac:spMk id="14338" creationId="{1027787D-4EB8-45D6-AAD8-1533476C5E89}"/>
          </ac:spMkLst>
        </pc:spChg>
        <pc:spChg chg="mod ord">
          <ac:chgData name="Jimmy Gilbert" userId="0212c120946023de" providerId="LiveId" clId="{9E84EF85-2E56-4097-842B-AC8D572A31C8}" dt="2021-07-27T14:12:48.410" v="773"/>
          <ac:spMkLst>
            <pc:docMk/>
            <pc:sldMk cId="0" sldId="290"/>
            <ac:spMk id="14339" creationId="{DA8C8728-9DD6-4B67-99AC-2C0C2028591A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47.676" v="1872"/>
        <pc:sldMkLst>
          <pc:docMk/>
          <pc:sldMk cId="0" sldId="291"/>
        </pc:sldMkLst>
        <pc:spChg chg="add mod ord">
          <ac:chgData name="Jimmy Gilbert" userId="0212c120946023de" providerId="LiveId" clId="{9E84EF85-2E56-4097-842B-AC8D572A31C8}" dt="2021-07-28T12:46:44.512" v="1871" actId="14"/>
          <ac:spMkLst>
            <pc:docMk/>
            <pc:sldMk cId="0" sldId="291"/>
            <ac:spMk id="2" creationId="{D84EF701-201F-4D81-99A5-CC5C231A7E33}"/>
          </ac:spMkLst>
        </pc:spChg>
        <pc:spChg chg="mod ord">
          <ac:chgData name="Jimmy Gilbert" userId="0212c120946023de" providerId="LiveId" clId="{9E84EF85-2E56-4097-842B-AC8D572A31C8}" dt="2021-07-27T14:13:02.148" v="776"/>
          <ac:spMkLst>
            <pc:docMk/>
            <pc:sldMk cId="0" sldId="291"/>
            <ac:spMk id="15362" creationId="{E73FE85F-1ABB-459B-AFE5-CF14330DD603}"/>
          </ac:spMkLst>
        </pc:spChg>
        <pc:spChg chg="mod ord">
          <ac:chgData name="Jimmy Gilbert" userId="0212c120946023de" providerId="LiveId" clId="{9E84EF85-2E56-4097-842B-AC8D572A31C8}" dt="2021-07-27T14:16:00.415" v="843" actId="20577"/>
          <ac:spMkLst>
            <pc:docMk/>
            <pc:sldMk cId="0" sldId="291"/>
            <ac:spMk id="15363" creationId="{408AC28A-083D-4AB4-B3C4-CD01CF96423A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58.716" v="1875"/>
        <pc:sldMkLst>
          <pc:docMk/>
          <pc:sldMk cId="0" sldId="292"/>
        </pc:sldMkLst>
        <pc:spChg chg="add mod ord">
          <ac:chgData name="Jimmy Gilbert" userId="0212c120946023de" providerId="LiveId" clId="{9E84EF85-2E56-4097-842B-AC8D572A31C8}" dt="2021-07-28T12:46:54.289" v="1874" actId="14"/>
          <ac:spMkLst>
            <pc:docMk/>
            <pc:sldMk cId="0" sldId="292"/>
            <ac:spMk id="2" creationId="{9FCDF061-E96E-4013-9B66-0BD256D40738}"/>
          </ac:spMkLst>
        </pc:spChg>
        <pc:spChg chg="mod ord">
          <ac:chgData name="Jimmy Gilbert" userId="0212c120946023de" providerId="LiveId" clId="{9E84EF85-2E56-4097-842B-AC8D572A31C8}" dt="2021-07-27T14:13:06.524" v="779"/>
          <ac:spMkLst>
            <pc:docMk/>
            <pc:sldMk cId="0" sldId="292"/>
            <ac:spMk id="16386" creationId="{2EB8AADA-A113-4C0C-8812-A5DA0EEC1EF3}"/>
          </ac:spMkLst>
        </pc:spChg>
        <pc:spChg chg="mod ord">
          <ac:chgData name="Jimmy Gilbert" userId="0212c120946023de" providerId="LiveId" clId="{9E84EF85-2E56-4097-842B-AC8D572A31C8}" dt="2021-07-27T14:16:49.740" v="857" actId="20577"/>
          <ac:spMkLst>
            <pc:docMk/>
            <pc:sldMk cId="0" sldId="292"/>
            <ac:spMk id="16387" creationId="{AD248393-57A6-45C8-803C-1B26DD8A6096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7:42.470" v="1906"/>
        <pc:sldMkLst>
          <pc:docMk/>
          <pc:sldMk cId="0" sldId="293"/>
        </pc:sldMkLst>
        <pc:spChg chg="add mod ord">
          <ac:chgData name="Jimmy Gilbert" userId="0212c120946023de" providerId="LiveId" clId="{9E84EF85-2E56-4097-842B-AC8D572A31C8}" dt="2021-07-28T12:47:33.289" v="1905" actId="20577"/>
          <ac:spMkLst>
            <pc:docMk/>
            <pc:sldMk cId="0" sldId="293"/>
            <ac:spMk id="2" creationId="{27BA18FF-7BC7-4B02-8560-BB5081D2E313}"/>
          </ac:spMkLst>
        </pc:spChg>
        <pc:spChg chg="mod ord">
          <ac:chgData name="Jimmy Gilbert" userId="0212c120946023de" providerId="LiveId" clId="{9E84EF85-2E56-4097-842B-AC8D572A31C8}" dt="2021-07-27T14:13:10.297" v="782"/>
          <ac:spMkLst>
            <pc:docMk/>
            <pc:sldMk cId="0" sldId="293"/>
            <ac:spMk id="17410" creationId="{0D49365D-2E0B-4E44-8B25-5D9698C90409}"/>
          </ac:spMkLst>
        </pc:spChg>
        <pc:spChg chg="mod ord">
          <ac:chgData name="Jimmy Gilbert" userId="0212c120946023de" providerId="LiveId" clId="{9E84EF85-2E56-4097-842B-AC8D572A31C8}" dt="2021-07-27T14:18:26.926" v="869"/>
          <ac:spMkLst>
            <pc:docMk/>
            <pc:sldMk cId="0" sldId="293"/>
            <ac:spMk id="17411" creationId="{578C1938-E603-4ACD-8A84-5E58FB830BFE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7:54.517" v="1909"/>
        <pc:sldMkLst>
          <pc:docMk/>
          <pc:sldMk cId="0" sldId="294"/>
        </pc:sldMkLst>
        <pc:spChg chg="add mod ord">
          <ac:chgData name="Jimmy Gilbert" userId="0212c120946023de" providerId="LiveId" clId="{9E84EF85-2E56-4097-842B-AC8D572A31C8}" dt="2021-07-28T12:47:50.772" v="1908" actId="14"/>
          <ac:spMkLst>
            <pc:docMk/>
            <pc:sldMk cId="0" sldId="294"/>
            <ac:spMk id="2" creationId="{57CBD05C-7E80-4E86-A15A-C1E469DB5A1E}"/>
          </ac:spMkLst>
        </pc:spChg>
        <pc:spChg chg="mod ord">
          <ac:chgData name="Jimmy Gilbert" userId="0212c120946023de" providerId="LiveId" clId="{9E84EF85-2E56-4097-842B-AC8D572A31C8}" dt="2021-07-27T14:13:14.083" v="785"/>
          <ac:spMkLst>
            <pc:docMk/>
            <pc:sldMk cId="0" sldId="294"/>
            <ac:spMk id="18434" creationId="{EACF2872-54BF-4496-BB9C-0DF3F70339CE}"/>
          </ac:spMkLst>
        </pc:spChg>
        <pc:spChg chg="mod ord">
          <ac:chgData name="Jimmy Gilbert" userId="0212c120946023de" providerId="LiveId" clId="{9E84EF85-2E56-4097-842B-AC8D572A31C8}" dt="2021-07-27T14:18:51.773" v="879"/>
          <ac:spMkLst>
            <pc:docMk/>
            <pc:sldMk cId="0" sldId="294"/>
            <ac:spMk id="18435" creationId="{D3E8AFAF-1C74-46FE-8C4F-346B93A73588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05.488" v="1912"/>
        <pc:sldMkLst>
          <pc:docMk/>
          <pc:sldMk cId="0" sldId="295"/>
        </pc:sldMkLst>
        <pc:spChg chg="add mod ord">
          <ac:chgData name="Jimmy Gilbert" userId="0212c120946023de" providerId="LiveId" clId="{9E84EF85-2E56-4097-842B-AC8D572A31C8}" dt="2021-07-28T12:48:01.796" v="1911" actId="14"/>
          <ac:spMkLst>
            <pc:docMk/>
            <pc:sldMk cId="0" sldId="295"/>
            <ac:spMk id="2" creationId="{4EE81D92-868F-4278-8391-A34463CCC1AF}"/>
          </ac:spMkLst>
        </pc:spChg>
        <pc:spChg chg="mod ord">
          <ac:chgData name="Jimmy Gilbert" userId="0212c120946023de" providerId="LiveId" clId="{9E84EF85-2E56-4097-842B-AC8D572A31C8}" dt="2021-07-27T14:13:18.769" v="788"/>
          <ac:spMkLst>
            <pc:docMk/>
            <pc:sldMk cId="0" sldId="295"/>
            <ac:spMk id="19458" creationId="{4CD3B5F0-6B5E-4A26-B244-F4672403C9FD}"/>
          </ac:spMkLst>
        </pc:spChg>
        <pc:spChg chg="mod ord">
          <ac:chgData name="Jimmy Gilbert" userId="0212c120946023de" providerId="LiveId" clId="{9E84EF85-2E56-4097-842B-AC8D572A31C8}" dt="2021-07-27T14:19:13.200" v="889"/>
          <ac:spMkLst>
            <pc:docMk/>
            <pc:sldMk cId="0" sldId="295"/>
            <ac:spMk id="19459" creationId="{240DCBAB-4CEB-49F6-AD0D-AB90CFBBE67B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16.605" v="1915"/>
        <pc:sldMkLst>
          <pc:docMk/>
          <pc:sldMk cId="0" sldId="296"/>
        </pc:sldMkLst>
        <pc:spChg chg="add mod ord">
          <ac:chgData name="Jimmy Gilbert" userId="0212c120946023de" providerId="LiveId" clId="{9E84EF85-2E56-4097-842B-AC8D572A31C8}" dt="2021-07-28T12:48:12.966" v="1914" actId="14"/>
          <ac:spMkLst>
            <pc:docMk/>
            <pc:sldMk cId="0" sldId="296"/>
            <ac:spMk id="2" creationId="{DFB685EA-3817-4E5F-841B-E04381BEA2AA}"/>
          </ac:spMkLst>
        </pc:spChg>
        <pc:spChg chg="mod ord">
          <ac:chgData name="Jimmy Gilbert" userId="0212c120946023de" providerId="LiveId" clId="{9E84EF85-2E56-4097-842B-AC8D572A31C8}" dt="2021-07-27T14:13:22.749" v="791"/>
          <ac:spMkLst>
            <pc:docMk/>
            <pc:sldMk cId="0" sldId="296"/>
            <ac:spMk id="20482" creationId="{E8E7A12D-6AE2-4B09-82F7-84F2D0C1C04B}"/>
          </ac:spMkLst>
        </pc:spChg>
        <pc:spChg chg="mod ord">
          <ac:chgData name="Jimmy Gilbert" userId="0212c120946023de" providerId="LiveId" clId="{9E84EF85-2E56-4097-842B-AC8D572A31C8}" dt="2021-07-27T14:20:14.653" v="901"/>
          <ac:spMkLst>
            <pc:docMk/>
            <pc:sldMk cId="0" sldId="296"/>
            <ac:spMk id="20483" creationId="{5D682FFC-03F1-490D-B555-5620C4076667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31.815" v="1918"/>
        <pc:sldMkLst>
          <pc:docMk/>
          <pc:sldMk cId="0" sldId="297"/>
        </pc:sldMkLst>
        <pc:spChg chg="add mod ord">
          <ac:chgData name="Jimmy Gilbert" userId="0212c120946023de" providerId="LiveId" clId="{9E84EF85-2E56-4097-842B-AC8D572A31C8}" dt="2021-07-28T12:48:26.607" v="1917" actId="14"/>
          <ac:spMkLst>
            <pc:docMk/>
            <pc:sldMk cId="0" sldId="297"/>
            <ac:spMk id="2" creationId="{E0809E9A-9F23-430D-AED9-752E4970EDD9}"/>
          </ac:spMkLst>
        </pc:spChg>
        <pc:spChg chg="mod ord">
          <ac:chgData name="Jimmy Gilbert" userId="0212c120946023de" providerId="LiveId" clId="{9E84EF85-2E56-4097-842B-AC8D572A31C8}" dt="2021-07-27T14:13:26.852" v="794"/>
          <ac:spMkLst>
            <pc:docMk/>
            <pc:sldMk cId="0" sldId="297"/>
            <ac:spMk id="21506" creationId="{53C0E47B-548D-4F97-9795-68A49238C5F4}"/>
          </ac:spMkLst>
        </pc:spChg>
        <pc:spChg chg="mod ord">
          <ac:chgData name="Jimmy Gilbert" userId="0212c120946023de" providerId="LiveId" clId="{9E84EF85-2E56-4097-842B-AC8D572A31C8}" dt="2021-07-27T14:20:34.709" v="911"/>
          <ac:spMkLst>
            <pc:docMk/>
            <pc:sldMk cId="0" sldId="297"/>
            <ac:spMk id="21507" creationId="{8CD9E9A0-FC15-4BE7-84DE-A14AC84E4EFE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44.013" v="1921"/>
        <pc:sldMkLst>
          <pc:docMk/>
          <pc:sldMk cId="0" sldId="298"/>
        </pc:sldMkLst>
        <pc:spChg chg="add mod ord">
          <ac:chgData name="Jimmy Gilbert" userId="0212c120946023de" providerId="LiveId" clId="{9E84EF85-2E56-4097-842B-AC8D572A31C8}" dt="2021-07-28T12:48:40.246" v="1920" actId="14"/>
          <ac:spMkLst>
            <pc:docMk/>
            <pc:sldMk cId="0" sldId="298"/>
            <ac:spMk id="2" creationId="{CDD6E9A2-7C99-4F21-8260-83FA695361C2}"/>
          </ac:spMkLst>
        </pc:spChg>
        <pc:spChg chg="mod ord">
          <ac:chgData name="Jimmy Gilbert" userId="0212c120946023de" providerId="LiveId" clId="{9E84EF85-2E56-4097-842B-AC8D572A31C8}" dt="2021-07-27T14:13:32.561" v="797"/>
          <ac:spMkLst>
            <pc:docMk/>
            <pc:sldMk cId="0" sldId="298"/>
            <ac:spMk id="22530" creationId="{794F95F5-6042-4020-86F8-0F36952BBC8F}"/>
          </ac:spMkLst>
        </pc:spChg>
        <pc:spChg chg="mod ord">
          <ac:chgData name="Jimmy Gilbert" userId="0212c120946023de" providerId="LiveId" clId="{9E84EF85-2E56-4097-842B-AC8D572A31C8}" dt="2021-07-27T14:20:52.073" v="921"/>
          <ac:spMkLst>
            <pc:docMk/>
            <pc:sldMk cId="0" sldId="298"/>
            <ac:spMk id="22531" creationId="{52218830-827A-4430-94AE-AF249BE7C265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51.885" v="1922"/>
        <pc:sldMkLst>
          <pc:docMk/>
          <pc:sldMk cId="0" sldId="299"/>
        </pc:sldMkLst>
        <pc:spChg chg="add mod ord">
          <ac:chgData name="Jimmy Gilbert" userId="0212c120946023de" providerId="LiveId" clId="{9E84EF85-2E56-4097-842B-AC8D572A31C8}" dt="2021-07-27T14:21:06.121" v="926" actId="14"/>
          <ac:spMkLst>
            <pc:docMk/>
            <pc:sldMk cId="0" sldId="299"/>
            <ac:spMk id="2" creationId="{749AE49C-F25B-4329-AA0C-663BE61FB523}"/>
          </ac:spMkLst>
        </pc:spChg>
        <pc:spChg chg="mod ord">
          <ac:chgData name="Jimmy Gilbert" userId="0212c120946023de" providerId="LiveId" clId="{9E84EF85-2E56-4097-842B-AC8D572A31C8}" dt="2021-07-27T14:13:35.784" v="800"/>
          <ac:spMkLst>
            <pc:docMk/>
            <pc:sldMk cId="0" sldId="299"/>
            <ac:spMk id="23554" creationId="{ABAE7D8C-11B2-4010-BD02-0E100D0E3AED}"/>
          </ac:spMkLst>
        </pc:spChg>
        <pc:spChg chg="mod ord">
          <ac:chgData name="Jimmy Gilbert" userId="0212c120946023de" providerId="LiveId" clId="{9E84EF85-2E56-4097-842B-AC8D572A31C8}" dt="2021-07-27T14:21:11.869" v="931"/>
          <ac:spMkLst>
            <pc:docMk/>
            <pc:sldMk cId="0" sldId="299"/>
            <ac:spMk id="23555" creationId="{3AEC6590-2DC8-4789-8705-885B406FC821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9:06.643" v="1924"/>
        <pc:sldMkLst>
          <pc:docMk/>
          <pc:sldMk cId="0" sldId="304"/>
        </pc:sldMkLst>
        <pc:spChg chg="add mod ord">
          <ac:chgData name="Jimmy Gilbert" userId="0212c120946023de" providerId="LiveId" clId="{9E84EF85-2E56-4097-842B-AC8D572A31C8}" dt="2021-07-27T14:21:24.125" v="936" actId="14"/>
          <ac:spMkLst>
            <pc:docMk/>
            <pc:sldMk cId="0" sldId="304"/>
            <ac:spMk id="2" creationId="{58763AEF-3D7A-4AB3-9D78-795D4CC09E7A}"/>
          </ac:spMkLst>
        </pc:spChg>
        <pc:spChg chg="mod ord">
          <ac:chgData name="Jimmy Gilbert" userId="0212c120946023de" providerId="LiveId" clId="{9E84EF85-2E56-4097-842B-AC8D572A31C8}" dt="2021-07-27T14:13:39.556" v="803"/>
          <ac:spMkLst>
            <pc:docMk/>
            <pc:sldMk cId="0" sldId="304"/>
            <ac:spMk id="24578" creationId="{2CEFB9B8-FB94-481A-9F1D-F71E6EB86D15}"/>
          </ac:spMkLst>
        </pc:spChg>
        <pc:spChg chg="mod ord">
          <ac:chgData name="Jimmy Gilbert" userId="0212c120946023de" providerId="LiveId" clId="{9E84EF85-2E56-4097-842B-AC8D572A31C8}" dt="2021-07-27T14:21:30.190" v="941"/>
          <ac:spMkLst>
            <pc:docMk/>
            <pc:sldMk cId="0" sldId="304"/>
            <ac:spMk id="24579" creationId="{084E00A8-A43E-4549-BFD1-0A2A65DC7292}"/>
          </ac:spMkLst>
        </pc:spChg>
        <pc:graphicFrameChg chg="add mod">
          <ac:chgData name="Jimmy Gilbert" userId="0212c120946023de" providerId="LiveId" clId="{9E84EF85-2E56-4097-842B-AC8D572A31C8}" dt="2021-07-27T14:27:14.173" v="960" actId="1076"/>
          <ac:graphicFrameMkLst>
            <pc:docMk/>
            <pc:sldMk cId="0" sldId="304"/>
            <ac:graphicFrameMk id="5" creationId="{9AE59EA0-51B2-4417-94F2-A8AD83371ECD}"/>
          </ac:graphicFrameMkLst>
        </pc:graphicFrameChg>
      </pc:sldChg>
      <pc:sldChg chg="addSp delSp modSp add del mod modClrScheme chgLayout">
        <pc:chgData name="Jimmy Gilbert" userId="0212c120946023de" providerId="LiveId" clId="{9E84EF85-2E56-4097-842B-AC8D572A31C8}" dt="2021-07-27T14:27:19.651" v="961" actId="47"/>
        <pc:sldMkLst>
          <pc:docMk/>
          <pc:sldMk cId="0" sldId="305"/>
        </pc:sldMkLst>
        <pc:spChg chg="add del mod ord">
          <ac:chgData name="Jimmy Gilbert" userId="0212c120946023de" providerId="LiveId" clId="{9E84EF85-2E56-4097-842B-AC8D572A31C8}" dt="2021-07-27T14:14:17.193" v="812" actId="478"/>
          <ac:spMkLst>
            <pc:docMk/>
            <pc:sldMk cId="0" sldId="305"/>
            <ac:spMk id="2" creationId="{09CC9346-8961-498C-8AF9-2256F71A13D5}"/>
          </ac:spMkLst>
        </pc:spChg>
        <pc:spChg chg="add mod ord">
          <ac:chgData name="Jimmy Gilbert" userId="0212c120946023de" providerId="LiveId" clId="{9E84EF85-2E56-4097-842B-AC8D572A31C8}" dt="2021-07-26T13:40:12.556" v="692" actId="700"/>
          <ac:spMkLst>
            <pc:docMk/>
            <pc:sldMk cId="0" sldId="305"/>
            <ac:spMk id="3" creationId="{F3B94E44-4C58-4DF1-98BA-083EAA0E2C6C}"/>
          </ac:spMkLst>
        </pc:spChg>
        <pc:spChg chg="mod ord">
          <ac:chgData name="Jimmy Gilbert" userId="0212c120946023de" providerId="LiveId" clId="{9E84EF85-2E56-4097-842B-AC8D572A31C8}" dt="2021-07-27T14:13:59.511" v="811"/>
          <ac:spMkLst>
            <pc:docMk/>
            <pc:sldMk cId="0" sldId="305"/>
            <ac:spMk id="1027" creationId="{B01EF4E2-2549-4257-94D7-FCFD606FF62C}"/>
          </ac:spMkLst>
        </pc:spChg>
        <pc:graphicFrameChg chg="del mod">
          <ac:chgData name="Jimmy Gilbert" userId="0212c120946023de" providerId="LiveId" clId="{9E84EF85-2E56-4097-842B-AC8D572A31C8}" dt="2021-07-27T14:27:09.254" v="958" actId="21"/>
          <ac:graphicFrameMkLst>
            <pc:docMk/>
            <pc:sldMk cId="0" sldId="305"/>
            <ac:graphicFrameMk id="1026" creationId="{52A5ED7F-1693-4794-9B87-A89B7003A62C}"/>
          </ac:graphicFrameMkLst>
        </pc:graphicFrameChg>
      </pc:sldChg>
      <pc:sldChg chg="addSp modSp add mod modClrScheme modAnim chgLayout">
        <pc:chgData name="Jimmy Gilbert" userId="0212c120946023de" providerId="LiveId" clId="{9E84EF85-2E56-4097-842B-AC8D572A31C8}" dt="2021-07-28T12:49:13.297" v="1925"/>
        <pc:sldMkLst>
          <pc:docMk/>
          <pc:sldMk cId="0" sldId="308"/>
        </pc:sldMkLst>
        <pc:spChg chg="add mod ord">
          <ac:chgData name="Jimmy Gilbert" userId="0212c120946023de" providerId="LiveId" clId="{9E84EF85-2E56-4097-842B-AC8D572A31C8}" dt="2021-07-27T21:41:29.432" v="1301" actId="20577"/>
          <ac:spMkLst>
            <pc:docMk/>
            <pc:sldMk cId="0" sldId="308"/>
            <ac:spMk id="2" creationId="{45C3F84F-915E-4323-A20E-3CC9D42165AF}"/>
          </ac:spMkLst>
        </pc:spChg>
        <pc:spChg chg="mod ord">
          <ac:chgData name="Jimmy Gilbert" userId="0212c120946023de" providerId="LiveId" clId="{9E84EF85-2E56-4097-842B-AC8D572A31C8}" dt="2021-07-27T14:13:53.243" v="810"/>
          <ac:spMkLst>
            <pc:docMk/>
            <pc:sldMk cId="0" sldId="308"/>
            <ac:spMk id="25602" creationId="{71E6F940-B2B1-43EA-8F0B-AF694BE00FED}"/>
          </ac:spMkLst>
        </pc:spChg>
        <pc:spChg chg="mod ord">
          <ac:chgData name="Jimmy Gilbert" userId="0212c120946023de" providerId="LiveId" clId="{9E84EF85-2E56-4097-842B-AC8D572A31C8}" dt="2021-07-27T14:21:48.482" v="943" actId="27636"/>
          <ac:spMkLst>
            <pc:docMk/>
            <pc:sldMk cId="0" sldId="308"/>
            <ac:spMk id="25603" creationId="{95DFF6E1-AF49-425B-A706-AA9A42DE89D8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9:31.284" v="1927" actId="15"/>
        <pc:sldMkLst>
          <pc:docMk/>
          <pc:sldMk cId="0" sldId="314"/>
        </pc:sldMkLst>
        <pc:spChg chg="mod ord">
          <ac:chgData name="Jimmy Gilbert" userId="0212c120946023de" providerId="LiveId" clId="{9E84EF85-2E56-4097-842B-AC8D572A31C8}" dt="2021-07-27T21:42:49.384" v="1305" actId="700"/>
          <ac:spMkLst>
            <pc:docMk/>
            <pc:sldMk cId="0" sldId="314"/>
            <ac:spMk id="2" creationId="{D30F2239-7DD4-46DF-A257-C024AEAC5DAB}"/>
          </ac:spMkLst>
        </pc:spChg>
        <pc:spChg chg="add mod ord">
          <ac:chgData name="Jimmy Gilbert" userId="0212c120946023de" providerId="LiveId" clId="{9E84EF85-2E56-4097-842B-AC8D572A31C8}" dt="2021-07-28T12:49:31.284" v="1927" actId="15"/>
          <ac:spMkLst>
            <pc:docMk/>
            <pc:sldMk cId="0" sldId="314"/>
            <ac:spMk id="3" creationId="{C1C6C7F1-1092-47EE-9E94-CC078990EAAB}"/>
          </ac:spMkLst>
        </pc:spChg>
        <pc:spChg chg="mod ord">
          <ac:chgData name="Jimmy Gilbert" userId="0212c120946023de" providerId="LiveId" clId="{9E84EF85-2E56-4097-842B-AC8D572A31C8}" dt="2021-07-27T21:42:49.384" v="1305" actId="700"/>
          <ac:spMkLst>
            <pc:docMk/>
            <pc:sldMk cId="0" sldId="314"/>
            <ac:spMk id="6145" creationId="{E1D7C80A-BAC9-4A08-9843-2CC9744E2381}"/>
          </ac:spMkLst>
        </pc:spChg>
        <pc:picChg chg="mod">
          <ac:chgData name="Jimmy Gilbert" userId="0212c120946023de" providerId="LiveId" clId="{9E84EF85-2E56-4097-842B-AC8D572A31C8}" dt="2021-07-27T14:51:23.129" v="1114" actId="1076"/>
          <ac:picMkLst>
            <pc:docMk/>
            <pc:sldMk cId="0" sldId="314"/>
            <ac:picMk id="26627" creationId="{AFF30B99-3D48-4882-AFE1-0C4E5E021A4B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49:45.342" v="1928"/>
        <pc:sldMkLst>
          <pc:docMk/>
          <pc:sldMk cId="0" sldId="315"/>
        </pc:sldMkLst>
        <pc:spChg chg="mod ord">
          <ac:chgData name="Jimmy Gilbert" userId="0212c120946023de" providerId="LiveId" clId="{9E84EF85-2E56-4097-842B-AC8D572A31C8}" dt="2021-07-27T14:30:56.354" v="1005"/>
          <ac:spMkLst>
            <pc:docMk/>
            <pc:sldMk cId="0" sldId="315"/>
            <ac:spMk id="2" creationId="{FD8F6E65-1D65-4801-9D7F-0A76D4614E11}"/>
          </ac:spMkLst>
        </pc:spChg>
        <pc:spChg chg="add mod ord">
          <ac:chgData name="Jimmy Gilbert" userId="0212c120946023de" providerId="LiveId" clId="{9E84EF85-2E56-4097-842B-AC8D572A31C8}" dt="2021-07-27T21:43:12.963" v="1314" actId="5793"/>
          <ac:spMkLst>
            <pc:docMk/>
            <pc:sldMk cId="0" sldId="315"/>
            <ac:spMk id="3" creationId="{30E491BC-7132-43FF-8CF2-B1AA0F162F81}"/>
          </ac:spMkLst>
        </pc:spChg>
        <pc:spChg chg="mod ord">
          <ac:chgData name="Jimmy Gilbert" userId="0212c120946023de" providerId="LiveId" clId="{9E84EF85-2E56-4097-842B-AC8D572A31C8}" dt="2021-07-27T21:27:26.357" v="1235" actId="20577"/>
          <ac:spMkLst>
            <pc:docMk/>
            <pc:sldMk cId="0" sldId="315"/>
            <ac:spMk id="7169" creationId="{E44AB1E4-24BD-4ECB-951D-E1181CF13A50}"/>
          </ac:spMkLst>
        </pc:spChg>
        <pc:picChg chg="mod">
          <ac:chgData name="Jimmy Gilbert" userId="0212c120946023de" providerId="LiveId" clId="{9E84EF85-2E56-4097-842B-AC8D572A31C8}" dt="2021-07-27T21:42:31.486" v="1303" actId="1076"/>
          <ac:picMkLst>
            <pc:docMk/>
            <pc:sldMk cId="0" sldId="315"/>
            <ac:picMk id="27651" creationId="{596E103D-9929-4B3C-AD39-AEB953AF8CB5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49:52.262" v="1929"/>
        <pc:sldMkLst>
          <pc:docMk/>
          <pc:sldMk cId="0" sldId="316"/>
        </pc:sldMkLst>
        <pc:spChg chg="mod ord">
          <ac:chgData name="Jimmy Gilbert" userId="0212c120946023de" providerId="LiveId" clId="{9E84EF85-2E56-4097-842B-AC8D572A31C8}" dt="2021-07-27T14:31:00.680" v="1008"/>
          <ac:spMkLst>
            <pc:docMk/>
            <pc:sldMk cId="0" sldId="316"/>
            <ac:spMk id="2" creationId="{EDE1824B-CE06-495F-801D-1F559BE95E7D}"/>
          </ac:spMkLst>
        </pc:spChg>
        <pc:spChg chg="add mod ord">
          <ac:chgData name="Jimmy Gilbert" userId="0212c120946023de" providerId="LiveId" clId="{9E84EF85-2E56-4097-842B-AC8D572A31C8}" dt="2021-07-27T21:43:20.094" v="1316" actId="14"/>
          <ac:spMkLst>
            <pc:docMk/>
            <pc:sldMk cId="0" sldId="316"/>
            <ac:spMk id="3" creationId="{83B26757-FA67-47B8-9D52-36F226BAEF52}"/>
          </ac:spMkLst>
        </pc:spChg>
        <pc:spChg chg="mod ord">
          <ac:chgData name="Jimmy Gilbert" userId="0212c120946023de" providerId="LiveId" clId="{9E84EF85-2E56-4097-842B-AC8D572A31C8}" dt="2021-07-27T14:41:17.983" v="1095" actId="20577"/>
          <ac:spMkLst>
            <pc:docMk/>
            <pc:sldMk cId="0" sldId="316"/>
            <ac:spMk id="8193" creationId="{664B0436-622B-444B-98D0-AD5703087149}"/>
          </ac:spMkLst>
        </pc:spChg>
        <pc:picChg chg="mod">
          <ac:chgData name="Jimmy Gilbert" userId="0212c120946023de" providerId="LiveId" clId="{9E84EF85-2E56-4097-842B-AC8D572A31C8}" dt="2021-07-27T14:41:22.108" v="1096" actId="1076"/>
          <ac:picMkLst>
            <pc:docMk/>
            <pc:sldMk cId="0" sldId="316"/>
            <ac:picMk id="28675" creationId="{B00A0D09-6890-40B2-B8A2-05E74E41ED72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03.993" v="1930"/>
        <pc:sldMkLst>
          <pc:docMk/>
          <pc:sldMk cId="0" sldId="317"/>
        </pc:sldMkLst>
        <pc:spChg chg="mod ord">
          <ac:chgData name="Jimmy Gilbert" userId="0212c120946023de" providerId="LiveId" clId="{9E84EF85-2E56-4097-842B-AC8D572A31C8}" dt="2021-07-27T21:43:39.245" v="1320" actId="700"/>
          <ac:spMkLst>
            <pc:docMk/>
            <pc:sldMk cId="0" sldId="317"/>
            <ac:spMk id="2" creationId="{AE4290EB-C2BA-4A97-99D0-0B9B06E86382}"/>
          </ac:spMkLst>
        </pc:spChg>
        <pc:spChg chg="add mod ord">
          <ac:chgData name="Jimmy Gilbert" userId="0212c120946023de" providerId="LiveId" clId="{9E84EF85-2E56-4097-842B-AC8D572A31C8}" dt="2021-07-27T21:43:59.458" v="1331" actId="5793"/>
          <ac:spMkLst>
            <pc:docMk/>
            <pc:sldMk cId="0" sldId="317"/>
            <ac:spMk id="3" creationId="{408D01B2-37A1-46CB-A613-C0E8F3DB29F5}"/>
          </ac:spMkLst>
        </pc:spChg>
        <pc:spChg chg="add mod ord">
          <ac:chgData name="Jimmy Gilbert" userId="0212c120946023de" providerId="LiveId" clId="{9E84EF85-2E56-4097-842B-AC8D572A31C8}" dt="2021-07-27T21:43:42.170" v="1322" actId="20577"/>
          <ac:spMkLst>
            <pc:docMk/>
            <pc:sldMk cId="0" sldId="317"/>
            <ac:spMk id="4" creationId="{5F732EE8-5162-4012-B02B-0BE56AA3294F}"/>
          </ac:spMkLst>
        </pc:spChg>
        <pc:spChg chg="del mod ord">
          <ac:chgData name="Jimmy Gilbert" userId="0212c120946023de" providerId="LiveId" clId="{9E84EF85-2E56-4097-842B-AC8D572A31C8}" dt="2021-07-27T21:43:33.587" v="1319" actId="478"/>
          <ac:spMkLst>
            <pc:docMk/>
            <pc:sldMk cId="0" sldId="317"/>
            <ac:spMk id="9217" creationId="{1178C5E1-B5C5-4255-82A0-E9B98E22150C}"/>
          </ac:spMkLst>
        </pc:spChg>
        <pc:picChg chg="mod">
          <ac:chgData name="Jimmy Gilbert" userId="0212c120946023de" providerId="LiveId" clId="{9E84EF85-2E56-4097-842B-AC8D572A31C8}" dt="2021-07-27T21:44:16.029" v="1335" actId="167"/>
          <ac:picMkLst>
            <pc:docMk/>
            <pc:sldMk cId="0" sldId="317"/>
            <ac:picMk id="29699" creationId="{28E74F91-9ADD-4D38-AA6B-77D60F8F2DD9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13.256" v="1931"/>
        <pc:sldMkLst>
          <pc:docMk/>
          <pc:sldMk cId="0" sldId="318"/>
        </pc:sldMkLst>
        <pc:spChg chg="mod ord">
          <ac:chgData name="Jimmy Gilbert" userId="0212c120946023de" providerId="LiveId" clId="{9E84EF85-2E56-4097-842B-AC8D572A31C8}" dt="2021-07-27T14:35:45.113" v="1031"/>
          <ac:spMkLst>
            <pc:docMk/>
            <pc:sldMk cId="0" sldId="318"/>
            <ac:spMk id="2" creationId="{3B2F0859-B2AA-44CF-BEC9-EDF261277D41}"/>
          </ac:spMkLst>
        </pc:spChg>
        <pc:spChg chg="add mod ord">
          <ac:chgData name="Jimmy Gilbert" userId="0212c120946023de" providerId="LiveId" clId="{9E84EF85-2E56-4097-842B-AC8D572A31C8}" dt="2021-07-27T21:45:31.748" v="1337" actId="14"/>
          <ac:spMkLst>
            <pc:docMk/>
            <pc:sldMk cId="0" sldId="318"/>
            <ac:spMk id="3" creationId="{B43E0313-68E7-47DE-B2FE-F400C7C56592}"/>
          </ac:spMkLst>
        </pc:spChg>
        <pc:spChg chg="add del">
          <ac:chgData name="Jimmy Gilbert" userId="0212c120946023de" providerId="LiveId" clId="{9E84EF85-2E56-4097-842B-AC8D572A31C8}" dt="2021-07-27T21:46:10.299" v="1339" actId="22"/>
          <ac:spMkLst>
            <pc:docMk/>
            <pc:sldMk cId="0" sldId="318"/>
            <ac:spMk id="7" creationId="{3D671CDB-7ECB-4523-A656-AE9A90412B32}"/>
          </ac:spMkLst>
        </pc:spChg>
        <pc:spChg chg="add del">
          <ac:chgData name="Jimmy Gilbert" userId="0212c120946023de" providerId="LiveId" clId="{9E84EF85-2E56-4097-842B-AC8D572A31C8}" dt="2021-07-27T21:46:14.185" v="1341" actId="22"/>
          <ac:spMkLst>
            <pc:docMk/>
            <pc:sldMk cId="0" sldId="318"/>
            <ac:spMk id="9" creationId="{EBAC496F-E9A9-4DF9-BAC7-C9FCABD83BCC}"/>
          </ac:spMkLst>
        </pc:spChg>
        <pc:spChg chg="mod ord">
          <ac:chgData name="Jimmy Gilbert" userId="0212c120946023de" providerId="LiveId" clId="{9E84EF85-2E56-4097-842B-AC8D572A31C8}" dt="2021-07-27T14:52:02.573" v="1144" actId="5793"/>
          <ac:spMkLst>
            <pc:docMk/>
            <pc:sldMk cId="0" sldId="318"/>
            <ac:spMk id="10241" creationId="{F97952D8-6577-4FF6-9148-02574A6A07AF}"/>
          </ac:spMkLst>
        </pc:spChg>
        <pc:picChg chg="mod">
          <ac:chgData name="Jimmy Gilbert" userId="0212c120946023de" providerId="LiveId" clId="{9E84EF85-2E56-4097-842B-AC8D572A31C8}" dt="2021-07-27T14:52:07.348" v="1145" actId="1076"/>
          <ac:picMkLst>
            <pc:docMk/>
            <pc:sldMk cId="0" sldId="318"/>
            <ac:picMk id="30723" creationId="{DABA0153-418C-475B-A688-CD5F880B4546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25.611" v="1932"/>
        <pc:sldMkLst>
          <pc:docMk/>
          <pc:sldMk cId="0" sldId="319"/>
        </pc:sldMkLst>
        <pc:spChg chg="add mod ord">
          <ac:chgData name="Jimmy Gilbert" userId="0212c120946023de" providerId="LiveId" clId="{9E84EF85-2E56-4097-842B-AC8D572A31C8}" dt="2021-07-28T12:31:26.926" v="1411" actId="700"/>
          <ac:spMkLst>
            <pc:docMk/>
            <pc:sldMk cId="0" sldId="319"/>
            <ac:spMk id="2" creationId="{60F272EF-50DB-496F-AEEF-A8DAAFC974BE}"/>
          </ac:spMkLst>
        </pc:spChg>
        <pc:spChg chg="add mod ord">
          <ac:chgData name="Jimmy Gilbert" userId="0212c120946023de" providerId="LiveId" clId="{9E84EF85-2E56-4097-842B-AC8D572A31C8}" dt="2021-07-28T12:31:29.958" v="1413" actId="20577"/>
          <ac:spMkLst>
            <pc:docMk/>
            <pc:sldMk cId="0" sldId="319"/>
            <ac:spMk id="3" creationId="{EE55C7B8-6AEE-4996-8F21-E374D4DC4E03}"/>
          </ac:spMkLst>
        </pc:spChg>
        <pc:spChg chg="del mod ord">
          <ac:chgData name="Jimmy Gilbert" userId="0212c120946023de" providerId="LiveId" clId="{9E84EF85-2E56-4097-842B-AC8D572A31C8}" dt="2021-07-28T12:31:24.006" v="1410" actId="478"/>
          <ac:spMkLst>
            <pc:docMk/>
            <pc:sldMk cId="0" sldId="319"/>
            <ac:spMk id="31746" creationId="{0B7D8EC0-131E-4714-AC88-D739F46F3ED2}"/>
          </ac:spMkLst>
        </pc:spChg>
        <pc:spChg chg="mod ord">
          <ac:chgData name="Jimmy Gilbert" userId="0212c120946023de" providerId="LiveId" clId="{9E84EF85-2E56-4097-842B-AC8D572A31C8}" dt="2021-07-28T12:31:26.926" v="1411" actId="700"/>
          <ac:spMkLst>
            <pc:docMk/>
            <pc:sldMk cId="0" sldId="319"/>
            <ac:spMk id="31747" creationId="{57E86977-96D5-423B-B1A7-90CD22048B67}"/>
          </ac:spMkLst>
        </pc:spChg>
      </pc:sldChg>
      <pc:sldChg chg="addSp delSp modSp add mod modClrScheme chgLayout">
        <pc:chgData name="Jimmy Gilbert" userId="0212c120946023de" providerId="LiveId" clId="{9E84EF85-2E56-4097-842B-AC8D572A31C8}" dt="2021-07-28T12:30:05.144" v="1390"/>
        <pc:sldMkLst>
          <pc:docMk/>
          <pc:sldMk cId="0" sldId="320"/>
        </pc:sldMkLst>
        <pc:spChg chg="add del mod ord">
          <ac:chgData name="Jimmy Gilbert" userId="0212c120946023de" providerId="LiveId" clId="{9E84EF85-2E56-4097-842B-AC8D572A31C8}" dt="2021-07-28T12:29:29.607" v="1385" actId="478"/>
          <ac:spMkLst>
            <pc:docMk/>
            <pc:sldMk cId="0" sldId="320"/>
            <ac:spMk id="2" creationId="{F5B3154F-B331-4ADE-A2A7-39DEBB51F455}"/>
          </ac:spMkLst>
        </pc:spChg>
        <pc:spChg chg="mod ord">
          <ac:chgData name="Jimmy Gilbert" userId="0212c120946023de" providerId="LiveId" clId="{9E84EF85-2E56-4097-842B-AC8D572A31C8}" dt="2021-07-28T12:30:05.144" v="1390"/>
          <ac:spMkLst>
            <pc:docMk/>
            <pc:sldMk cId="0" sldId="320"/>
            <ac:spMk id="32770" creationId="{811E47E7-61FC-4231-BAB0-51E6D83CB3BF}"/>
          </ac:spMkLst>
        </pc:spChg>
        <pc:spChg chg="mod ord">
          <ac:chgData name="Jimmy Gilbert" userId="0212c120946023de" providerId="LiveId" clId="{9E84EF85-2E56-4097-842B-AC8D572A31C8}" dt="2021-07-28T12:27:35.961" v="1348" actId="700"/>
          <ac:spMkLst>
            <pc:docMk/>
            <pc:sldMk cId="0" sldId="320"/>
            <ac:spMk id="32771" creationId="{B2E55CDE-6C77-48AB-8D19-69E493CCDDCB}"/>
          </ac:spMkLst>
        </pc:spChg>
        <pc:picChg chg="mod">
          <ac:chgData name="Jimmy Gilbert" userId="0212c120946023de" providerId="LiveId" clId="{9E84EF85-2E56-4097-842B-AC8D572A31C8}" dt="2021-07-28T12:29:41.348" v="1387" actId="1076"/>
          <ac:picMkLst>
            <pc:docMk/>
            <pc:sldMk cId="0" sldId="320"/>
            <ac:picMk id="32772" creationId="{EEB79770-8CF9-4287-ABC9-13DC4E704EFC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50:31.008" v="1933"/>
        <pc:sldMkLst>
          <pc:docMk/>
          <pc:sldMk cId="0" sldId="321"/>
        </pc:sldMkLst>
        <pc:spChg chg="add mod ord">
          <ac:chgData name="Jimmy Gilbert" userId="0212c120946023de" providerId="LiveId" clId="{9E84EF85-2E56-4097-842B-AC8D572A31C8}" dt="2021-07-28T12:28:33.028" v="1367" actId="21"/>
          <ac:spMkLst>
            <pc:docMk/>
            <pc:sldMk cId="0" sldId="321"/>
            <ac:spMk id="2" creationId="{861F6B9C-947F-4B72-BC62-3A047C927042}"/>
          </ac:spMkLst>
        </pc:spChg>
        <pc:spChg chg="mod ord">
          <ac:chgData name="Jimmy Gilbert" userId="0212c120946023de" providerId="LiveId" clId="{9E84EF85-2E56-4097-842B-AC8D572A31C8}" dt="2021-07-28T12:28:38.155" v="1370"/>
          <ac:spMkLst>
            <pc:docMk/>
            <pc:sldMk cId="0" sldId="321"/>
            <ac:spMk id="33794" creationId="{1C5926A6-E7D8-44D6-8645-D4D521C82B50}"/>
          </ac:spMkLst>
        </pc:spChg>
        <pc:spChg chg="mod ord">
          <ac:chgData name="Jimmy Gilbert" userId="0212c120946023de" providerId="LiveId" clId="{9E84EF85-2E56-4097-842B-AC8D572A31C8}" dt="2021-07-28T12:28:29.536" v="1366" actId="27636"/>
          <ac:spMkLst>
            <pc:docMk/>
            <pc:sldMk cId="0" sldId="321"/>
            <ac:spMk id="33795" creationId="{0893F2A2-55D8-4E5D-AD96-ED0ACC7F4901}"/>
          </ac:spMkLst>
        </pc:spChg>
      </pc:sldChg>
      <pc:sldChg chg="addSp delSp modSp add mod modClrScheme chgLayout">
        <pc:chgData name="Jimmy Gilbert" userId="0212c120946023de" providerId="LiveId" clId="{9E84EF85-2E56-4097-842B-AC8D572A31C8}" dt="2021-07-28T12:29:24.312" v="1384" actId="1076"/>
        <pc:sldMkLst>
          <pc:docMk/>
          <pc:sldMk cId="0" sldId="322"/>
        </pc:sldMkLst>
        <pc:spChg chg="add del mod ord">
          <ac:chgData name="Jimmy Gilbert" userId="0212c120946023de" providerId="LiveId" clId="{9E84EF85-2E56-4097-842B-AC8D572A31C8}" dt="2021-07-28T12:27:42.536" v="1353" actId="478"/>
          <ac:spMkLst>
            <pc:docMk/>
            <pc:sldMk cId="0" sldId="322"/>
            <ac:spMk id="2" creationId="{7686EC92-B4D9-4400-8F49-9866D06D4117}"/>
          </ac:spMkLst>
        </pc:spChg>
        <pc:spChg chg="add del mod ord">
          <ac:chgData name="Jimmy Gilbert" userId="0212c120946023de" providerId="LiveId" clId="{9E84EF85-2E56-4097-842B-AC8D572A31C8}" dt="2021-07-28T12:29:21.568" v="1382" actId="478"/>
          <ac:spMkLst>
            <pc:docMk/>
            <pc:sldMk cId="0" sldId="322"/>
            <ac:spMk id="3" creationId="{67E64845-4B62-437D-8DBD-231164AD09A3}"/>
          </ac:spMkLst>
        </pc:spChg>
        <pc:spChg chg="add mod ord">
          <ac:chgData name="Jimmy Gilbert" userId="0212c120946023de" providerId="LiveId" clId="{9E84EF85-2E56-4097-842B-AC8D572A31C8}" dt="2021-07-28T12:29:18.426" v="1381"/>
          <ac:spMkLst>
            <pc:docMk/>
            <pc:sldMk cId="0" sldId="322"/>
            <ac:spMk id="4" creationId="{E8CB2E50-27F6-4A69-9EFF-C7E4D3462AC7}"/>
          </ac:spMkLst>
        </pc:spChg>
        <pc:spChg chg="del mod ord">
          <ac:chgData name="Jimmy Gilbert" userId="0212c120946023de" providerId="LiveId" clId="{9E84EF85-2E56-4097-842B-AC8D572A31C8}" dt="2021-07-28T12:29:13.459" v="1379" actId="478"/>
          <ac:spMkLst>
            <pc:docMk/>
            <pc:sldMk cId="0" sldId="322"/>
            <ac:spMk id="34818" creationId="{DC0BF4C7-BD60-44DB-B7C9-320CDE34A8D2}"/>
          </ac:spMkLst>
        </pc:spChg>
        <pc:spChg chg="mod ord">
          <ac:chgData name="Jimmy Gilbert" userId="0212c120946023de" providerId="LiveId" clId="{9E84EF85-2E56-4097-842B-AC8D572A31C8}" dt="2021-07-28T12:29:16.927" v="1380" actId="700"/>
          <ac:spMkLst>
            <pc:docMk/>
            <pc:sldMk cId="0" sldId="322"/>
            <ac:spMk id="34819" creationId="{4003C6D0-260B-46AE-BAD7-EE413C5EAE14}"/>
          </ac:spMkLst>
        </pc:spChg>
        <pc:picChg chg="mod">
          <ac:chgData name="Jimmy Gilbert" userId="0212c120946023de" providerId="LiveId" clId="{9E84EF85-2E56-4097-842B-AC8D572A31C8}" dt="2021-07-28T12:29:24.312" v="1384" actId="1076"/>
          <ac:picMkLst>
            <pc:docMk/>
            <pc:sldMk cId="0" sldId="322"/>
            <ac:picMk id="34820" creationId="{2232DF4D-2D4B-4C6D-8C83-D7B767223088}"/>
          </ac:picMkLst>
        </pc:picChg>
      </pc:sldChg>
      <pc:sldChg chg="modSp mod modAnim">
        <pc:chgData name="Jimmy Gilbert" userId="0212c120946023de" providerId="LiveId" clId="{9E84EF85-2E56-4097-842B-AC8D572A31C8}" dt="2021-07-27T21:33:07.819" v="1266" actId="20577"/>
        <pc:sldMkLst>
          <pc:docMk/>
          <pc:sldMk cId="0" sldId="380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10242" creationId="{00000000-0000-0000-0000-000000000000}"/>
          </ac:spMkLst>
        </pc:spChg>
        <pc:spChg chg="mod">
          <ac:chgData name="Jimmy Gilbert" userId="0212c120946023de" providerId="LiveId" clId="{9E84EF85-2E56-4097-842B-AC8D572A31C8}" dt="2021-07-27T21:33:07.819" v="1266" actId="20577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4:31.363" v="199" actId="20577"/>
          <ac:spMkLst>
            <pc:docMk/>
            <pc:sldMk cId="0" sldId="380"/>
            <ac:spMk id="19461" creationId="{00000000-0000-0000-0000-000000000000}"/>
          </ac:spMkLst>
        </pc:spChg>
      </pc:sldChg>
      <pc:sldChg chg="modSp del">
        <pc:chgData name="Jimmy Gilbert" userId="0212c120946023de" providerId="LiveId" clId="{9E84EF85-2E56-4097-842B-AC8D572A31C8}" dt="2021-07-28T12:39:31.051" v="1464" actId="47"/>
        <pc:sldMkLst>
          <pc:docMk/>
          <pc:sldMk cId="0" sldId="387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1843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27652" creationId="{00000000-0000-0000-0000-000000000000}"/>
          </ac:spMkLst>
        </pc:spChg>
      </pc:sldChg>
      <pc:sldChg chg="modSp del">
        <pc:chgData name="Jimmy Gilbert" userId="0212c120946023de" providerId="LiveId" clId="{9E84EF85-2E56-4097-842B-AC8D572A31C8}" dt="2021-07-26T13:14:46.326" v="200" actId="47"/>
        <pc:sldMkLst>
          <pc:docMk/>
          <pc:sldMk cId="903783772" sldId="399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9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0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1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7411" creationId="{00000000-0000-0000-0000-000000000000}"/>
          </ac:spMkLst>
        </pc:spChg>
      </pc:sldChg>
      <pc:sldChg chg="modSp mod modAnim">
        <pc:chgData name="Jimmy Gilbert" userId="0212c120946023de" providerId="LiveId" clId="{9E84EF85-2E56-4097-842B-AC8D572A31C8}" dt="2021-07-28T12:44:59.163" v="1852"/>
        <pc:sldMkLst>
          <pc:docMk/>
          <pc:sldMk cId="1485856511" sldId="410"/>
        </pc:sldMkLst>
        <pc:spChg chg="mod">
          <ac:chgData name="Jimmy Gilbert" userId="0212c120946023de" providerId="LiveId" clId="{9E84EF85-2E56-4097-842B-AC8D572A31C8}" dt="2021-07-26T13:16:15.081" v="235" actId="20577"/>
          <ac:spMkLst>
            <pc:docMk/>
            <pc:sldMk cId="1485856511" sldId="410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9:04.083" v="311" actId="20577"/>
          <ac:spMkLst>
            <pc:docMk/>
            <pc:sldMk cId="1485856511" sldId="410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5:42.522" v="206" actId="20577"/>
          <ac:spMkLst>
            <pc:docMk/>
            <pc:sldMk cId="1485856511" sldId="410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5:09.614" v="203"/>
          <ac:spMkLst>
            <pc:docMk/>
            <pc:sldMk cId="1485856511" sldId="410"/>
            <ac:spMk id="20483" creationId="{00000000-0000-0000-0000-000000000000}"/>
          </ac:spMkLst>
        </pc:spChg>
      </pc:sldChg>
      <pc:sldChg chg="addSp modSp mod">
        <pc:chgData name="Jimmy Gilbert" userId="0212c120946023de" providerId="LiveId" clId="{9E84EF85-2E56-4097-842B-AC8D572A31C8}" dt="2021-07-28T12:35:52.009" v="1441" actId="122"/>
        <pc:sldMkLst>
          <pc:docMk/>
          <pc:sldMk cId="2344287550" sldId="421"/>
        </pc:sldMkLst>
        <pc:spChg chg="mod">
          <ac:chgData name="Jimmy Gilbert" userId="0212c120946023de" providerId="LiveId" clId="{9E84EF85-2E56-4097-842B-AC8D572A31C8}" dt="2021-07-28T12:35:52.009" v="1441" actId="122"/>
          <ac:spMkLst>
            <pc:docMk/>
            <pc:sldMk cId="2344287550" sldId="421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8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5:47.936" v="1440" actId="1076"/>
          <ac:picMkLst>
            <pc:docMk/>
            <pc:sldMk cId="2344287550" sldId="421"/>
            <ac:picMk id="9" creationId="{65FF6AE8-624B-4A55-9FED-E9DCE7921565}"/>
          </ac:picMkLst>
        </pc:picChg>
      </pc:sldChg>
      <pc:sldChg chg="modSp">
        <pc:chgData name="Jimmy Gilbert" userId="0212c120946023de" providerId="LiveId" clId="{9E84EF85-2E56-4097-842B-AC8D572A31C8}" dt="2021-07-26T13:06:24.921" v="0"/>
        <pc:sldMkLst>
          <pc:docMk/>
          <pc:sldMk cId="576259174" sldId="422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7" creationId="{00000000-0000-0000-0000-000000000000}"/>
          </ac:spMkLst>
        </pc:spChg>
      </pc:sldChg>
      <pc:sldChg chg="modSp modAnim">
        <pc:chgData name="Jimmy Gilbert" userId="0212c120946023de" providerId="LiveId" clId="{9E84EF85-2E56-4097-842B-AC8D572A31C8}" dt="2021-07-28T12:40:58.868" v="1646" actId="20577"/>
        <pc:sldMkLst>
          <pc:docMk/>
          <pc:sldMk cId="1438848471" sldId="423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0:58.868" v="1646" actId="20577"/>
          <ac:spMkLst>
            <pc:docMk/>
            <pc:sldMk cId="1438848471" sldId="423"/>
            <ac:spMk id="1843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27652" creationId="{00000000-0000-0000-0000-000000000000}"/>
          </ac:spMkLst>
        </pc:spChg>
      </pc:sldChg>
      <pc:sldChg chg="addSp modSp mod">
        <pc:chgData name="Jimmy Gilbert" userId="0212c120946023de" providerId="LiveId" clId="{9E84EF85-2E56-4097-842B-AC8D572A31C8}" dt="2021-07-28T12:41:18.762" v="1648" actId="122"/>
        <pc:sldMkLst>
          <pc:docMk/>
          <pc:sldMk cId="495964328" sldId="424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1:18.762" v="1648" actId="122"/>
          <ac:spMkLst>
            <pc:docMk/>
            <pc:sldMk cId="495964328" sldId="424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0:55.888" v="356"/>
          <ac:spMkLst>
            <pc:docMk/>
            <pc:sldMk cId="495964328" sldId="424"/>
            <ac:spMk id="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41:15.496" v="1647" actId="1076"/>
          <ac:picMkLst>
            <pc:docMk/>
            <pc:sldMk cId="495964328" sldId="424"/>
            <ac:picMk id="8" creationId="{C8853084-13D8-4571-8B7C-E9D342680C79}"/>
          </ac:picMkLst>
        </pc:picChg>
      </pc:sldChg>
      <pc:sldChg chg="addSp modSp mod modAnim">
        <pc:chgData name="Jimmy Gilbert" userId="0212c120946023de" providerId="LiveId" clId="{9E84EF85-2E56-4097-842B-AC8D572A31C8}" dt="2021-07-28T12:50:42.600" v="1934"/>
        <pc:sldMkLst>
          <pc:docMk/>
          <pc:sldMk cId="1143138169" sldId="425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2765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9:20.797" v="1463" actId="1076"/>
          <ac:picMkLst>
            <pc:docMk/>
            <pc:sldMk cId="1143138169" sldId="425"/>
            <ac:picMk id="7" creationId="{673C345E-3407-43FB-9237-E7757D999F40}"/>
          </ac:picMkLst>
        </pc:picChg>
      </pc:sldChg>
      <pc:sldChg chg="addSp modSp mod">
        <pc:chgData name="Jimmy Gilbert" userId="0212c120946023de" providerId="LiveId" clId="{9E84EF85-2E56-4097-842B-AC8D572A31C8}" dt="2021-07-27T21:32:21.542" v="1263" actId="20577"/>
        <pc:sldMkLst>
          <pc:docMk/>
          <pc:sldMk cId="1465094402" sldId="426"/>
        </pc:sldMkLst>
        <pc:spChg chg="mod">
          <ac:chgData name="Jimmy Gilbert" userId="0212c120946023de" providerId="LiveId" clId="{9E84EF85-2E56-4097-842B-AC8D572A31C8}" dt="2021-07-26T13:20:48.129" v="355" actId="20577"/>
          <ac:spMkLst>
            <pc:docMk/>
            <pc:sldMk cId="1465094402" sldId="426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7T21:32:21.542" v="1263" actId="20577"/>
          <ac:spMkLst>
            <pc:docMk/>
            <pc:sldMk cId="1465094402" sldId="426"/>
            <ac:spMk id="921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12:58.196" v="92" actId="1076"/>
          <ac:picMkLst>
            <pc:docMk/>
            <pc:sldMk cId="1465094402" sldId="426"/>
            <ac:picMk id="4" creationId="{6AEB041D-249C-4EB5-AF40-A38E13268E76}"/>
          </ac:picMkLst>
        </pc:picChg>
      </pc:sldChg>
      <pc:sldChg chg="addSp delSp modSp del mod">
        <pc:chgData name="Jimmy Gilbert" userId="0212c120946023de" providerId="LiveId" clId="{9E84EF85-2E56-4097-842B-AC8D572A31C8}" dt="2021-07-28T12:35:21.299" v="1434" actId="47"/>
        <pc:sldMkLst>
          <pc:docMk/>
          <pc:sldMk cId="2530438231" sldId="427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2530438231" sldId="427"/>
            <ac:spMk id="9" creationId="{00000000-0000-0000-0000-000000000000}"/>
          </ac:spMkLst>
        </pc:spChg>
        <pc:picChg chg="add del mod">
          <ac:chgData name="Jimmy Gilbert" userId="0212c120946023de" providerId="LiveId" clId="{9E84EF85-2E56-4097-842B-AC8D572A31C8}" dt="2021-07-28T12:35:19.814" v="1433" actId="21"/>
          <ac:picMkLst>
            <pc:docMk/>
            <pc:sldMk cId="2530438231" sldId="427"/>
            <ac:picMk id="3" creationId="{2731893F-DBD0-4145-AE4D-90C2ACED3DFA}"/>
          </ac:picMkLst>
        </pc:picChg>
      </pc:sldChg>
      <pc:sldChg chg="addSp modSp add mod modAnim">
        <pc:chgData name="Jimmy Gilbert" userId="0212c120946023de" providerId="LiveId" clId="{9E84EF85-2E56-4097-842B-AC8D572A31C8}" dt="2021-07-28T12:45:04.336" v="1853"/>
        <pc:sldMkLst>
          <pc:docMk/>
          <pc:sldMk cId="2034892359" sldId="428"/>
        </pc:sldMkLst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5:52.329" v="409" actId="20577"/>
          <ac:spMkLst>
            <pc:docMk/>
            <pc:sldMk cId="2034892359" sldId="428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7:23.675" v="239"/>
          <ac:spMkLst>
            <pc:docMk/>
            <pc:sldMk cId="2034892359" sldId="428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20:38.825" v="354" actId="1076"/>
          <ac:picMkLst>
            <pc:docMk/>
            <pc:sldMk cId="2034892359" sldId="428"/>
            <ac:picMk id="1026" creationId="{1F52DDB1-6991-4A8F-8606-EAA161EFB6C9}"/>
          </ac:picMkLst>
        </pc:picChg>
      </pc:sldChg>
      <pc:sldChg chg="addSp delSp modSp add mod modAnim">
        <pc:chgData name="Jimmy Gilbert" userId="0212c120946023de" providerId="LiveId" clId="{9E84EF85-2E56-4097-842B-AC8D572A31C8}" dt="2021-07-28T12:45:09.994" v="1854"/>
        <pc:sldMkLst>
          <pc:docMk/>
          <pc:sldMk cId="282751531" sldId="429"/>
        </pc:sldMkLst>
        <pc:spChg chg="mod">
          <ac:chgData name="Jimmy Gilbert" userId="0212c120946023de" providerId="LiveId" clId="{9E84EF85-2E56-4097-842B-AC8D572A31C8}" dt="2021-07-26T13:26:15.625" v="415"/>
          <ac:spMkLst>
            <pc:docMk/>
            <pc:sldMk cId="282751531" sldId="42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4:23.279" v="1848" actId="15"/>
          <ac:spMkLst>
            <pc:docMk/>
            <pc:sldMk cId="282751531" sldId="429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2:22.619" v="1690" actId="20577"/>
          <ac:spMkLst>
            <pc:docMk/>
            <pc:sldMk cId="282751531" sldId="429"/>
            <ac:spMk id="5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44:27.294" v="1849" actId="1076"/>
          <ac:picMkLst>
            <pc:docMk/>
            <pc:sldMk cId="282751531" sldId="429"/>
            <ac:picMk id="9" creationId="{81BE5934-0627-4E50-98E3-15DFDC861241}"/>
          </ac:picMkLst>
        </pc:picChg>
        <pc:picChg chg="del">
          <ac:chgData name="Jimmy Gilbert" userId="0212c120946023de" providerId="LiveId" clId="{9E84EF85-2E56-4097-842B-AC8D572A31C8}" dt="2021-07-28T12:42:25.727" v="1691" actId="478"/>
          <ac:picMkLst>
            <pc:docMk/>
            <pc:sldMk cId="282751531" sldId="429"/>
            <ac:picMk id="1026" creationId="{1F52DDB1-6991-4A8F-8606-EAA161EFB6C9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45:35.574" v="1859"/>
        <pc:sldMkLst>
          <pc:docMk/>
          <pc:sldMk cId="2311654000" sldId="430"/>
        </pc:sldMkLst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2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3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0:50.556" v="467" actId="5793"/>
          <ac:spMkLst>
            <pc:docMk/>
            <pc:sldMk cId="2311654000" sldId="430"/>
            <ac:spMk id="4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0:46.872" v="465" actId="5793"/>
          <ac:spMkLst>
            <pc:docMk/>
            <pc:sldMk cId="2311654000" sldId="430"/>
            <ac:spMk id="5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6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7" creationId="{00000000-0000-0000-0000-000000000000}"/>
          </ac:spMkLst>
        </pc:spChg>
        <pc:spChg chg="add mod">
          <ac:chgData name="Jimmy Gilbert" userId="0212c120946023de" providerId="LiveId" clId="{9E84EF85-2E56-4097-842B-AC8D572A31C8}" dt="2021-07-26T13:30:59.559" v="469" actId="14100"/>
          <ac:spMkLst>
            <pc:docMk/>
            <pc:sldMk cId="2311654000" sldId="430"/>
            <ac:spMk id="10" creationId="{506916BC-1206-4AB4-86CA-913FFEBAA42D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20483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30:54.816" v="468" actId="1076"/>
          <ac:picMkLst>
            <pc:docMk/>
            <pc:sldMk cId="2311654000" sldId="430"/>
            <ac:picMk id="11" creationId="{BC984C84-AA7F-469A-8703-17F90F0F832D}"/>
          </ac:picMkLst>
        </pc:picChg>
        <pc:picChg chg="add mod">
          <ac:chgData name="Jimmy Gilbert" userId="0212c120946023de" providerId="LiveId" clId="{9E84EF85-2E56-4097-842B-AC8D572A31C8}" dt="2021-07-26T13:30:42.662" v="463" actId="1076"/>
          <ac:picMkLst>
            <pc:docMk/>
            <pc:sldMk cId="2311654000" sldId="430"/>
            <ac:picMk id="12" creationId="{DADE71C8-2843-4CF9-9392-E15798372C54}"/>
          </ac:picMkLst>
        </pc:picChg>
        <pc:picChg chg="del">
          <ac:chgData name="Jimmy Gilbert" userId="0212c120946023de" providerId="LiveId" clId="{9E84EF85-2E56-4097-842B-AC8D572A31C8}" dt="2021-07-26T13:26:56.986" v="423" actId="478"/>
          <ac:picMkLst>
            <pc:docMk/>
            <pc:sldMk cId="2311654000" sldId="430"/>
            <ac:picMk id="1026" creationId="{1F52DDB1-6991-4A8F-8606-EAA161EFB6C9}"/>
          </ac:picMkLst>
        </pc:picChg>
      </pc:sldChg>
      <pc:sldChg chg="addSp delSp modSp add mod ord modClrScheme delAnim modAnim chgLayout">
        <pc:chgData name="Jimmy Gilbert" userId="0212c120946023de" providerId="LiveId" clId="{9E84EF85-2E56-4097-842B-AC8D572A31C8}" dt="2021-07-28T12:45:41.391" v="1860"/>
        <pc:sldMkLst>
          <pc:docMk/>
          <pc:sldMk cId="3333129176" sldId="431"/>
        </pc:sldMkLst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2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3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5:18.280" v="563" actId="20577"/>
          <ac:spMkLst>
            <pc:docMk/>
            <pc:sldMk cId="3333129176" sldId="431"/>
            <ac:spMk id="4" creationId="{00000000-0000-0000-0000-000000000000}"/>
          </ac:spMkLst>
        </pc:spChg>
        <pc:spChg chg="del mod ord">
          <ac:chgData name="Jimmy Gilbert" userId="0212c120946023de" providerId="LiveId" clId="{9E84EF85-2E56-4097-842B-AC8D572A31C8}" dt="2021-07-26T13:31:36.538" v="477" actId="478"/>
          <ac:spMkLst>
            <pc:docMk/>
            <pc:sldMk cId="3333129176" sldId="431"/>
            <ac:spMk id="5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6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7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20483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34:52.783" v="526" actId="1076"/>
          <ac:picMkLst>
            <pc:docMk/>
            <pc:sldMk cId="3333129176" sldId="431"/>
            <ac:picMk id="9" creationId="{E52B559D-912E-43B2-9A3A-58E827841FF4}"/>
          </ac:picMkLst>
        </pc:picChg>
        <pc:picChg chg="del">
          <ac:chgData name="Jimmy Gilbert" userId="0212c120946023de" providerId="LiveId" clId="{9E84EF85-2E56-4097-842B-AC8D572A31C8}" dt="2021-07-26T13:31:44.093" v="478" actId="478"/>
          <ac:picMkLst>
            <pc:docMk/>
            <pc:sldMk cId="3333129176" sldId="431"/>
            <ac:picMk id="1026" creationId="{1F52DDB1-6991-4A8F-8606-EAA161EFB6C9}"/>
          </ac:picMkLst>
        </pc:picChg>
      </pc:sldChg>
      <pc:sldChg chg="addSp modSp add mod">
        <pc:chgData name="Jimmy Gilbert" userId="0212c120946023de" providerId="LiveId" clId="{9E84EF85-2E56-4097-842B-AC8D572A31C8}" dt="2021-07-28T12:36:14.327" v="1443" actId="1076"/>
        <pc:sldMkLst>
          <pc:docMk/>
          <pc:sldMk cId="67116634" sldId="432"/>
        </pc:sldMkLst>
        <pc:spChg chg="mod">
          <ac:chgData name="Jimmy Gilbert" userId="0212c120946023de" providerId="LiveId" clId="{9E84EF85-2E56-4097-842B-AC8D572A31C8}" dt="2021-07-28T12:36:04.119" v="1442" actId="122"/>
          <ac:spMkLst>
            <pc:docMk/>
            <pc:sldMk cId="67116634" sldId="432"/>
            <ac:spMk id="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6:14.327" v="1443" actId="1076"/>
          <ac:picMkLst>
            <pc:docMk/>
            <pc:sldMk cId="67116634" sldId="432"/>
            <ac:picMk id="4" creationId="{D2910263-EE83-494F-9974-59EE4F0B2923}"/>
          </ac:picMkLst>
        </pc:picChg>
      </pc:sldChg>
      <pc:sldChg chg="modSp new mod modAnim">
        <pc:chgData name="Jimmy Gilbert" userId="0212c120946023de" providerId="LiveId" clId="{9E84EF85-2E56-4097-842B-AC8D572A31C8}" dt="2021-07-28T12:45:57.901" v="1862" actId="14"/>
        <pc:sldMkLst>
          <pc:docMk/>
          <pc:sldMk cId="337806690" sldId="433"/>
        </pc:sldMkLst>
        <pc:spChg chg="mod">
          <ac:chgData name="Jimmy Gilbert" userId="0212c120946023de" providerId="LiveId" clId="{9E84EF85-2E56-4097-842B-AC8D572A31C8}" dt="2021-07-28T12:45:57.901" v="1862" actId="14"/>
          <ac:spMkLst>
            <pc:docMk/>
            <pc:sldMk cId="337806690" sldId="433"/>
            <ac:spMk id="2" creationId="{C29DF7B2-D565-485C-A91B-DD2B82E8045B}"/>
          </ac:spMkLst>
        </pc:spChg>
        <pc:spChg chg="mod">
          <ac:chgData name="Jimmy Gilbert" userId="0212c120946023de" providerId="LiveId" clId="{9E84EF85-2E56-4097-842B-AC8D572A31C8}" dt="2021-07-26T13:37:04.267" v="604"/>
          <ac:spMkLst>
            <pc:docMk/>
            <pc:sldMk cId="337806690" sldId="433"/>
            <ac:spMk id="3" creationId="{A8E20EF3-933F-4B36-BDAD-ADAFAF17E062}"/>
          </ac:spMkLst>
        </pc:spChg>
        <pc:spChg chg="mod">
          <ac:chgData name="Jimmy Gilbert" userId="0212c120946023de" providerId="LiveId" clId="{9E84EF85-2E56-4097-842B-AC8D572A31C8}" dt="2021-07-26T13:37:18.036" v="626" actId="20577"/>
          <ac:spMkLst>
            <pc:docMk/>
            <pc:sldMk cId="337806690" sldId="433"/>
            <ac:spMk id="4" creationId="{C4F1126A-C9E5-44C5-9262-E77BDEC684F6}"/>
          </ac:spMkLst>
        </pc:spChg>
        <pc:spChg chg="mod">
          <ac:chgData name="Jimmy Gilbert" userId="0212c120946023de" providerId="LiveId" clId="{9E84EF85-2E56-4097-842B-AC8D572A31C8}" dt="2021-07-26T13:36:46.501" v="601" actId="20577"/>
          <ac:spMkLst>
            <pc:docMk/>
            <pc:sldMk cId="337806690" sldId="433"/>
            <ac:spMk id="5" creationId="{6C6C4CCE-2681-4B3A-90B5-35DCD510D7BC}"/>
          </ac:spMkLst>
        </pc:spChg>
      </pc:sldChg>
      <pc:sldChg chg="addSp delSp modSp add mod">
        <pc:chgData name="Jimmy Gilbert" userId="0212c120946023de" providerId="LiveId" clId="{9E84EF85-2E56-4097-842B-AC8D572A31C8}" dt="2021-07-28T12:38:10.456" v="1457" actId="122"/>
        <pc:sldMkLst>
          <pc:docMk/>
          <pc:sldMk cId="3992040304" sldId="434"/>
        </pc:sldMkLst>
        <pc:spChg chg="mod">
          <ac:chgData name="Jimmy Gilbert" userId="0212c120946023de" providerId="LiveId" clId="{9E84EF85-2E56-4097-842B-AC8D572A31C8}" dt="2021-07-28T12:38:10.456" v="1457" actId="122"/>
          <ac:spMkLst>
            <pc:docMk/>
            <pc:sldMk cId="3992040304" sldId="434"/>
            <ac:spMk id="2" creationId="{00000000-0000-0000-0000-000000000000}"/>
          </ac:spMkLst>
        </pc:spChg>
        <pc:picChg chg="add del mod">
          <ac:chgData name="Jimmy Gilbert" userId="0212c120946023de" providerId="LiveId" clId="{9E84EF85-2E56-4097-842B-AC8D572A31C8}" dt="2021-07-28T12:34:58.081" v="1429"/>
          <ac:picMkLst>
            <pc:docMk/>
            <pc:sldMk cId="3992040304" sldId="434"/>
            <ac:picMk id="4" creationId="{A66EE972-9EF6-425E-9FDC-CE8D5B96AD73}"/>
          </ac:picMkLst>
        </pc:picChg>
        <pc:picChg chg="add mod">
          <ac:chgData name="Jimmy Gilbert" userId="0212c120946023de" providerId="LiveId" clId="{9E84EF85-2E56-4097-842B-AC8D572A31C8}" dt="2021-07-28T12:38:04.699" v="1456" actId="1076"/>
          <ac:picMkLst>
            <pc:docMk/>
            <pc:sldMk cId="3992040304" sldId="434"/>
            <ac:picMk id="6" creationId="{FDBC2413-2BB7-4C18-81DE-AAA96861EDB1}"/>
          </ac:picMkLst>
        </pc:picChg>
      </pc:sldChg>
      <pc:sldChg chg="modSp add del mod">
        <pc:chgData name="Jimmy Gilbert" userId="0212c120946023de" providerId="LiveId" clId="{9E84EF85-2E56-4097-842B-AC8D572A31C8}" dt="2021-07-28T12:34:09.195" v="1425" actId="47"/>
        <pc:sldMkLst>
          <pc:docMk/>
          <pc:sldMk cId="1057860484" sldId="435"/>
        </pc:sldMkLst>
        <pc:spChg chg="mod">
          <ac:chgData name="Jimmy Gilbert" userId="0212c120946023de" providerId="LiveId" clId="{9E84EF85-2E56-4097-842B-AC8D572A31C8}" dt="2021-07-28T12:33:36.886" v="1421"/>
          <ac:spMkLst>
            <pc:docMk/>
            <pc:sldMk cId="1057860484" sldId="435"/>
            <ac:spMk id="2" creationId="{00000000-0000-0000-0000-000000000000}"/>
          </ac:spMkLst>
        </pc:spChg>
      </pc:sldChg>
      <pc:sldChg chg="addSp modSp add mod">
        <pc:chgData name="Jimmy Gilbert" userId="0212c120946023de" providerId="LiveId" clId="{9E84EF85-2E56-4097-842B-AC8D572A31C8}" dt="2021-07-28T12:37:19.400" v="1450" actId="122"/>
        <pc:sldMkLst>
          <pc:docMk/>
          <pc:sldMk cId="1179092956" sldId="436"/>
        </pc:sldMkLst>
        <pc:spChg chg="mod">
          <ac:chgData name="Jimmy Gilbert" userId="0212c120946023de" providerId="LiveId" clId="{9E84EF85-2E56-4097-842B-AC8D572A31C8}" dt="2021-07-28T12:37:19.400" v="1450" actId="122"/>
          <ac:spMkLst>
            <pc:docMk/>
            <pc:sldMk cId="1179092956" sldId="436"/>
            <ac:spMk id="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7:16.192" v="1449" actId="1076"/>
          <ac:picMkLst>
            <pc:docMk/>
            <pc:sldMk cId="1179092956" sldId="436"/>
            <ac:picMk id="4" creationId="{A079373A-B612-466B-9478-C51EFB78EEF1}"/>
          </ac:picMkLst>
        </pc:picChg>
      </pc:sldChg>
      <pc:sldChg chg="add del">
        <pc:chgData name="Jimmy Gilbert" userId="0212c120946023de" providerId="LiveId" clId="{9E84EF85-2E56-4097-842B-AC8D572A31C8}" dt="2021-07-28T12:33:47.609" v="1423"/>
        <pc:sldMkLst>
          <pc:docMk/>
          <pc:sldMk cId="2053662576" sldId="436"/>
        </pc:sldMkLst>
      </pc:sldChg>
      <pc:sldMasterChg chg="delSldLayout modSldLayout">
        <pc:chgData name="Jimmy Gilbert" userId="0212c120946023de" providerId="LiveId" clId="{9E84EF85-2E56-4097-842B-AC8D572A31C8}" dt="2021-07-26T13:24:11.178" v="370"/>
        <pc:sldMasterMkLst>
          <pc:docMk/>
          <pc:sldMasterMk cId="4035114675" sldId="2147483946"/>
        </pc:sldMasterMkLst>
        <pc:sldLayoutChg chg="modSp mod">
          <pc:chgData name="Jimmy Gilbert" userId="0212c120946023de" providerId="LiveId" clId="{9E84EF85-2E56-4097-842B-AC8D572A31C8}" dt="2021-07-26T13:23:16.302" v="364"/>
          <pc:sldLayoutMkLst>
            <pc:docMk/>
            <pc:sldMasterMk cId="4035114675" sldId="2147483946"/>
            <pc:sldLayoutMk cId="379697920" sldId="2147483876"/>
          </pc:sldLayoutMkLst>
          <pc:spChg chg="mod">
            <ac:chgData name="Jimmy Gilbert" userId="0212c120946023de" providerId="LiveId" clId="{9E84EF85-2E56-4097-842B-AC8D572A31C8}" dt="2021-07-26T13:23:16.302" v="364"/>
            <ac:spMkLst>
              <pc:docMk/>
              <pc:sldMasterMk cId="4035114675" sldId="2147483946"/>
              <pc:sldLayoutMk cId="379697920" sldId="2147483876"/>
              <ac:spMk id="7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26.940" v="366"/>
          <pc:sldLayoutMkLst>
            <pc:docMk/>
            <pc:sldMasterMk cId="4035114675" sldId="2147483946"/>
            <pc:sldLayoutMk cId="1858232316" sldId="2147483929"/>
          </pc:sldLayoutMkLst>
          <pc:spChg chg="mod">
            <ac:chgData name="Jimmy Gilbert" userId="0212c120946023de" providerId="LiveId" clId="{9E84EF85-2E56-4097-842B-AC8D572A31C8}" dt="2021-07-26T13:23:26.940" v="366"/>
            <ac:spMkLst>
              <pc:docMk/>
              <pc:sldMasterMk cId="4035114675" sldId="2147483946"/>
              <pc:sldLayoutMk cId="1858232316" sldId="2147483929"/>
              <ac:spMk id="6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21.076" v="365"/>
          <pc:sldLayoutMkLst>
            <pc:docMk/>
            <pc:sldMasterMk cId="4035114675" sldId="2147483946"/>
            <pc:sldLayoutMk cId="4223966895" sldId="2147483930"/>
          </pc:sldLayoutMkLst>
          <pc:spChg chg="mod">
            <ac:chgData name="Jimmy Gilbert" userId="0212c120946023de" providerId="LiveId" clId="{9E84EF85-2E56-4097-842B-AC8D572A31C8}" dt="2021-07-26T13:23:21.076" v="365"/>
            <ac:spMkLst>
              <pc:docMk/>
              <pc:sldMasterMk cId="4035114675" sldId="2147483946"/>
              <pc:sldLayoutMk cId="4223966895" sldId="2147483930"/>
              <ac:spMk id="8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2:47.134" v="361"/>
          <pc:sldLayoutMkLst>
            <pc:docMk/>
            <pc:sldMasterMk cId="4035114675" sldId="2147483946"/>
            <pc:sldLayoutMk cId="3682027883" sldId="2147483963"/>
          </pc:sldLayoutMkLst>
          <pc:spChg chg="mod">
            <ac:chgData name="Jimmy Gilbert" userId="0212c120946023de" providerId="LiveId" clId="{9E84EF85-2E56-4097-842B-AC8D572A31C8}" dt="2021-07-26T13:22:47.134" v="361"/>
            <ac:spMkLst>
              <pc:docMk/>
              <pc:sldMasterMk cId="4035114675" sldId="2147483946"/>
              <pc:sldLayoutMk cId="3682027883" sldId="2147483963"/>
              <ac:spMk id="17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05.270" v="362"/>
          <pc:sldLayoutMkLst>
            <pc:docMk/>
            <pc:sldMasterMk cId="4035114675" sldId="2147483946"/>
            <pc:sldLayoutMk cId="501003978" sldId="2147483964"/>
          </pc:sldLayoutMkLst>
          <pc:spChg chg="mod">
            <ac:chgData name="Jimmy Gilbert" userId="0212c120946023de" providerId="LiveId" clId="{9E84EF85-2E56-4097-842B-AC8D572A31C8}" dt="2021-07-26T13:23:05.270" v="362"/>
            <ac:spMkLst>
              <pc:docMk/>
              <pc:sldMasterMk cId="4035114675" sldId="2147483946"/>
              <pc:sldLayoutMk cId="501003978" sldId="2147483964"/>
              <ac:spMk id="6" creationId="{00000000-0000-0000-0000-000000000000}"/>
            </ac:spMkLst>
          </pc:spChg>
        </pc:sldLayoutChg>
        <pc:sldLayoutChg chg="addSp delSp modSp mod">
          <pc:chgData name="Jimmy Gilbert" userId="0212c120946023de" providerId="LiveId" clId="{9E84EF85-2E56-4097-842B-AC8D572A31C8}" dt="2021-07-26T13:24:11.178" v="370"/>
          <pc:sldLayoutMkLst>
            <pc:docMk/>
            <pc:sldMasterMk cId="4035114675" sldId="2147483946"/>
            <pc:sldLayoutMk cId="104966812" sldId="2147483965"/>
          </pc:sldLayoutMkLst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2" creationId="{E5FE6480-5AC1-4C06-BD18-12D800B675C7}"/>
            </ac:spMkLst>
          </pc:spChg>
          <pc:spChg chg="mod">
            <ac:chgData name="Jimmy Gilbert" userId="0212c120946023de" providerId="LiveId" clId="{9E84EF85-2E56-4097-842B-AC8D572A31C8}" dt="2021-07-26T13:23:32.562" v="367" actId="1076"/>
            <ac:spMkLst>
              <pc:docMk/>
              <pc:sldMasterMk cId="4035114675" sldId="2147483946"/>
              <pc:sldLayoutMk cId="104966812" sldId="2147483965"/>
              <ac:spMk id="3" creationId="{00000000-0000-0000-0000-000000000000}"/>
            </ac:spMkLst>
          </pc:spChg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4" creationId="{C1DB3463-F126-4B05-836F-049D9F70C91D}"/>
            </ac:spMkLst>
          </pc:spChg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5" creationId="{AE792339-41FB-4AD6-A2B1-375F17C60519}"/>
            </ac:spMkLst>
          </pc:spChg>
          <pc:spChg chg="del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9" creationId="{00000000-0000-0000-0000-000000000000}"/>
            </ac:spMkLst>
          </pc:spChg>
          <pc:spChg chg="del mod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10" creationId="{00000000-0000-0000-0000-000000000000}"/>
            </ac:spMkLst>
          </pc:spChg>
          <pc:spChg chg="del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11" creationId="{00000000-0000-0000-0000-000000000000}"/>
            </ac:spMkLst>
          </pc:spChg>
        </pc:sldLayoutChg>
        <pc:sldLayoutChg chg="del">
          <pc:chgData name="Jimmy Gilbert" userId="0212c120946023de" providerId="LiveId" clId="{9E84EF85-2E56-4097-842B-AC8D572A31C8}" dt="2021-07-26T13:14:48.669" v="201" actId="47"/>
          <pc:sldLayoutMkLst>
            <pc:docMk/>
            <pc:sldMasterMk cId="4035114675" sldId="2147483946"/>
            <pc:sldLayoutMk cId="3276420533" sldId="2147483966"/>
          </pc:sldLayoutMkLst>
        </pc:sldLayoutChg>
        <pc:sldLayoutChg chg="modSp mod">
          <pc:chgData name="Jimmy Gilbert" userId="0212c120946023de" providerId="LiveId" clId="{9E84EF85-2E56-4097-842B-AC8D572A31C8}" dt="2021-07-26T13:23:10.813" v="363"/>
          <pc:sldLayoutMkLst>
            <pc:docMk/>
            <pc:sldMasterMk cId="4035114675" sldId="2147483946"/>
            <pc:sldLayoutMk cId="3981034396" sldId="2147483967"/>
          </pc:sldLayoutMkLst>
          <pc:spChg chg="mod">
            <ac:chgData name="Jimmy Gilbert" userId="0212c120946023de" providerId="LiveId" clId="{9E84EF85-2E56-4097-842B-AC8D572A31C8}" dt="2021-07-26T13:23:10.813" v="363"/>
            <ac:spMkLst>
              <pc:docMk/>
              <pc:sldMasterMk cId="4035114675" sldId="2147483946"/>
              <pc:sldLayoutMk cId="3981034396" sldId="2147483967"/>
              <ac:spMk id="4" creationId="{00000000-0000-0000-0000-000000000000}"/>
            </ac:spMkLst>
          </pc:spChg>
        </pc:sldLayoutChg>
      </pc:sldMasterChg>
    </pc:docChg>
  </pc:docChgLst>
  <pc:docChgLst>
    <pc:chgData name="Jimmy Gilbert" userId="0212c120946023de" providerId="LiveId" clId="{B73A56C1-6D98-45F3-8DBE-77354938A37B}"/>
    <pc:docChg chg="undo custSel addSld delSld modSld modSection">
      <pc:chgData name="Jimmy Gilbert" userId="0212c120946023de" providerId="LiveId" clId="{B73A56C1-6D98-45F3-8DBE-77354938A37B}" dt="2021-10-13T17:36:37.826" v="332"/>
      <pc:docMkLst>
        <pc:docMk/>
      </pc:docMkLst>
      <pc:sldChg chg="addSp modSp add mod modClrScheme modAnim chgLayout">
        <pc:chgData name="Jimmy Gilbert" userId="0212c120946023de" providerId="LiveId" clId="{B73A56C1-6D98-45F3-8DBE-77354938A37B}" dt="2021-10-13T17:36:17.801" v="328"/>
        <pc:sldMkLst>
          <pc:docMk/>
          <pc:sldMk cId="0" sldId="323"/>
        </pc:sldMkLst>
        <pc:spChg chg="add mod ord">
          <ac:chgData name="Jimmy Gilbert" userId="0212c120946023de" providerId="LiveId" clId="{B73A56C1-6D98-45F3-8DBE-77354938A37B}" dt="2021-10-13T15:37:57.503" v="149" actId="113"/>
          <ac:spMkLst>
            <pc:docMk/>
            <pc:sldMk cId="0" sldId="323"/>
            <ac:spMk id="2" creationId="{1F94BD5F-FF21-4F15-93AF-98EA691EFEBD}"/>
          </ac:spMkLst>
        </pc:spChg>
        <pc:spChg chg="mod ord">
          <ac:chgData name="Jimmy Gilbert" userId="0212c120946023de" providerId="LiveId" clId="{B73A56C1-6D98-45F3-8DBE-77354938A37B}" dt="2021-10-13T15:37:49.658" v="148"/>
          <ac:spMkLst>
            <pc:docMk/>
            <pc:sldMk cId="0" sldId="323"/>
            <ac:spMk id="1027" creationId="{CDBF335F-6057-48FE-8B88-69AE12369AC8}"/>
          </ac:spMkLst>
        </pc:spChg>
        <pc:spChg chg="mod ord">
          <ac:chgData name="Jimmy Gilbert" userId="0212c120946023de" providerId="LiveId" clId="{B73A56C1-6D98-45F3-8DBE-77354938A37B}" dt="2021-10-13T15:37:43.553" v="143" actId="120"/>
          <ac:spMkLst>
            <pc:docMk/>
            <pc:sldMk cId="0" sldId="323"/>
            <ac:spMk id="1028" creationId="{1EAB7C9F-9101-4F51-97DA-98E7E67385D4}"/>
          </ac:spMkLst>
        </pc:spChg>
        <pc:graphicFrameChg chg="mod">
          <ac:chgData name="Jimmy Gilbert" userId="0212c120946023de" providerId="LiveId" clId="{B73A56C1-6D98-45F3-8DBE-77354938A37B}" dt="2021-10-13T15:38:01.993" v="150" actId="1076"/>
          <ac:graphicFrameMkLst>
            <pc:docMk/>
            <pc:sldMk cId="0" sldId="323"/>
            <ac:graphicFrameMk id="1026" creationId="{26CC38D0-6CB3-4B7E-8CB4-B9B83F8F0519}"/>
          </ac:graphicFrameMkLst>
        </pc:graphicFrameChg>
      </pc:sldChg>
      <pc:sldChg chg="addSp delSp modSp add mod modClrScheme modAnim chgLayout">
        <pc:chgData name="Jimmy Gilbert" userId="0212c120946023de" providerId="LiveId" clId="{B73A56C1-6D98-45F3-8DBE-77354938A37B}" dt="2021-10-13T17:36:07.411" v="326"/>
        <pc:sldMkLst>
          <pc:docMk/>
          <pc:sldMk cId="0" sldId="324"/>
        </pc:sldMkLst>
        <pc:spChg chg="add mod ord">
          <ac:chgData name="Jimmy Gilbert" userId="0212c120946023de" providerId="LiveId" clId="{B73A56C1-6D98-45F3-8DBE-77354938A37B}" dt="2021-10-13T17:31:55.750" v="309" actId="114"/>
          <ac:spMkLst>
            <pc:docMk/>
            <pc:sldMk cId="0" sldId="324"/>
            <ac:spMk id="2" creationId="{B832B69A-888B-4BBE-9EE4-7DA2EFD62C35}"/>
          </ac:spMkLst>
        </pc:spChg>
        <pc:spChg chg="add mod ord">
          <ac:chgData name="Jimmy Gilbert" userId="0212c120946023de" providerId="LiveId" clId="{B73A56C1-6D98-45F3-8DBE-77354938A37B}" dt="2021-10-13T15:36:33.993" v="135" actId="20577"/>
          <ac:spMkLst>
            <pc:docMk/>
            <pc:sldMk cId="0" sldId="324"/>
            <ac:spMk id="3" creationId="{CA3F9B96-26A4-4A6F-A6EE-A6DCF3D1954B}"/>
          </ac:spMkLst>
        </pc:spChg>
        <pc:spChg chg="del mod ord">
          <ac:chgData name="Jimmy Gilbert" userId="0212c120946023de" providerId="LiveId" clId="{B73A56C1-6D98-45F3-8DBE-77354938A37B}" dt="2021-10-13T15:36:22.395" v="132" actId="478"/>
          <ac:spMkLst>
            <pc:docMk/>
            <pc:sldMk cId="0" sldId="324"/>
            <ac:spMk id="2051" creationId="{16BB3489-4AD2-4D1F-95FB-ECAD7A456540}"/>
          </ac:spMkLst>
        </pc:spChg>
        <pc:spChg chg="mod ord">
          <ac:chgData name="Jimmy Gilbert" userId="0212c120946023de" providerId="LiveId" clId="{B73A56C1-6D98-45F3-8DBE-77354938A37B}" dt="2021-10-13T15:36:30.628" v="133" actId="700"/>
          <ac:spMkLst>
            <pc:docMk/>
            <pc:sldMk cId="0" sldId="324"/>
            <ac:spMk id="2052" creationId="{9FF71224-9038-4928-8305-5449D12082FB}"/>
          </ac:spMkLst>
        </pc:spChg>
        <pc:graphicFrameChg chg="mod">
          <ac:chgData name="Jimmy Gilbert" userId="0212c120946023de" providerId="LiveId" clId="{B73A56C1-6D98-45F3-8DBE-77354938A37B}" dt="2021-10-13T17:29:26.008" v="303" actId="14100"/>
          <ac:graphicFrameMkLst>
            <pc:docMk/>
            <pc:sldMk cId="0" sldId="324"/>
            <ac:graphicFrameMk id="2050" creationId="{113BE794-46C4-4037-8441-BF1A1EDF75C9}"/>
          </ac:graphicFrameMkLst>
        </pc:graphicFrameChg>
        <pc:picChg chg="add mod">
          <ac:chgData name="Jimmy Gilbert" userId="0212c120946023de" providerId="LiveId" clId="{B73A56C1-6D98-45F3-8DBE-77354938A37B}" dt="2021-10-13T17:30:15.622" v="308" actId="1076"/>
          <ac:picMkLst>
            <pc:docMk/>
            <pc:sldMk cId="0" sldId="324"/>
            <ac:picMk id="5" creationId="{616DD3F5-1B04-4B91-89B8-0613D986A11B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14.051" v="327"/>
        <pc:sldMkLst>
          <pc:docMk/>
          <pc:sldMk cId="0" sldId="325"/>
        </pc:sldMkLst>
        <pc:spChg chg="add mod ord">
          <ac:chgData name="Jimmy Gilbert" userId="0212c120946023de" providerId="LiveId" clId="{B73A56C1-6D98-45F3-8DBE-77354938A37B}" dt="2021-10-13T15:38:13.375" v="154" actId="5793"/>
          <ac:spMkLst>
            <pc:docMk/>
            <pc:sldMk cId="0" sldId="325"/>
            <ac:spMk id="2" creationId="{80EB487E-BCE5-41CC-A3BB-C45C13397818}"/>
          </ac:spMkLst>
        </pc:spChg>
        <pc:spChg chg="mod ord">
          <ac:chgData name="Jimmy Gilbert" userId="0212c120946023de" providerId="LiveId" clId="{B73A56C1-6D98-45F3-8DBE-77354938A37B}" dt="2021-10-13T15:38:25.765" v="158" actId="21"/>
          <ac:spMkLst>
            <pc:docMk/>
            <pc:sldMk cId="0" sldId="325"/>
            <ac:spMk id="9218" creationId="{D58C6827-1C7A-4711-AB81-98DDAA2372B4}"/>
          </ac:spMkLst>
        </pc:spChg>
        <pc:spChg chg="mod ord">
          <ac:chgData name="Jimmy Gilbert" userId="0212c120946023de" providerId="LiveId" clId="{B73A56C1-6D98-45F3-8DBE-77354938A37B}" dt="2021-10-13T15:38:30.449" v="161" actId="120"/>
          <ac:spMkLst>
            <pc:docMk/>
            <pc:sldMk cId="0" sldId="325"/>
            <ac:spMk id="9220" creationId="{22CDA71A-1881-4B98-9993-7825DF0BA33A}"/>
          </ac:spMkLst>
        </pc:spChg>
        <pc:picChg chg="mod">
          <ac:chgData name="Jimmy Gilbert" userId="0212c120946023de" providerId="LiveId" clId="{B73A56C1-6D98-45F3-8DBE-77354938A37B}" dt="2021-10-13T17:29:19.219" v="301" actId="14100"/>
          <ac:picMkLst>
            <pc:docMk/>
            <pc:sldMk cId="0" sldId="325"/>
            <ac:picMk id="9219" creationId="{0B8069DD-446E-4A3B-A1BE-F58516901C40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27.821" v="330"/>
        <pc:sldMkLst>
          <pc:docMk/>
          <pc:sldMk cId="0" sldId="326"/>
        </pc:sldMkLst>
        <pc:spChg chg="add mod ord">
          <ac:chgData name="Jimmy Gilbert" userId="0212c120946023de" providerId="LiveId" clId="{B73A56C1-6D98-45F3-8DBE-77354938A37B}" dt="2021-10-13T17:29:01.547" v="285" actId="5793"/>
          <ac:spMkLst>
            <pc:docMk/>
            <pc:sldMk cId="0" sldId="326"/>
            <ac:spMk id="2" creationId="{4355D548-0073-4B5C-900B-31E72296C279}"/>
          </ac:spMkLst>
        </pc:spChg>
        <pc:spChg chg="mod ord">
          <ac:chgData name="Jimmy Gilbert" userId="0212c120946023de" providerId="LiveId" clId="{B73A56C1-6D98-45F3-8DBE-77354938A37B}" dt="2021-10-13T17:29:06.393" v="298" actId="20577"/>
          <ac:spMkLst>
            <pc:docMk/>
            <pc:sldMk cId="0" sldId="326"/>
            <ac:spMk id="10242" creationId="{261E61CB-E983-4C65-83FE-D7ADE1EBCDDE}"/>
          </ac:spMkLst>
        </pc:spChg>
        <pc:spChg chg="mod ord">
          <ac:chgData name="Jimmy Gilbert" userId="0212c120946023de" providerId="LiveId" clId="{B73A56C1-6D98-45F3-8DBE-77354938A37B}" dt="2021-10-13T15:38:36.303" v="164" actId="120"/>
          <ac:spMkLst>
            <pc:docMk/>
            <pc:sldMk cId="0" sldId="326"/>
            <ac:spMk id="10244" creationId="{C6C22F6C-3BAE-4EDF-80B0-612DC06AEF39}"/>
          </ac:spMkLst>
        </pc:spChg>
        <pc:picChg chg="mod">
          <ac:chgData name="Jimmy Gilbert" userId="0212c120946023de" providerId="LiveId" clId="{B73A56C1-6D98-45F3-8DBE-77354938A37B}" dt="2021-10-13T17:29:12.750" v="300" actId="14100"/>
          <ac:picMkLst>
            <pc:docMk/>
            <pc:sldMk cId="0" sldId="326"/>
            <ac:picMk id="10243" creationId="{DDE1E116-8591-46E3-93DD-534B4F08D29D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24.888" v="329"/>
        <pc:sldMkLst>
          <pc:docMk/>
          <pc:sldMk cId="0" sldId="327"/>
        </pc:sldMkLst>
        <pc:spChg chg="add mod ord">
          <ac:chgData name="Jimmy Gilbert" userId="0212c120946023de" providerId="LiveId" clId="{B73A56C1-6D98-45F3-8DBE-77354938A37B}" dt="2021-10-13T17:28:49.293" v="281" actId="20577"/>
          <ac:spMkLst>
            <pc:docMk/>
            <pc:sldMk cId="0" sldId="327"/>
            <ac:spMk id="2" creationId="{E4E1CB52-3DAA-460A-B90F-F7C4B6056C25}"/>
          </ac:spMkLst>
        </pc:spChg>
        <pc:spChg chg="mod ord">
          <ac:chgData name="Jimmy Gilbert" userId="0212c120946023de" providerId="LiveId" clId="{B73A56C1-6D98-45F3-8DBE-77354938A37B}" dt="2021-10-13T17:28:16.559" v="220" actId="20577"/>
          <ac:spMkLst>
            <pc:docMk/>
            <pc:sldMk cId="0" sldId="327"/>
            <ac:spMk id="11266" creationId="{1DA575FA-67B7-408C-8AFD-E4F8D5510E3B}"/>
          </ac:spMkLst>
        </pc:spChg>
        <pc:spChg chg="mod ord">
          <ac:chgData name="Jimmy Gilbert" userId="0212c120946023de" providerId="LiveId" clId="{B73A56C1-6D98-45F3-8DBE-77354938A37B}" dt="2021-10-13T15:38:40.452" v="167" actId="120"/>
          <ac:spMkLst>
            <pc:docMk/>
            <pc:sldMk cId="0" sldId="327"/>
            <ac:spMk id="11268" creationId="{89F3CC5A-0233-4FC0-8067-8E8CB6673809}"/>
          </ac:spMkLst>
        </pc:spChg>
        <pc:picChg chg="mod">
          <ac:chgData name="Jimmy Gilbert" userId="0212c120946023de" providerId="LiveId" clId="{B73A56C1-6D98-45F3-8DBE-77354938A37B}" dt="2021-10-13T17:28:22.472" v="221" actId="1076"/>
          <ac:picMkLst>
            <pc:docMk/>
            <pc:sldMk cId="0" sldId="327"/>
            <ac:picMk id="11267" creationId="{52B52F87-DFBE-4C40-A3E5-A0848944677F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31.591" v="331"/>
        <pc:sldMkLst>
          <pc:docMk/>
          <pc:sldMk cId="0" sldId="328"/>
        </pc:sldMkLst>
        <pc:spChg chg="add mod ord">
          <ac:chgData name="Jimmy Gilbert" userId="0212c120946023de" providerId="LiveId" clId="{B73A56C1-6D98-45F3-8DBE-77354938A37B}" dt="2021-10-13T17:27:31.482" v="207" actId="14"/>
          <ac:spMkLst>
            <pc:docMk/>
            <pc:sldMk cId="0" sldId="328"/>
            <ac:spMk id="2" creationId="{E1B36A15-3238-40EE-876F-41C1A149E0D0}"/>
          </ac:spMkLst>
        </pc:spChg>
        <pc:spChg chg="mod ord">
          <ac:chgData name="Jimmy Gilbert" userId="0212c120946023de" providerId="LiveId" clId="{B73A56C1-6D98-45F3-8DBE-77354938A37B}" dt="2021-10-13T17:27:28.931" v="205"/>
          <ac:spMkLst>
            <pc:docMk/>
            <pc:sldMk cId="0" sldId="328"/>
            <ac:spMk id="3075" creationId="{DFDD25FF-C5AD-43AE-B290-2B5F1A75E11E}"/>
          </ac:spMkLst>
        </pc:spChg>
        <pc:spChg chg="mod ord">
          <ac:chgData name="Jimmy Gilbert" userId="0212c120946023de" providerId="LiveId" clId="{B73A56C1-6D98-45F3-8DBE-77354938A37B}" dt="2021-10-13T15:38:46.529" v="170" actId="27636"/>
          <ac:spMkLst>
            <pc:docMk/>
            <pc:sldMk cId="0" sldId="328"/>
            <ac:spMk id="3076" creationId="{A3E2A69B-001B-4207-96E1-30422BEDBCC0}"/>
          </ac:spMkLst>
        </pc:spChg>
        <pc:graphicFrameChg chg="mod">
          <ac:chgData name="Jimmy Gilbert" userId="0212c120946023de" providerId="LiveId" clId="{B73A56C1-6D98-45F3-8DBE-77354938A37B}" dt="2021-10-13T17:27:46.140" v="210" actId="1076"/>
          <ac:graphicFrameMkLst>
            <pc:docMk/>
            <pc:sldMk cId="0" sldId="328"/>
            <ac:graphicFrameMk id="3074" creationId="{1DED83A5-C659-46B2-A8C9-6CB4759AEEB4}"/>
          </ac:graphicFrameMkLst>
        </pc:graphicFrameChg>
      </pc:sldChg>
      <pc:sldChg chg="addSp modSp add mod modClrScheme modAnim chgLayout">
        <pc:chgData name="Jimmy Gilbert" userId="0212c120946023de" providerId="LiveId" clId="{B73A56C1-6D98-45F3-8DBE-77354938A37B}" dt="2021-10-13T17:36:37.826" v="332"/>
        <pc:sldMkLst>
          <pc:docMk/>
          <pc:sldMk cId="0" sldId="329"/>
        </pc:sldMkLst>
        <pc:spChg chg="add mod ord">
          <ac:chgData name="Jimmy Gilbert" userId="0212c120946023de" providerId="LiveId" clId="{B73A56C1-6D98-45F3-8DBE-77354938A37B}" dt="2021-10-13T17:26:58.581" v="189" actId="14"/>
          <ac:spMkLst>
            <pc:docMk/>
            <pc:sldMk cId="0" sldId="329"/>
            <ac:spMk id="2" creationId="{79ECA556-D956-415D-8C51-3B55BD6BD505}"/>
          </ac:spMkLst>
        </pc:spChg>
        <pc:spChg chg="mod ord">
          <ac:chgData name="Jimmy Gilbert" userId="0212c120946023de" providerId="LiveId" clId="{B73A56C1-6D98-45F3-8DBE-77354938A37B}" dt="2021-10-13T17:27:07.193" v="198" actId="20577"/>
          <ac:spMkLst>
            <pc:docMk/>
            <pc:sldMk cId="0" sldId="329"/>
            <ac:spMk id="12290" creationId="{A3BFF274-927C-4910-A2EB-59FC38FE8AF7}"/>
          </ac:spMkLst>
        </pc:spChg>
        <pc:spChg chg="mod ord">
          <ac:chgData name="Jimmy Gilbert" userId="0212c120946023de" providerId="LiveId" clId="{B73A56C1-6D98-45F3-8DBE-77354938A37B}" dt="2021-10-13T15:38:52.510" v="173" actId="120"/>
          <ac:spMkLst>
            <pc:docMk/>
            <pc:sldMk cId="0" sldId="329"/>
            <ac:spMk id="12291" creationId="{3BD61012-D2A0-42AA-87FB-EA03AA161549}"/>
          </ac:spMkLst>
        </pc:spChg>
        <pc:picChg chg="add mod">
          <ac:chgData name="Jimmy Gilbert" userId="0212c120946023de" providerId="LiveId" clId="{B73A56C1-6D98-45F3-8DBE-77354938A37B}" dt="2021-10-13T17:33:01.945" v="313" actId="1076"/>
          <ac:picMkLst>
            <pc:docMk/>
            <pc:sldMk cId="0" sldId="329"/>
            <ac:picMk id="4" creationId="{F32F10C6-CC59-48B9-BF2F-0A76660382BD}"/>
          </ac:picMkLst>
        </pc:picChg>
        <pc:picChg chg="add mod">
          <ac:chgData name="Jimmy Gilbert" userId="0212c120946023de" providerId="LiveId" clId="{B73A56C1-6D98-45F3-8DBE-77354938A37B}" dt="2021-10-13T17:33:19.305" v="315" actId="1076"/>
          <ac:picMkLst>
            <pc:docMk/>
            <pc:sldMk cId="0" sldId="329"/>
            <ac:picMk id="6" creationId="{59E3962C-E951-4C88-80F2-46EBF315FFDA}"/>
          </ac:picMkLst>
        </pc:picChg>
      </pc:sldChg>
      <pc:sldChg chg="modSp del mod">
        <pc:chgData name="Jimmy Gilbert" userId="0212c120946023de" providerId="LiveId" clId="{B73A56C1-6D98-45F3-8DBE-77354938A37B}" dt="2021-10-13T15:35:38.995" v="117" actId="47"/>
        <pc:sldMkLst>
          <pc:docMk/>
          <pc:sldMk cId="0" sldId="373"/>
        </pc:sldMkLst>
        <pc:spChg chg="mod">
          <ac:chgData name="Jimmy Gilbert" userId="0212c120946023de" providerId="LiveId" clId="{B73A56C1-6D98-45F3-8DBE-77354938A37B}" dt="2021-10-13T15:34:50.897" v="101" actId="120"/>
          <ac:spMkLst>
            <pc:docMk/>
            <pc:sldMk cId="0" sldId="373"/>
            <ac:spMk id="9218" creationId="{3B6ABBEA-DF37-45F1-9B13-127923EC1C6D}"/>
          </ac:spMkLst>
        </pc:spChg>
      </pc:sldChg>
      <pc:sldChg chg="del">
        <pc:chgData name="Jimmy Gilbert" userId="0212c120946023de" providerId="LiveId" clId="{B73A56C1-6D98-45F3-8DBE-77354938A37B}" dt="2021-10-13T15:38:56.507" v="174" actId="47"/>
        <pc:sldMkLst>
          <pc:docMk/>
          <pc:sldMk cId="0" sldId="374"/>
        </pc:sldMkLst>
      </pc:sldChg>
      <pc:sldChg chg="del">
        <pc:chgData name="Jimmy Gilbert" userId="0212c120946023de" providerId="LiveId" clId="{B73A56C1-6D98-45F3-8DBE-77354938A37B}" dt="2021-10-13T15:34:37.343" v="100" actId="47"/>
        <pc:sldMkLst>
          <pc:docMk/>
          <pc:sldMk cId="0" sldId="375"/>
        </pc:sldMkLst>
      </pc:sldChg>
      <pc:sldChg chg="del">
        <pc:chgData name="Jimmy Gilbert" userId="0212c120946023de" providerId="LiveId" clId="{B73A56C1-6D98-45F3-8DBE-77354938A37B}" dt="2021-10-13T15:34:37.109" v="99" actId="47"/>
        <pc:sldMkLst>
          <pc:docMk/>
          <pc:sldMk cId="0" sldId="376"/>
        </pc:sldMkLst>
      </pc:sldChg>
      <pc:sldChg chg="del">
        <pc:chgData name="Jimmy Gilbert" userId="0212c120946023de" providerId="LiveId" clId="{B73A56C1-6D98-45F3-8DBE-77354938A37B}" dt="2021-10-13T15:34:36.846" v="98" actId="47"/>
        <pc:sldMkLst>
          <pc:docMk/>
          <pc:sldMk cId="0" sldId="377"/>
        </pc:sldMkLst>
      </pc:sldChg>
      <pc:sldChg chg="del">
        <pc:chgData name="Jimmy Gilbert" userId="0212c120946023de" providerId="LiveId" clId="{B73A56C1-6D98-45F3-8DBE-77354938A37B}" dt="2021-10-13T15:34:30.400" v="91" actId="47"/>
        <pc:sldMkLst>
          <pc:docMk/>
          <pc:sldMk cId="0" sldId="378"/>
        </pc:sldMkLst>
      </pc:sldChg>
      <pc:sldChg chg="del">
        <pc:chgData name="Jimmy Gilbert" userId="0212c120946023de" providerId="LiveId" clId="{B73A56C1-6D98-45F3-8DBE-77354938A37B}" dt="2021-10-13T15:34:36.572" v="97" actId="47"/>
        <pc:sldMkLst>
          <pc:docMk/>
          <pc:sldMk cId="0" sldId="379"/>
        </pc:sldMkLst>
      </pc:sldChg>
      <pc:sldChg chg="addSp delSp modSp mod modAnim">
        <pc:chgData name="Jimmy Gilbert" userId="0212c120946023de" providerId="LiveId" clId="{B73A56C1-6D98-45F3-8DBE-77354938A37B}" dt="2021-10-13T15:32:11.712" v="54" actId="20577"/>
        <pc:sldMkLst>
          <pc:docMk/>
          <pc:sldMk cId="0" sldId="380"/>
        </pc:sldMkLst>
        <pc:spChg chg="mod">
          <ac:chgData name="Jimmy Gilbert" userId="0212c120946023de" providerId="LiveId" clId="{B73A56C1-6D98-45F3-8DBE-77354938A37B}" dt="2021-10-13T15:32:11.712" v="54" actId="20577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B73A56C1-6D98-45F3-8DBE-77354938A37B}" dt="2021-10-13T15:30:47.304" v="37" actId="14"/>
          <ac:spMkLst>
            <pc:docMk/>
            <pc:sldMk cId="0" sldId="380"/>
            <ac:spMk id="19458" creationId="{00000000-0000-0000-0000-000000000000}"/>
          </ac:spMkLst>
        </pc:spChg>
        <pc:picChg chg="del">
          <ac:chgData name="Jimmy Gilbert" userId="0212c120946023de" providerId="LiveId" clId="{B73A56C1-6D98-45F3-8DBE-77354938A37B}" dt="2021-10-13T15:30:40.819" v="34" actId="478"/>
          <ac:picMkLst>
            <pc:docMk/>
            <pc:sldMk cId="0" sldId="380"/>
            <ac:picMk id="7" creationId="{4B2B26A3-100A-4B50-9D37-340C7DD0A056}"/>
          </ac:picMkLst>
        </pc:picChg>
        <pc:picChg chg="add mod">
          <ac:chgData name="Jimmy Gilbert" userId="0212c120946023de" providerId="LiveId" clId="{B73A56C1-6D98-45F3-8DBE-77354938A37B}" dt="2021-10-13T15:31:46.082" v="48" actId="1035"/>
          <ac:picMkLst>
            <pc:docMk/>
            <pc:sldMk cId="0" sldId="380"/>
            <ac:picMk id="8" creationId="{55F42397-65D8-4FB6-A2AA-8A19AF6B1DCA}"/>
          </ac:picMkLst>
        </pc:picChg>
      </pc:sldChg>
      <pc:sldChg chg="del">
        <pc:chgData name="Jimmy Gilbert" userId="0212c120946023de" providerId="LiveId" clId="{B73A56C1-6D98-45F3-8DBE-77354938A37B}" dt="2021-10-13T15:34:35.908" v="95" actId="47"/>
        <pc:sldMkLst>
          <pc:docMk/>
          <pc:sldMk cId="0" sldId="381"/>
        </pc:sldMkLst>
      </pc:sldChg>
      <pc:sldChg chg="del">
        <pc:chgData name="Jimmy Gilbert" userId="0212c120946023de" providerId="LiveId" clId="{B73A56C1-6D98-45F3-8DBE-77354938A37B}" dt="2021-10-13T15:34:35.639" v="94" actId="47"/>
        <pc:sldMkLst>
          <pc:docMk/>
          <pc:sldMk cId="0" sldId="382"/>
        </pc:sldMkLst>
      </pc:sldChg>
      <pc:sldChg chg="del">
        <pc:chgData name="Jimmy Gilbert" userId="0212c120946023de" providerId="LiveId" clId="{B73A56C1-6D98-45F3-8DBE-77354938A37B}" dt="2021-10-13T15:34:35.071" v="93" actId="47"/>
        <pc:sldMkLst>
          <pc:docMk/>
          <pc:sldMk cId="0" sldId="383"/>
        </pc:sldMkLst>
      </pc:sldChg>
      <pc:sldChg chg="del">
        <pc:chgData name="Jimmy Gilbert" userId="0212c120946023de" providerId="LiveId" clId="{B73A56C1-6D98-45F3-8DBE-77354938A37B}" dt="2021-10-13T15:34:34.358" v="92" actId="47"/>
        <pc:sldMkLst>
          <pc:docMk/>
          <pc:sldMk cId="0" sldId="385"/>
        </pc:sldMkLst>
      </pc:sldChg>
      <pc:sldChg chg="addSp modSp mod">
        <pc:chgData name="Jimmy Gilbert" userId="0212c120946023de" providerId="LiveId" clId="{B73A56C1-6D98-45F3-8DBE-77354938A37B}" dt="2021-10-13T17:35:36.228" v="324" actId="1076"/>
        <pc:sldMkLst>
          <pc:docMk/>
          <pc:sldMk cId="2344287550" sldId="421"/>
        </pc:sldMkLst>
        <pc:spChg chg="mod">
          <ac:chgData name="Jimmy Gilbert" userId="0212c120946023de" providerId="LiveId" clId="{B73A56C1-6D98-45F3-8DBE-77354938A37B}" dt="2021-10-13T15:33:38.567" v="81" actId="20577"/>
          <ac:spMkLst>
            <pc:docMk/>
            <pc:sldMk cId="2344287550" sldId="421"/>
            <ac:spMk id="2" creationId="{00000000-0000-0000-0000-000000000000}"/>
          </ac:spMkLst>
        </pc:spChg>
        <pc:picChg chg="add mod">
          <ac:chgData name="Jimmy Gilbert" userId="0212c120946023de" providerId="LiveId" clId="{B73A56C1-6D98-45F3-8DBE-77354938A37B}" dt="2021-10-13T17:35:36.228" v="324" actId="1076"/>
          <ac:picMkLst>
            <pc:docMk/>
            <pc:sldMk cId="2344287550" sldId="421"/>
            <ac:picMk id="4" creationId="{0E9B1A1B-4562-40BB-9286-063AB5C7E0C3}"/>
          </ac:picMkLst>
        </pc:picChg>
      </pc:sldChg>
      <pc:sldChg chg="addSp delSp modSp mod">
        <pc:chgData name="Jimmy Gilbert" userId="0212c120946023de" providerId="LiveId" clId="{B73A56C1-6D98-45F3-8DBE-77354938A37B}" dt="2021-10-13T17:34:45.755" v="320" actId="1076"/>
        <pc:sldMkLst>
          <pc:docMk/>
          <pc:sldMk cId="1465094402" sldId="426"/>
        </pc:sldMkLst>
        <pc:spChg chg="mod">
          <ac:chgData name="Jimmy Gilbert" userId="0212c120946023de" providerId="LiveId" clId="{B73A56C1-6D98-45F3-8DBE-77354938A37B}" dt="2021-10-13T15:30:10.010" v="22" actId="20577"/>
          <ac:spMkLst>
            <pc:docMk/>
            <pc:sldMk cId="1465094402" sldId="426"/>
            <ac:spMk id="9217" creationId="{00000000-0000-0000-0000-000000000000}"/>
          </ac:spMkLst>
        </pc:spChg>
        <pc:picChg chg="del">
          <ac:chgData name="Jimmy Gilbert" userId="0212c120946023de" providerId="LiveId" clId="{B73A56C1-6D98-45F3-8DBE-77354938A37B}" dt="2021-10-13T15:30:12.104" v="23" actId="478"/>
          <ac:picMkLst>
            <pc:docMk/>
            <pc:sldMk cId="1465094402" sldId="426"/>
            <ac:picMk id="7" creationId="{827A9EAD-9A3E-40F6-BC1F-FF502176B14C}"/>
          </ac:picMkLst>
        </pc:picChg>
        <pc:picChg chg="add mod">
          <ac:chgData name="Jimmy Gilbert" userId="0212c120946023de" providerId="LiveId" clId="{B73A56C1-6D98-45F3-8DBE-77354938A37B}" dt="2021-10-13T17:34:45.755" v="320" actId="1076"/>
          <ac:picMkLst>
            <pc:docMk/>
            <pc:sldMk cId="1465094402" sldId="426"/>
            <ac:picMk id="8" creationId="{32DFD229-D3E1-4B20-BCB4-F96D76769401}"/>
          </ac:picMkLst>
        </pc:picChg>
      </pc:sldChg>
      <pc:sldChg chg="del">
        <pc:chgData name="Jimmy Gilbert" userId="0212c120946023de" providerId="LiveId" clId="{B73A56C1-6D98-45F3-8DBE-77354938A37B}" dt="2021-10-13T15:34:36.161" v="96" actId="47"/>
        <pc:sldMkLst>
          <pc:docMk/>
          <pc:sldMk cId="0" sldId="427"/>
        </pc:sldMkLst>
      </pc:sldChg>
      <pc:sldChg chg="addSp delSp modSp add mod modAnim">
        <pc:chgData name="Jimmy Gilbert" userId="0212c120946023de" providerId="LiveId" clId="{B73A56C1-6D98-45F3-8DBE-77354938A37B}" dt="2021-10-13T15:33:08.108" v="64" actId="1076"/>
        <pc:sldMkLst>
          <pc:docMk/>
          <pc:sldMk cId="462171482" sldId="428"/>
        </pc:sldMkLst>
        <pc:spChg chg="mod">
          <ac:chgData name="Jimmy Gilbert" userId="0212c120946023de" providerId="LiveId" clId="{B73A56C1-6D98-45F3-8DBE-77354938A37B}" dt="2021-10-13T15:32:08.732" v="52" actId="20577"/>
          <ac:spMkLst>
            <pc:docMk/>
            <pc:sldMk cId="462171482" sldId="428"/>
            <ac:spMk id="2" creationId="{00000000-0000-0000-0000-000000000000}"/>
          </ac:spMkLst>
        </pc:spChg>
        <pc:spChg chg="mod">
          <ac:chgData name="Jimmy Gilbert" userId="0212c120946023de" providerId="LiveId" clId="{B73A56C1-6D98-45F3-8DBE-77354938A37B}" dt="2021-10-13T15:32:24.426" v="59" actId="20577"/>
          <ac:spMkLst>
            <pc:docMk/>
            <pc:sldMk cId="462171482" sldId="428"/>
            <ac:spMk id="19458" creationId="{00000000-0000-0000-0000-000000000000}"/>
          </ac:spMkLst>
        </pc:spChg>
        <pc:picChg chg="add mod">
          <ac:chgData name="Jimmy Gilbert" userId="0212c120946023de" providerId="LiveId" clId="{B73A56C1-6D98-45F3-8DBE-77354938A37B}" dt="2021-10-13T15:33:08.108" v="64" actId="1076"/>
          <ac:picMkLst>
            <pc:docMk/>
            <pc:sldMk cId="462171482" sldId="428"/>
            <ac:picMk id="7" creationId="{EA9DFE4E-2FD1-4089-8BE2-F75F9090AE6D}"/>
          </ac:picMkLst>
        </pc:picChg>
        <pc:picChg chg="del">
          <ac:chgData name="Jimmy Gilbert" userId="0212c120946023de" providerId="LiveId" clId="{B73A56C1-6D98-45F3-8DBE-77354938A37B}" dt="2021-10-13T15:32:06.387" v="50" actId="478"/>
          <ac:picMkLst>
            <pc:docMk/>
            <pc:sldMk cId="462171482" sldId="428"/>
            <ac:picMk id="8" creationId="{55F42397-65D8-4FB6-A2AA-8A19AF6B1DCA}"/>
          </ac:picMkLst>
        </pc:picChg>
      </pc:sldChg>
    </pc:docChg>
  </pc:docChgLst>
  <pc:docChgLst>
    <pc:chgData name="Jimmy Gilbert" userId="0212c120946023de" providerId="LiveId" clId="{A64DE8A8-5A3E-4E2A-83FF-8917BF4D6E91}"/>
    <pc:docChg chg="custSel addSld modSld">
      <pc:chgData name="Jimmy Gilbert" userId="0212c120946023de" providerId="LiveId" clId="{A64DE8A8-5A3E-4E2A-83FF-8917BF4D6E91}" dt="2018-04-08T22:12:04.630" v="17" actId="478"/>
      <pc:docMkLst>
        <pc:docMk/>
      </pc:docMkLst>
      <pc:sldChg chg="addSp delSp modSp">
        <pc:chgData name="Jimmy Gilbert" userId="0212c120946023de" providerId="LiveId" clId="{A64DE8A8-5A3E-4E2A-83FF-8917BF4D6E91}" dt="2018-04-08T22:10:26.738" v="4" actId="478"/>
        <pc:sldMkLst>
          <pc:docMk/>
          <pc:sldMk cId="0" sldId="256"/>
        </pc:sldMkLst>
        <pc:spChg chg="add del mod">
          <ac:chgData name="Jimmy Gilbert" userId="0212c120946023de" providerId="LiveId" clId="{A64DE8A8-5A3E-4E2A-83FF-8917BF4D6E91}" dt="2018-04-08T22:10:23.719" v="2" actId="478"/>
          <ac:spMkLst>
            <pc:docMk/>
            <pc:sldMk cId="0" sldId="256"/>
            <ac:spMk id="3" creationId="{604277E9-FD2E-4C09-84C3-F92648E652D6}"/>
          </ac:spMkLst>
        </pc:spChg>
        <pc:spChg chg="del">
          <ac:chgData name="Jimmy Gilbert" userId="0212c120946023de" providerId="LiveId" clId="{A64DE8A8-5A3E-4E2A-83FF-8917BF4D6E91}" dt="2018-04-08T22:10:22.115" v="1" actId="478"/>
          <ac:spMkLst>
            <pc:docMk/>
            <pc:sldMk cId="0" sldId="256"/>
            <ac:spMk id="5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0:26.738" v="4" actId="478"/>
          <ac:spMkLst>
            <pc:docMk/>
            <pc:sldMk cId="0" sldId="256"/>
            <ac:spMk id="6" creationId="{137E7145-D860-4AB8-90C3-296B1E1FCC52}"/>
          </ac:spMkLst>
        </pc:spChg>
        <pc:spChg chg="del">
          <ac:chgData name="Jimmy Gilbert" userId="0212c120946023de" providerId="LiveId" clId="{A64DE8A8-5A3E-4E2A-83FF-8917BF4D6E91}" dt="2018-04-08T22:10:25.272" v="3" actId="478"/>
          <ac:spMkLst>
            <pc:docMk/>
            <pc:sldMk cId="0" sldId="256"/>
            <ac:spMk id="9217" creationId="{00000000-0000-0000-0000-000000000000}"/>
          </ac:spMkLst>
        </pc:spChg>
      </pc:sldChg>
      <pc:sldChg chg="add">
        <pc:chgData name="Jimmy Gilbert" userId="0212c120946023de" providerId="LiveId" clId="{A64DE8A8-5A3E-4E2A-83FF-8917BF4D6E91}" dt="2018-04-08T22:10:18.661" v="0"/>
        <pc:sldMkLst>
          <pc:docMk/>
          <pc:sldMk cId="1465094402" sldId="426"/>
        </pc:sldMkLst>
      </pc:sldChg>
      <pc:sldChg chg="addSp delSp modSp add delAnim">
        <pc:chgData name="Jimmy Gilbert" userId="0212c120946023de" providerId="LiveId" clId="{A64DE8A8-5A3E-4E2A-83FF-8917BF4D6E91}" dt="2018-04-08T22:12:04.630" v="17" actId="478"/>
        <pc:sldMkLst>
          <pc:docMk/>
          <pc:sldMk cId="2530438231" sldId="427"/>
        </pc:sldMkLst>
        <pc:spChg chg="del">
          <ac:chgData name="Jimmy Gilbert" userId="0212c120946023de" providerId="LiveId" clId="{A64DE8A8-5A3E-4E2A-83FF-8917BF4D6E91}" dt="2018-04-08T22:11:28.665" v="7" actId="478"/>
          <ac:spMkLst>
            <pc:docMk/>
            <pc:sldMk cId="2530438231" sldId="427"/>
            <ac:spMk id="2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1:36.507" v="11" actId="478"/>
          <ac:spMkLst>
            <pc:docMk/>
            <pc:sldMk cId="2530438231" sldId="427"/>
            <ac:spMk id="3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1:33.631" v="10" actId="478"/>
          <ac:spMkLst>
            <pc:docMk/>
            <pc:sldMk cId="2530438231" sldId="427"/>
            <ac:spMk id="5" creationId="{C7A77284-B182-48D4-9160-DC771BF3065D}"/>
          </ac:spMkLst>
        </pc:spChg>
        <pc:spChg chg="add del mod">
          <ac:chgData name="Jimmy Gilbert" userId="0212c120946023de" providerId="LiveId" clId="{A64DE8A8-5A3E-4E2A-83FF-8917BF4D6E91}" dt="2018-04-08T22:11:31.990" v="9" actId="478"/>
          <ac:spMkLst>
            <pc:docMk/>
            <pc:sldMk cId="2530438231" sldId="427"/>
            <ac:spMk id="7" creationId="{3FB24881-C3D9-42A0-A9BD-BA7759A77518}"/>
          </ac:spMkLst>
        </pc:spChg>
        <pc:spChg chg="del">
          <ac:chgData name="Jimmy Gilbert" userId="0212c120946023de" providerId="LiveId" clId="{A64DE8A8-5A3E-4E2A-83FF-8917BF4D6E91}" dt="2018-04-08T22:11:25.202" v="6" actId="478"/>
          <ac:spMkLst>
            <pc:docMk/>
            <pc:sldMk cId="2530438231" sldId="427"/>
            <ac:spMk id="8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2:04.630" v="17" actId="478"/>
          <ac:spMkLst>
            <pc:docMk/>
            <pc:sldMk cId="2530438231" sldId="427"/>
            <ac:spMk id="10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2:02.511" v="16" actId="478"/>
          <ac:spMkLst>
            <pc:docMk/>
            <pc:sldMk cId="2530438231" sldId="427"/>
            <ac:spMk id="11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1:40.220" v="12"/>
          <ac:spMkLst>
            <pc:docMk/>
            <pc:sldMk cId="2530438231" sldId="427"/>
            <ac:spMk id="13" creationId="{A84E2784-18A1-4EDA-B4B7-3E6D3AFF0A9D}"/>
          </ac:spMkLst>
        </pc:spChg>
        <pc:spChg chg="add del mod">
          <ac:chgData name="Jimmy Gilbert" userId="0212c120946023de" providerId="LiveId" clId="{A64DE8A8-5A3E-4E2A-83FF-8917BF4D6E91}" dt="2018-04-08T22:11:44.359" v="15" actId="478"/>
          <ac:spMkLst>
            <pc:docMk/>
            <pc:sldMk cId="2530438231" sldId="427"/>
            <ac:spMk id="14" creationId="{4069C75A-E01B-487D-89F7-103F5F75783B}"/>
          </ac:spMkLst>
        </pc:spChg>
        <pc:spChg chg="add del mod">
          <ac:chgData name="Jimmy Gilbert" userId="0212c120946023de" providerId="LiveId" clId="{A64DE8A8-5A3E-4E2A-83FF-8917BF4D6E91}" dt="2018-04-08T22:11:41.951" v="13" actId="478"/>
          <ac:spMkLst>
            <pc:docMk/>
            <pc:sldMk cId="2530438231" sldId="427"/>
            <ac:spMk id="15" creationId="{465AA17C-7E1E-4C29-B386-E1D866AB85F3}"/>
          </ac:spMkLst>
        </pc:spChg>
        <pc:spChg chg="add del mod">
          <ac:chgData name="Jimmy Gilbert" userId="0212c120946023de" providerId="LiveId" clId="{A64DE8A8-5A3E-4E2A-83FF-8917BF4D6E91}" dt="2018-04-08T22:11:43.294" v="14" actId="478"/>
          <ac:spMkLst>
            <pc:docMk/>
            <pc:sldMk cId="2530438231" sldId="427"/>
            <ac:spMk id="16" creationId="{C9EFBAE8-F22A-459E-B927-CF0E2E2D254E}"/>
          </ac:spMkLst>
        </pc:spChg>
        <pc:spChg chg="del">
          <ac:chgData name="Jimmy Gilbert" userId="0212c120946023de" providerId="LiveId" clId="{A64DE8A8-5A3E-4E2A-83FF-8917BF4D6E91}" dt="2018-04-08T22:11:30.610" v="8" actId="478"/>
          <ac:spMkLst>
            <pc:docMk/>
            <pc:sldMk cId="2530438231" sldId="427"/>
            <ac:spMk id="17411" creationId="{00000000-0000-0000-0000-000000000000}"/>
          </ac:spMkLst>
        </pc:spChg>
      </pc:sldChg>
    </pc:docChg>
  </pc:docChgLst>
  <pc:docChgLst>
    <pc:chgData name="Jimmy Gilbert" userId="0212c120946023de" providerId="LiveId" clId="{B6CD4122-95E6-4A99-8260-D6BC68D8CAC6}"/>
    <pc:docChg chg="undo custSel addSld delSld modSld sldOrd modSection">
      <pc:chgData name="Jimmy Gilbert" userId="0212c120946023de" providerId="LiveId" clId="{B6CD4122-95E6-4A99-8260-D6BC68D8CAC6}" dt="2021-09-10T10:37:09.372" v="325" actId="1076"/>
      <pc:docMkLst>
        <pc:docMk/>
      </pc:docMkLst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58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59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0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1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2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4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5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6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7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8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1"/>
        </pc:sldMkLst>
      </pc:sldChg>
      <pc:sldChg chg="modSp del mod chgLayout">
        <pc:chgData name="Jimmy Gilbert" userId="0212c120946023de" providerId="LiveId" clId="{B6CD4122-95E6-4A99-8260-D6BC68D8CAC6}" dt="2021-09-10T10:22:25.918" v="93" actId="47"/>
        <pc:sldMkLst>
          <pc:docMk/>
          <pc:sldMk cId="0" sldId="272"/>
        </pc:sldMkLst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2" creationId="{E5AD4DFC-2D02-41DE-9D5B-1A9F59A46014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4" creationId="{B45F84E2-4589-4C0B-996D-0A96F7E447AD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5" creationId="{B1E78BAD-31EB-4325-B9DD-A21890A5A26F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9218" creationId="{47A9CAF3-1E27-41E7-B190-1A8E294A2B9A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9219" creationId="{F3DF52F5-1BBB-4047-B332-353D6592834B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9222" creationId="{5CD307A5-4B6C-4075-B44B-93EA86387A6B}"/>
          </ac:spMkLst>
        </pc:spChg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2015572488" sldId="275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3963964272" sldId="276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7"/>
        </pc:sldMkLst>
      </pc:sldChg>
      <pc:sldChg chg="addSp delSp modSp add mod modClrScheme chgLayout">
        <pc:chgData name="Jimmy Gilbert" userId="0212c120946023de" providerId="LiveId" clId="{B6CD4122-95E6-4A99-8260-D6BC68D8CAC6}" dt="2021-09-10T10:32:27.694" v="290" actId="1076"/>
        <pc:sldMkLst>
          <pc:docMk/>
          <pc:sldMk cId="0" sldId="373"/>
        </pc:sldMkLst>
        <pc:spChg chg="add mod ord">
          <ac:chgData name="Jimmy Gilbert" userId="0212c120946023de" providerId="LiveId" clId="{B6CD4122-95E6-4A99-8260-D6BC68D8CAC6}" dt="2021-09-10T10:23:04.328" v="114" actId="27636"/>
          <ac:spMkLst>
            <pc:docMk/>
            <pc:sldMk cId="0" sldId="373"/>
            <ac:spMk id="2" creationId="{2C4DA180-8613-4FB1-A434-3EF184C50FBF}"/>
          </ac:spMkLst>
        </pc:spChg>
        <pc:spChg chg="add mod">
          <ac:chgData name="Jimmy Gilbert" userId="0212c120946023de" providerId="LiveId" clId="{B6CD4122-95E6-4A99-8260-D6BC68D8CAC6}" dt="2021-09-10T10:22:53.545" v="105"/>
          <ac:spMkLst>
            <pc:docMk/>
            <pc:sldMk cId="0" sldId="373"/>
            <ac:spMk id="4" creationId="{2D6E3D84-2363-4176-9368-9FAAC4D38299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3"/>
            <ac:spMk id="9218" creationId="{3B6ABBEA-DF37-45F1-9B13-127923EC1C6D}"/>
          </ac:spMkLst>
        </pc:spChg>
        <pc:spChg chg="del mod ord">
          <ac:chgData name="Jimmy Gilbert" userId="0212c120946023de" providerId="LiveId" clId="{B6CD4122-95E6-4A99-8260-D6BC68D8CAC6}" dt="2021-09-10T10:22:51.348" v="104" actId="478"/>
          <ac:spMkLst>
            <pc:docMk/>
            <pc:sldMk cId="0" sldId="373"/>
            <ac:spMk id="9219" creationId="{501C4FC7-2EDB-4291-9327-522E3C038A9B}"/>
          </ac:spMkLst>
        </pc:spChg>
        <pc:picChg chg="add mod">
          <ac:chgData name="Jimmy Gilbert" userId="0212c120946023de" providerId="LiveId" clId="{B6CD4122-95E6-4A99-8260-D6BC68D8CAC6}" dt="2021-09-10T10:32:27.694" v="290" actId="1076"/>
          <ac:picMkLst>
            <pc:docMk/>
            <pc:sldMk cId="0" sldId="373"/>
            <ac:picMk id="6" creationId="{FA01B87D-7C7C-49EC-AD90-11A56919C1FF}"/>
          </ac:picMkLst>
        </pc:picChg>
      </pc:sldChg>
      <pc:sldChg chg="addSp delSp modSp add mod modClrScheme chgLayout">
        <pc:chgData name="Jimmy Gilbert" userId="0212c120946023de" providerId="LiveId" clId="{B6CD4122-95E6-4A99-8260-D6BC68D8CAC6}" dt="2021-09-10T10:33:30.884" v="296" actId="1076"/>
        <pc:sldMkLst>
          <pc:docMk/>
          <pc:sldMk cId="0" sldId="374"/>
        </pc:sldMkLst>
        <pc:spChg chg="add mod ord">
          <ac:chgData name="Jimmy Gilbert" userId="0212c120946023de" providerId="LiveId" clId="{B6CD4122-95E6-4A99-8260-D6BC68D8CAC6}" dt="2021-09-10T10:23:19.370" v="120" actId="21"/>
          <ac:spMkLst>
            <pc:docMk/>
            <pc:sldMk cId="0" sldId="374"/>
            <ac:spMk id="2" creationId="{FF44613F-261A-4883-96B2-343011B79131}"/>
          </ac:spMkLst>
        </pc:spChg>
        <pc:spChg chg="add mod">
          <ac:chgData name="Jimmy Gilbert" userId="0212c120946023de" providerId="LiveId" clId="{B6CD4122-95E6-4A99-8260-D6BC68D8CAC6}" dt="2021-09-10T10:23:30.466" v="126" actId="20577"/>
          <ac:spMkLst>
            <pc:docMk/>
            <pc:sldMk cId="0" sldId="374"/>
            <ac:spMk id="4" creationId="{34A20176-1577-4536-A26D-2DC7BCC701C9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4"/>
            <ac:spMk id="11266" creationId="{D0378791-FA83-4739-BA55-9CECA54F087A}"/>
          </ac:spMkLst>
        </pc:spChg>
        <pc:spChg chg="del mod ord">
          <ac:chgData name="Jimmy Gilbert" userId="0212c120946023de" providerId="LiveId" clId="{B6CD4122-95E6-4A99-8260-D6BC68D8CAC6}" dt="2021-09-10T10:23:27.334" v="124" actId="478"/>
          <ac:spMkLst>
            <pc:docMk/>
            <pc:sldMk cId="0" sldId="374"/>
            <ac:spMk id="11267" creationId="{FB0BDF60-87F8-46D9-AAA9-8612C55569AB}"/>
          </ac:spMkLst>
        </pc:spChg>
        <pc:picChg chg="add mod">
          <ac:chgData name="Jimmy Gilbert" userId="0212c120946023de" providerId="LiveId" clId="{B6CD4122-95E6-4A99-8260-D6BC68D8CAC6}" dt="2021-09-10T10:33:30.884" v="296" actId="1076"/>
          <ac:picMkLst>
            <pc:docMk/>
            <pc:sldMk cId="0" sldId="374"/>
            <ac:picMk id="6" creationId="{A85D187B-3A8F-49F4-ADCC-0FD0BD186CFF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0:34.146" v="270" actId="20577"/>
        <pc:sldMkLst>
          <pc:docMk/>
          <pc:sldMk cId="0" sldId="375"/>
        </pc:sldMkLst>
        <pc:spChg chg="add mod ord">
          <ac:chgData name="Jimmy Gilbert" userId="0212c120946023de" providerId="LiveId" clId="{B6CD4122-95E6-4A99-8260-D6BC68D8CAC6}" dt="2021-09-10T10:23:51.280" v="136" actId="20577"/>
          <ac:spMkLst>
            <pc:docMk/>
            <pc:sldMk cId="0" sldId="375"/>
            <ac:spMk id="2" creationId="{02166F46-74EE-4882-A176-EB3F35D52419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5"/>
            <ac:spMk id="13314" creationId="{D7DD2D41-B832-4116-9AD6-BBA43DA8CC21}"/>
          </ac:spMkLst>
        </pc:spChg>
        <pc:spChg chg="mod ord">
          <ac:chgData name="Jimmy Gilbert" userId="0212c120946023de" providerId="LiveId" clId="{B6CD4122-95E6-4A99-8260-D6BC68D8CAC6}" dt="2021-09-10T10:30:34.146" v="270" actId="20577"/>
          <ac:spMkLst>
            <pc:docMk/>
            <pc:sldMk cId="0" sldId="375"/>
            <ac:spMk id="13315" creationId="{2193350D-4775-4C59-B506-6B5E46D419D2}"/>
          </ac:spMkLst>
        </pc:spChg>
        <pc:picChg chg="add mod">
          <ac:chgData name="Jimmy Gilbert" userId="0212c120946023de" providerId="LiveId" clId="{B6CD4122-95E6-4A99-8260-D6BC68D8CAC6}" dt="2021-09-10T10:30:27.862" v="267" actId="1076"/>
          <ac:picMkLst>
            <pc:docMk/>
            <pc:sldMk cId="0" sldId="375"/>
            <ac:picMk id="4" creationId="{B7B13AB1-D818-4352-8C1C-665C25D69A62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1:10.102" v="280" actId="1076"/>
        <pc:sldMkLst>
          <pc:docMk/>
          <pc:sldMk cId="0" sldId="376"/>
        </pc:sldMkLst>
        <pc:spChg chg="add mod ord">
          <ac:chgData name="Jimmy Gilbert" userId="0212c120946023de" providerId="LiveId" clId="{B6CD4122-95E6-4A99-8260-D6BC68D8CAC6}" dt="2021-09-10T10:24:07.308" v="146" actId="20577"/>
          <ac:spMkLst>
            <pc:docMk/>
            <pc:sldMk cId="0" sldId="376"/>
            <ac:spMk id="2" creationId="{D71B0A6A-C457-445F-A104-B8CD09CE12B7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6"/>
            <ac:spMk id="15362" creationId="{15B0FA41-2BD8-49F2-B3D0-DCA43DB1C5A9}"/>
          </ac:spMkLst>
        </pc:spChg>
        <pc:spChg chg="mod ord">
          <ac:chgData name="Jimmy Gilbert" userId="0212c120946023de" providerId="LiveId" clId="{B6CD4122-95E6-4A99-8260-D6BC68D8CAC6}" dt="2021-09-10T10:30:37.105" v="273" actId="20577"/>
          <ac:spMkLst>
            <pc:docMk/>
            <pc:sldMk cId="0" sldId="376"/>
            <ac:spMk id="15363" creationId="{7C3D0A22-F17A-4746-B5C3-1797E6E74BA9}"/>
          </ac:spMkLst>
        </pc:spChg>
        <pc:picChg chg="add mod">
          <ac:chgData name="Jimmy Gilbert" userId="0212c120946023de" providerId="LiveId" clId="{B6CD4122-95E6-4A99-8260-D6BC68D8CAC6}" dt="2021-09-10T10:31:10.102" v="280" actId="1076"/>
          <ac:picMkLst>
            <pc:docMk/>
            <pc:sldMk cId="0" sldId="376"/>
            <ac:picMk id="4" creationId="{3204C04D-0EE8-4633-A0A8-80155191AAD3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1:45.780" v="286" actId="1076"/>
        <pc:sldMkLst>
          <pc:docMk/>
          <pc:sldMk cId="0" sldId="377"/>
        </pc:sldMkLst>
        <pc:spChg chg="add mod ord">
          <ac:chgData name="Jimmy Gilbert" userId="0212c120946023de" providerId="LiveId" clId="{B6CD4122-95E6-4A99-8260-D6BC68D8CAC6}" dt="2021-09-10T10:24:29.439" v="154" actId="14"/>
          <ac:spMkLst>
            <pc:docMk/>
            <pc:sldMk cId="0" sldId="377"/>
            <ac:spMk id="2" creationId="{BF3FC76E-1BC5-44AA-BF34-65B69250AB4D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7"/>
            <ac:spMk id="17410" creationId="{A9C8AD13-07BE-4ACC-A2A1-F672A8CBF501}"/>
          </ac:spMkLst>
        </pc:spChg>
        <pc:spChg chg="mod ord">
          <ac:chgData name="Jimmy Gilbert" userId="0212c120946023de" providerId="LiveId" clId="{B6CD4122-95E6-4A99-8260-D6BC68D8CAC6}" dt="2021-09-10T10:24:23.645" v="152"/>
          <ac:spMkLst>
            <pc:docMk/>
            <pc:sldMk cId="0" sldId="377"/>
            <ac:spMk id="17411" creationId="{D1F7BF9C-9BFD-4707-9C8F-124637ACCAAE}"/>
          </ac:spMkLst>
        </pc:spChg>
        <pc:picChg chg="add mod">
          <ac:chgData name="Jimmy Gilbert" userId="0212c120946023de" providerId="LiveId" clId="{B6CD4122-95E6-4A99-8260-D6BC68D8CAC6}" dt="2021-09-10T10:31:45.780" v="286" actId="1076"/>
          <ac:picMkLst>
            <pc:docMk/>
            <pc:sldMk cId="0" sldId="377"/>
            <ac:picMk id="4" creationId="{7C9024BF-5686-4DFB-A4B0-CFA4C42C194D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24:45.852" v="163" actId="20577"/>
        <pc:sldMkLst>
          <pc:docMk/>
          <pc:sldMk cId="0" sldId="378"/>
        </pc:sldMkLst>
        <pc:spChg chg="add mod ord">
          <ac:chgData name="Jimmy Gilbert" userId="0212c120946023de" providerId="LiveId" clId="{B6CD4122-95E6-4A99-8260-D6BC68D8CAC6}" dt="2021-09-10T10:24:45.852" v="163" actId="20577"/>
          <ac:spMkLst>
            <pc:docMk/>
            <pc:sldMk cId="0" sldId="378"/>
            <ac:spMk id="2" creationId="{6C55C3B2-17B7-458F-B7FE-DC8F49C822A0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8"/>
            <ac:spMk id="19458" creationId="{D7F02F62-9FD2-40F5-98CF-D510F2400BDB}"/>
          </ac:spMkLst>
        </pc:spChg>
        <pc:spChg chg="mod ord">
          <ac:chgData name="Jimmy Gilbert" userId="0212c120946023de" providerId="LiveId" clId="{B6CD4122-95E6-4A99-8260-D6BC68D8CAC6}" dt="2021-09-10T10:24:38.351" v="159"/>
          <ac:spMkLst>
            <pc:docMk/>
            <pc:sldMk cId="0" sldId="378"/>
            <ac:spMk id="19459" creationId="{C1C4B034-4883-4992-9E39-2694376D2FE9}"/>
          </ac:spMkLst>
        </pc:spChg>
      </pc:sldChg>
      <pc:sldChg chg="addSp modSp add mod modClrScheme chgLayout">
        <pc:chgData name="Jimmy Gilbert" userId="0212c120946023de" providerId="LiveId" clId="{B6CD4122-95E6-4A99-8260-D6BC68D8CAC6}" dt="2021-09-10T10:25:05.057" v="173" actId="20577"/>
        <pc:sldMkLst>
          <pc:docMk/>
          <pc:sldMk cId="0" sldId="379"/>
        </pc:sldMkLst>
        <pc:spChg chg="add mod ord">
          <ac:chgData name="Jimmy Gilbert" userId="0212c120946023de" providerId="LiveId" clId="{B6CD4122-95E6-4A99-8260-D6BC68D8CAC6}" dt="2021-09-10T10:25:05.057" v="173" actId="20577"/>
          <ac:spMkLst>
            <pc:docMk/>
            <pc:sldMk cId="0" sldId="379"/>
            <ac:spMk id="2" creationId="{9E6DE350-FCDC-4462-90A7-4F00CA675A43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9"/>
            <ac:spMk id="21506" creationId="{5C3B037D-DCED-41E3-8A27-9B743DCB6877}"/>
          </ac:spMkLst>
        </pc:spChg>
        <pc:spChg chg="mod ord">
          <ac:chgData name="Jimmy Gilbert" userId="0212c120946023de" providerId="LiveId" clId="{B6CD4122-95E6-4A99-8260-D6BC68D8CAC6}" dt="2021-09-10T10:24:57.832" v="168"/>
          <ac:spMkLst>
            <pc:docMk/>
            <pc:sldMk cId="0" sldId="379"/>
            <ac:spMk id="21507" creationId="{2D473F95-6527-4A63-94EA-E996C2FE1E4D}"/>
          </ac:spMkLst>
        </pc:spChg>
      </pc:sldChg>
      <pc:sldChg chg="addSp modSp mod modAnim">
        <pc:chgData name="Jimmy Gilbert" userId="0212c120946023de" providerId="LiveId" clId="{B6CD4122-95E6-4A99-8260-D6BC68D8CAC6}" dt="2021-09-10T10:29:28.408" v="262" actId="1076"/>
        <pc:sldMkLst>
          <pc:docMk/>
          <pc:sldMk cId="0" sldId="380"/>
        </pc:sldMkLst>
        <pc:spChg chg="mod">
          <ac:chgData name="Jimmy Gilbert" userId="0212c120946023de" providerId="LiveId" clId="{B6CD4122-95E6-4A99-8260-D6BC68D8CAC6}" dt="2021-09-10T10:19:05.624" v="12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B6CD4122-95E6-4A99-8260-D6BC68D8CAC6}" dt="2021-09-10T10:19:45.135" v="49" actId="20577"/>
          <ac:spMkLst>
            <pc:docMk/>
            <pc:sldMk cId="0" sldId="380"/>
            <ac:spMk id="19458" creationId="{00000000-0000-0000-0000-000000000000}"/>
          </ac:spMkLst>
        </pc:spChg>
        <pc:picChg chg="add mod">
          <ac:chgData name="Jimmy Gilbert" userId="0212c120946023de" providerId="LiveId" clId="{B6CD4122-95E6-4A99-8260-D6BC68D8CAC6}" dt="2021-09-10T10:29:28.408" v="262" actId="1076"/>
          <ac:picMkLst>
            <pc:docMk/>
            <pc:sldMk cId="0" sldId="380"/>
            <ac:picMk id="7" creationId="{4B2B26A3-100A-4B50-9D37-340C7DD0A056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28:28.825" v="255" actId="20577"/>
        <pc:sldMkLst>
          <pc:docMk/>
          <pc:sldMk cId="0" sldId="381"/>
        </pc:sldMkLst>
        <pc:spChg chg="add mod ord">
          <ac:chgData name="Jimmy Gilbert" userId="0212c120946023de" providerId="LiveId" clId="{B6CD4122-95E6-4A99-8260-D6BC68D8CAC6}" dt="2021-09-10T10:25:42.318" v="198" actId="12"/>
          <ac:spMkLst>
            <pc:docMk/>
            <pc:sldMk cId="0" sldId="381"/>
            <ac:spMk id="2" creationId="{D698D473-ADE2-49F7-915E-7674B6FCE695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81"/>
            <ac:spMk id="25602" creationId="{47CDC03D-208B-4849-B878-1614FEB3982D}"/>
          </ac:spMkLst>
        </pc:spChg>
        <pc:spChg chg="mod ord">
          <ac:chgData name="Jimmy Gilbert" userId="0212c120946023de" providerId="LiveId" clId="{B6CD4122-95E6-4A99-8260-D6BC68D8CAC6}" dt="2021-09-10T10:28:28.825" v="255" actId="20577"/>
          <ac:spMkLst>
            <pc:docMk/>
            <pc:sldMk cId="0" sldId="381"/>
            <ac:spMk id="25603" creationId="{20A0FD5A-2AED-4BC1-AC93-1669B340FFA3}"/>
          </ac:spMkLst>
        </pc:spChg>
      </pc:sldChg>
      <pc:sldChg chg="addSp delSp modSp add mod modClrScheme chgLayout">
        <pc:chgData name="Jimmy Gilbert" userId="0212c120946023de" providerId="LiveId" clId="{B6CD4122-95E6-4A99-8260-D6BC68D8CAC6}" dt="2021-09-10T10:35:20.471" v="309" actId="1076"/>
        <pc:sldMkLst>
          <pc:docMk/>
          <pc:sldMk cId="0" sldId="382"/>
        </pc:sldMkLst>
        <pc:spChg chg="add mod ord">
          <ac:chgData name="Jimmy Gilbert" userId="0212c120946023de" providerId="LiveId" clId="{B6CD4122-95E6-4A99-8260-D6BC68D8CAC6}" dt="2021-09-10T10:26:12.199" v="211" actId="20577"/>
          <ac:spMkLst>
            <pc:docMk/>
            <pc:sldMk cId="0" sldId="382"/>
            <ac:spMk id="2" creationId="{15E7FCA9-D33A-48FB-8019-5D550076B8DD}"/>
          </ac:spMkLst>
        </pc:spChg>
        <pc:spChg chg="add mod ord">
          <ac:chgData name="Jimmy Gilbert" userId="0212c120946023de" providerId="LiveId" clId="{B6CD4122-95E6-4A99-8260-D6BC68D8CAC6}" dt="2021-09-10T10:28:32.268" v="258" actId="20577"/>
          <ac:spMkLst>
            <pc:docMk/>
            <pc:sldMk cId="0" sldId="382"/>
            <ac:spMk id="3" creationId="{5708E13E-D940-4C65-9B68-96ECDBF57CBB}"/>
          </ac:spMkLst>
        </pc:spChg>
        <pc:spChg chg="mod ord">
          <ac:chgData name="Jimmy Gilbert" userId="0212c120946023de" providerId="LiveId" clId="{B6CD4122-95E6-4A99-8260-D6BC68D8CAC6}" dt="2021-09-10T10:26:01.510" v="205" actId="700"/>
          <ac:spMkLst>
            <pc:docMk/>
            <pc:sldMk cId="0" sldId="382"/>
            <ac:spMk id="27650" creationId="{AE15C0B0-590B-4D27-888A-4D6653DAEF36}"/>
          </ac:spMkLst>
        </pc:spChg>
        <pc:spChg chg="del mod ord">
          <ac:chgData name="Jimmy Gilbert" userId="0212c120946023de" providerId="LiveId" clId="{B6CD4122-95E6-4A99-8260-D6BC68D8CAC6}" dt="2021-09-10T10:25:57.810" v="204" actId="478"/>
          <ac:spMkLst>
            <pc:docMk/>
            <pc:sldMk cId="0" sldId="382"/>
            <ac:spMk id="27651" creationId="{13F5C99F-75BD-45BB-9F51-7513DB318641}"/>
          </ac:spMkLst>
        </pc:spChg>
        <pc:picChg chg="add mod">
          <ac:chgData name="Jimmy Gilbert" userId="0212c120946023de" providerId="LiveId" clId="{B6CD4122-95E6-4A99-8260-D6BC68D8CAC6}" dt="2021-09-10T10:35:20.471" v="309" actId="1076"/>
          <ac:picMkLst>
            <pc:docMk/>
            <pc:sldMk cId="0" sldId="382"/>
            <ac:picMk id="5" creationId="{36C0B8F7-CDB2-4895-8B4C-5D3413FD3AF3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5:45.632" v="314" actId="1076"/>
        <pc:sldMkLst>
          <pc:docMk/>
          <pc:sldMk cId="0" sldId="383"/>
        </pc:sldMkLst>
        <pc:spChg chg="add mod ord">
          <ac:chgData name="Jimmy Gilbert" userId="0212c120946023de" providerId="LiveId" clId="{B6CD4122-95E6-4A99-8260-D6BC68D8CAC6}" dt="2021-09-10T10:26:32.273" v="223" actId="20577"/>
          <ac:spMkLst>
            <pc:docMk/>
            <pc:sldMk cId="0" sldId="383"/>
            <ac:spMk id="2" creationId="{3E5B75AD-523B-4DB7-8595-B1E3248E446B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83"/>
            <ac:spMk id="29698" creationId="{8781B66C-46AA-4850-B3B8-EE9A132599CF}"/>
          </ac:spMkLst>
        </pc:spChg>
        <pc:spChg chg="mod ord">
          <ac:chgData name="Jimmy Gilbert" userId="0212c120946023de" providerId="LiveId" clId="{B6CD4122-95E6-4A99-8260-D6BC68D8CAC6}" dt="2021-09-10T10:26:26.248" v="219"/>
          <ac:spMkLst>
            <pc:docMk/>
            <pc:sldMk cId="0" sldId="383"/>
            <ac:spMk id="29699" creationId="{B24686A5-97A1-458A-8392-497434FB5CF8}"/>
          </ac:spMkLst>
        </pc:spChg>
        <pc:picChg chg="add mod">
          <ac:chgData name="Jimmy Gilbert" userId="0212c120946023de" providerId="LiveId" clId="{B6CD4122-95E6-4A99-8260-D6BC68D8CAC6}" dt="2021-09-10T10:35:45.632" v="314" actId="1076"/>
          <ac:picMkLst>
            <pc:docMk/>
            <pc:sldMk cId="0" sldId="383"/>
            <ac:picMk id="4" creationId="{7075DC12-5ED8-4C01-B5CD-52D0498B2A1D}"/>
          </ac:picMkLst>
        </pc:picChg>
      </pc:sldChg>
      <pc:sldChg chg="addSp delSp modSp add mod modClrScheme chgLayout">
        <pc:chgData name="Jimmy Gilbert" userId="0212c120946023de" providerId="LiveId" clId="{B6CD4122-95E6-4A99-8260-D6BC68D8CAC6}" dt="2021-09-10T10:27:46.631" v="251" actId="20577"/>
        <pc:sldMkLst>
          <pc:docMk/>
          <pc:sldMk cId="0" sldId="385"/>
        </pc:sldMkLst>
        <pc:spChg chg="add mod ord">
          <ac:chgData name="Jimmy Gilbert" userId="0212c120946023de" providerId="LiveId" clId="{B6CD4122-95E6-4A99-8260-D6BC68D8CAC6}" dt="2021-09-10T10:27:43.264" v="249" actId="27636"/>
          <ac:spMkLst>
            <pc:docMk/>
            <pc:sldMk cId="0" sldId="385"/>
            <ac:spMk id="2" creationId="{64B5659C-C2C2-4F8F-A935-600179F6C303}"/>
          </ac:spMkLst>
        </pc:spChg>
        <pc:spChg chg="add mod ord">
          <ac:chgData name="Jimmy Gilbert" userId="0212c120946023de" providerId="LiveId" clId="{B6CD4122-95E6-4A99-8260-D6BC68D8CAC6}" dt="2021-09-10T10:27:46.631" v="251" actId="20577"/>
          <ac:spMkLst>
            <pc:docMk/>
            <pc:sldMk cId="0" sldId="385"/>
            <ac:spMk id="3" creationId="{66C1D4EF-7AC1-413A-B699-9D6C45088219}"/>
          </ac:spMkLst>
        </pc:spChg>
        <pc:spChg chg="mod ord">
          <ac:chgData name="Jimmy Gilbert" userId="0212c120946023de" providerId="LiveId" clId="{B6CD4122-95E6-4A99-8260-D6BC68D8CAC6}" dt="2021-09-10T10:27:06.518" v="232" actId="120"/>
          <ac:spMkLst>
            <pc:docMk/>
            <pc:sldMk cId="0" sldId="385"/>
            <ac:spMk id="31746" creationId="{99F1B45F-0573-4158-913F-AF4090B31886}"/>
          </ac:spMkLst>
        </pc:spChg>
        <pc:spChg chg="del mod ord">
          <ac:chgData name="Jimmy Gilbert" userId="0212c120946023de" providerId="LiveId" clId="{B6CD4122-95E6-4A99-8260-D6BC68D8CAC6}" dt="2021-09-10T10:26:51.786" v="228" actId="478"/>
          <ac:spMkLst>
            <pc:docMk/>
            <pc:sldMk cId="0" sldId="385"/>
            <ac:spMk id="31747" creationId="{59DB3653-AF98-47B3-9B22-C4AF98869CBF}"/>
          </ac:spMkLst>
        </pc:spChg>
      </pc:sldChg>
      <pc:sldChg chg="addSp delSp modSp add del mod modClrScheme chgLayout">
        <pc:chgData name="Jimmy Gilbert" userId="0212c120946023de" providerId="LiveId" clId="{B6CD4122-95E6-4A99-8260-D6BC68D8CAC6}" dt="2021-09-10T10:27:48.467" v="252" actId="47"/>
        <pc:sldMkLst>
          <pc:docMk/>
          <pc:sldMk cId="0" sldId="386"/>
        </pc:sldMkLst>
        <pc:spChg chg="add mod ord">
          <ac:chgData name="Jimmy Gilbert" userId="0212c120946023de" providerId="LiveId" clId="{B6CD4122-95E6-4A99-8260-D6BC68D8CAC6}" dt="2021-09-10T10:27:32.575" v="238" actId="21"/>
          <ac:spMkLst>
            <pc:docMk/>
            <pc:sldMk cId="0" sldId="386"/>
            <ac:spMk id="2" creationId="{0829457F-A3CB-4642-90B0-C6F68F0C2AAA}"/>
          </ac:spMkLst>
        </pc:spChg>
        <pc:spChg chg="add mod ord">
          <ac:chgData name="Jimmy Gilbert" userId="0212c120946023de" providerId="LiveId" clId="{B6CD4122-95E6-4A99-8260-D6BC68D8CAC6}" dt="2021-09-10T10:27:09.675" v="233"/>
          <ac:spMkLst>
            <pc:docMk/>
            <pc:sldMk cId="0" sldId="386"/>
            <ac:spMk id="3" creationId="{8EDB4D90-FF12-4D93-93AF-7242EAF1D40F}"/>
          </ac:spMkLst>
        </pc:spChg>
        <pc:spChg chg="add mod ord">
          <ac:chgData name="Jimmy Gilbert" userId="0212c120946023de" providerId="LiveId" clId="{B6CD4122-95E6-4A99-8260-D6BC68D8CAC6}" dt="2021-09-10T10:27:11.783" v="235" actId="20577"/>
          <ac:spMkLst>
            <pc:docMk/>
            <pc:sldMk cId="0" sldId="386"/>
            <ac:spMk id="4" creationId="{05B05619-B2FC-4CA0-816B-4D18C02C63B4}"/>
          </ac:spMkLst>
        </pc:spChg>
        <pc:spChg chg="del mod ord">
          <ac:chgData name="Jimmy Gilbert" userId="0212c120946023de" providerId="LiveId" clId="{B6CD4122-95E6-4A99-8260-D6BC68D8CAC6}" dt="2021-09-10T10:22:18.192" v="91" actId="700"/>
          <ac:spMkLst>
            <pc:docMk/>
            <pc:sldMk cId="0" sldId="386"/>
            <ac:spMk id="33794" creationId="{09573265-876F-4F6A-8891-2EC1D3912CBE}"/>
          </ac:spMkLst>
        </pc:spChg>
        <pc:spChg chg="del mod ord">
          <ac:chgData name="Jimmy Gilbert" userId="0212c120946023de" providerId="LiveId" clId="{B6CD4122-95E6-4A99-8260-D6BC68D8CAC6}" dt="2021-09-10T10:22:13.431" v="90" actId="478"/>
          <ac:spMkLst>
            <pc:docMk/>
            <pc:sldMk cId="0" sldId="386"/>
            <ac:spMk id="33795" creationId="{A79D0D5A-BABE-4EE0-ADA4-691340DE1F25}"/>
          </ac:spMkLst>
        </pc:spChg>
      </pc:sldChg>
      <pc:sldChg chg="modSp mod ord">
        <pc:chgData name="Jimmy Gilbert" userId="0212c120946023de" providerId="LiveId" clId="{B6CD4122-95E6-4A99-8260-D6BC68D8CAC6}" dt="2021-09-10T10:20:50.341" v="58"/>
        <pc:sldMkLst>
          <pc:docMk/>
          <pc:sldMk cId="2344287550" sldId="421"/>
        </pc:sldMkLst>
        <pc:spChg chg="mod">
          <ac:chgData name="Jimmy Gilbert" userId="0212c120946023de" providerId="LiveId" clId="{B6CD4122-95E6-4A99-8260-D6BC68D8CAC6}" dt="2021-09-10T10:20:50.341" v="58"/>
          <ac:spMkLst>
            <pc:docMk/>
            <pc:sldMk cId="2344287550" sldId="421"/>
            <ac:spMk id="2" creationId="{00000000-0000-0000-0000-000000000000}"/>
          </ac:spMkLst>
        </pc:spChg>
      </pc:sldChg>
      <pc:sldChg chg="delSp mod">
        <pc:chgData name="Jimmy Gilbert" userId="0212c120946023de" providerId="LiveId" clId="{B6CD4122-95E6-4A99-8260-D6BC68D8CAC6}" dt="2021-09-10T10:29:38.762" v="263" actId="478"/>
        <pc:sldMkLst>
          <pc:docMk/>
          <pc:sldMk cId="495964328" sldId="424"/>
        </pc:sldMkLst>
        <pc:picChg chg="del">
          <ac:chgData name="Jimmy Gilbert" userId="0212c120946023de" providerId="LiveId" clId="{B6CD4122-95E6-4A99-8260-D6BC68D8CAC6}" dt="2021-09-10T10:29:38.762" v="263" actId="478"/>
          <ac:picMkLst>
            <pc:docMk/>
            <pc:sldMk cId="495964328" sldId="424"/>
            <ac:picMk id="6" creationId="{85F86FC7-A074-49AA-8CA8-8EE76D7C5F9F}"/>
          </ac:picMkLst>
        </pc:picChg>
      </pc:sldChg>
      <pc:sldChg chg="addSp delSp modSp mod">
        <pc:chgData name="Jimmy Gilbert" userId="0212c120946023de" providerId="LiveId" clId="{B6CD4122-95E6-4A99-8260-D6BC68D8CAC6}" dt="2021-09-10T10:37:09.372" v="325" actId="1076"/>
        <pc:sldMkLst>
          <pc:docMk/>
          <pc:sldMk cId="1465094402" sldId="426"/>
        </pc:sldMkLst>
        <pc:spChg chg="mod">
          <ac:chgData name="Jimmy Gilbert" userId="0212c120946023de" providerId="LiveId" clId="{B6CD4122-95E6-4A99-8260-D6BC68D8CAC6}" dt="2021-09-10T10:18:39.533" v="11" actId="20577"/>
          <ac:spMkLst>
            <pc:docMk/>
            <pc:sldMk cId="1465094402" sldId="426"/>
            <ac:spMk id="9217" creationId="{00000000-0000-0000-0000-000000000000}"/>
          </ac:spMkLst>
        </pc:spChg>
        <pc:picChg chg="add mod">
          <ac:chgData name="Jimmy Gilbert" userId="0212c120946023de" providerId="LiveId" clId="{B6CD4122-95E6-4A99-8260-D6BC68D8CAC6}" dt="2021-09-10T10:37:09.372" v="325" actId="1076"/>
          <ac:picMkLst>
            <pc:docMk/>
            <pc:sldMk cId="1465094402" sldId="426"/>
            <ac:picMk id="7" creationId="{827A9EAD-9A3E-40F6-BC1F-FF502176B14C}"/>
          </ac:picMkLst>
        </pc:picChg>
        <pc:picChg chg="del">
          <ac:chgData name="Jimmy Gilbert" userId="0212c120946023de" providerId="LiveId" clId="{B6CD4122-95E6-4A99-8260-D6BC68D8CAC6}" dt="2021-09-10T10:36:01.072" v="315" actId="478"/>
          <ac:picMkLst>
            <pc:docMk/>
            <pc:sldMk cId="1465094402" sldId="426"/>
            <ac:picMk id="10" creationId="{606B2C20-AD79-4715-93B5-6384C107A0A4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4:30.483" v="303" actId="1076"/>
        <pc:sldMkLst>
          <pc:docMk/>
          <pc:sldMk cId="0" sldId="427"/>
        </pc:sldMkLst>
        <pc:spChg chg="add mod ord">
          <ac:chgData name="Jimmy Gilbert" userId="0212c120946023de" providerId="LiveId" clId="{B6CD4122-95E6-4A99-8260-D6BC68D8CAC6}" dt="2021-09-10T10:25:21.808" v="186" actId="5793"/>
          <ac:spMkLst>
            <pc:docMk/>
            <pc:sldMk cId="0" sldId="427"/>
            <ac:spMk id="2" creationId="{8DEBED9A-9D51-42FC-9BB2-7F05330D929C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427"/>
            <ac:spMk id="23554" creationId="{726EBCC1-5CC8-47C3-A724-C575690ACA7B}"/>
          </ac:spMkLst>
        </pc:spChg>
        <pc:spChg chg="mod ord">
          <ac:chgData name="Jimmy Gilbert" userId="0212c120946023de" providerId="LiveId" clId="{B6CD4122-95E6-4A99-8260-D6BC68D8CAC6}" dt="2021-09-10T10:25:12.636" v="178"/>
          <ac:spMkLst>
            <pc:docMk/>
            <pc:sldMk cId="0" sldId="427"/>
            <ac:spMk id="23555" creationId="{1F4997C4-EEE2-441C-8295-A672971E0019}"/>
          </ac:spMkLst>
        </pc:spChg>
        <pc:picChg chg="add mod">
          <ac:chgData name="Jimmy Gilbert" userId="0212c120946023de" providerId="LiveId" clId="{B6CD4122-95E6-4A99-8260-D6BC68D8CAC6}" dt="2021-09-10T10:34:30.483" v="303" actId="1076"/>
          <ac:picMkLst>
            <pc:docMk/>
            <pc:sldMk cId="0" sldId="427"/>
            <ac:picMk id="4" creationId="{E01C4559-1E8F-4376-93B1-B94ED6837D5B}"/>
          </ac:picMkLst>
        </pc:picChg>
      </pc:sldChg>
    </pc:docChg>
  </pc:docChgLst>
  <pc:docChgLst>
    <pc:chgData userId="0212c120946023de" providerId="LiveId" clId="{FB0BA7A0-2508-436A-A64A-1B8A1E00D279}"/>
    <pc:docChg chg="modSld modMainMaster">
      <pc:chgData name="" userId="0212c120946023de" providerId="LiveId" clId="{FB0BA7A0-2508-436A-A64A-1B8A1E00D279}" dt="2018-01-08T15:05:03.404" v="64" actId="14100"/>
      <pc:docMkLst>
        <pc:docMk/>
      </pc:docMkLst>
      <pc:sldChg chg="modTransition">
        <pc:chgData name="" userId="0212c120946023de" providerId="LiveId" clId="{FB0BA7A0-2508-436A-A64A-1B8A1E00D279}" dt="2018-01-08T14:58:44.359" v="22" actId="14100"/>
        <pc:sldMkLst>
          <pc:docMk/>
          <pc:sldMk cId="0" sldId="256"/>
        </pc:sldMkLst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0" sldId="259"/>
        </pc:sldMkLst>
      </pc:sldChg>
      <pc:sldChg chg="modSp modTransition">
        <pc:chgData name="" userId="0212c120946023de" providerId="LiveId" clId="{FB0BA7A0-2508-436A-A64A-1B8A1E00D279}" dt="2018-01-08T14:58:56.964" v="23" actId="14100"/>
        <pc:sldMkLst>
          <pc:docMk/>
          <pc:sldMk cId="0" sldId="380"/>
        </pc:sldMkLst>
        <pc:spChg chg="mod">
          <ac:chgData name="" userId="0212c120946023de" providerId="LiveId" clId="{FB0BA7A0-2508-436A-A64A-1B8A1E00D279}" dt="2018-01-08T14:55:20.184" v="2" actId="368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" userId="0212c120946023de" providerId="LiveId" clId="{FB0BA7A0-2508-436A-A64A-1B8A1E00D279}" dt="2018-01-08T14:55:23.694" v="3" actId="368"/>
          <ac:spMkLst>
            <pc:docMk/>
            <pc:sldMk cId="0" sldId="380"/>
            <ac:spMk id="19461" creationId="{00000000-0000-0000-0000-000000000000}"/>
          </ac:spMkLst>
        </pc:spChg>
      </pc:sldChg>
      <pc:sldChg chg="modSp modTransition">
        <pc:chgData name="" userId="0212c120946023de" providerId="LiveId" clId="{FB0BA7A0-2508-436A-A64A-1B8A1E00D279}" dt="2018-01-08T14:58:25.319" v="21" actId="14100"/>
        <pc:sldMkLst>
          <pc:docMk/>
          <pc:sldMk cId="0" sldId="387"/>
        </pc:sldMkLst>
        <pc:spChg chg="mod">
          <ac:chgData name="" userId="0212c120946023de" providerId="LiveId" clId="{FB0BA7A0-2508-436A-A64A-1B8A1E00D279}" dt="2018-01-08T14:55:09.223" v="1" actId="368"/>
          <ac:spMkLst>
            <pc:docMk/>
            <pc:sldMk cId="0" sldId="387"/>
            <ac:spMk id="18435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903783772" sldId="399"/>
        </pc:sldMkLst>
      </pc:sldChg>
      <pc:sldChg chg="modTransition">
        <pc:chgData name="" userId="0212c120946023de" providerId="LiveId" clId="{FB0BA7A0-2508-436A-A64A-1B8A1E00D279}" dt="2018-01-08T14:59:02.619" v="24" actId="14100"/>
        <pc:sldMkLst>
          <pc:docMk/>
          <pc:sldMk cId="1485856511" sldId="410"/>
        </pc:sldMkLst>
      </pc:sldChg>
      <pc:sldChg chg="modTransition">
        <pc:chgData name="" userId="0212c120946023de" providerId="LiveId" clId="{FB0BA7A0-2508-436A-A64A-1B8A1E00D279}" dt="2018-01-08T14:57:08.652" v="17" actId="14100"/>
        <pc:sldMkLst>
          <pc:docMk/>
          <pc:sldMk cId="2344287550" sldId="421"/>
        </pc:sldMkLst>
      </pc:sldChg>
      <pc:sldChg chg="modTransition">
        <pc:chgData name="" userId="0212c120946023de" providerId="LiveId" clId="{FB0BA7A0-2508-436A-A64A-1B8A1E00D279}" dt="2018-01-08T14:58:16.084" v="20" actId="14100"/>
        <pc:sldMkLst>
          <pc:docMk/>
          <pc:sldMk cId="576259174" sldId="422"/>
        </pc:sldMkLst>
      </pc:sldChg>
      <pc:sldChg chg="modSp modTransition">
        <pc:chgData name="" userId="0212c120946023de" providerId="LiveId" clId="{FB0BA7A0-2508-436A-A64A-1B8A1E00D279}" dt="2018-01-08T14:58:25.319" v="21" actId="14100"/>
        <pc:sldMkLst>
          <pc:docMk/>
          <pc:sldMk cId="1438848471" sldId="423"/>
        </pc:sldMkLst>
        <pc:spChg chg="mod">
          <ac:chgData name="" userId="0212c120946023de" providerId="LiveId" clId="{FB0BA7A0-2508-436A-A64A-1B8A1E00D279}" dt="2018-01-08T14:55:02.525" v="0" actId="368"/>
          <ac:spMkLst>
            <pc:docMk/>
            <pc:sldMk cId="1438848471" sldId="423"/>
            <ac:spMk id="18435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6:54.806" v="16" actId="14100"/>
        <pc:sldMkLst>
          <pc:docMk/>
          <pc:sldMk cId="495964328" sldId="424"/>
        </pc:sldMkLst>
      </pc:sldChg>
      <pc:sldChg chg="modTransition">
        <pc:chgData name="" userId="0212c120946023de" providerId="LiveId" clId="{FB0BA7A0-2508-436A-A64A-1B8A1E00D279}" dt="2018-01-08T14:58:25.319" v="21" actId="14100"/>
        <pc:sldMkLst>
          <pc:docMk/>
          <pc:sldMk cId="1143138169" sldId="425"/>
        </pc:sldMkLst>
      </pc:sldChg>
      <pc:sldMasterChg chg="modSp modSldLayout">
        <pc:chgData name="" userId="0212c120946023de" providerId="LiveId" clId="{FB0BA7A0-2508-436A-A64A-1B8A1E00D279}" dt="2018-01-08T15:05:03.404" v="64" actId="14100"/>
        <pc:sldMasterMkLst>
          <pc:docMk/>
          <pc:sldMasterMk cId="398664117" sldId="2147483925"/>
        </pc:sldMasterMkLst>
        <pc:spChg chg="mod">
          <ac:chgData name="" userId="0212c120946023de" providerId="LiveId" clId="{FB0BA7A0-2508-436A-A64A-1B8A1E00D279}" dt="2018-01-08T15:01:50.946" v="37" actId="14100"/>
          <ac:spMkLst>
            <pc:docMk/>
            <pc:sldMasterMk cId="398664117" sldId="2147483925"/>
            <ac:spMk id="3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4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5" creationId="{00000000-0000-0000-0000-000000000000}"/>
          </ac:spMkLst>
        </pc:spChg>
        <pc:spChg chg="mod">
          <ac:chgData name="" userId="0212c120946023de" providerId="LiveId" clId="{FB0BA7A0-2508-436A-A64A-1B8A1E00D279}" dt="2018-01-08T15:01:36.027" v="35" actId="1038"/>
          <ac:spMkLst>
            <pc:docMk/>
            <pc:sldMasterMk cId="398664117" sldId="2147483925"/>
            <ac:spMk id="6" creationId="{00000000-0000-0000-0000-000000000000}"/>
          </ac:spMkLst>
        </pc:spChg>
        <pc:sldLayoutChg chg="modSp">
          <pc:chgData name="" userId="0212c120946023de" providerId="LiveId" clId="{FB0BA7A0-2508-436A-A64A-1B8A1E00D279}" dt="2018-01-08T15:02:58.372" v="46" actId="14100"/>
          <pc:sldLayoutMkLst>
            <pc:docMk/>
            <pc:sldMasterMk cId="4035114675" sldId="2147483946"/>
            <pc:sldLayoutMk cId="379697920" sldId="2147483876"/>
          </pc:sldLayoutMkLst>
          <pc:spChg chg="mod">
            <ac:chgData name="" userId="0212c120946023de" providerId="LiveId" clId="{FB0BA7A0-2508-436A-A64A-1B8A1E00D279}" dt="2018-01-08T15:02:53.332" v="45" actId="14100"/>
            <ac:spMkLst>
              <pc:docMk/>
              <pc:sldMasterMk cId="4035114675" sldId="2147483946"/>
              <pc:sldLayoutMk cId="379697920" sldId="2147483876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2:58.372" v="46" actId="14100"/>
            <ac:spMkLst>
              <pc:docMk/>
              <pc:sldMasterMk cId="4035114675" sldId="2147483946"/>
              <pc:sldLayoutMk cId="379697920" sldId="2147483876"/>
              <ac:spMk id="2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3:25.003" v="51" actId="14100"/>
          <pc:sldLayoutMkLst>
            <pc:docMk/>
            <pc:sldMasterMk cId="4035114675" sldId="2147483946"/>
            <pc:sldLayoutMk cId="1858232316" sldId="2147483929"/>
          </pc:sldLayoutMkLst>
          <pc:spChg chg="mod">
            <ac:chgData name="" userId="0212c120946023de" providerId="LiveId" clId="{FB0BA7A0-2508-436A-A64A-1B8A1E00D279}" dt="2018-01-08T15:03:22.013" v="50" actId="14100"/>
            <ac:spMkLst>
              <pc:docMk/>
              <pc:sldMasterMk cId="4035114675" sldId="2147483946"/>
              <pc:sldLayoutMk cId="1858232316" sldId="2147483929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25.003" v="51" actId="14100"/>
            <ac:spMkLst>
              <pc:docMk/>
              <pc:sldMasterMk cId="4035114675" sldId="2147483946"/>
              <pc:sldLayoutMk cId="1858232316" sldId="2147483929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5:03.404" v="64" actId="14100"/>
          <pc:sldLayoutMkLst>
            <pc:docMk/>
            <pc:sldMasterMk cId="4035114675" sldId="2147483946"/>
            <pc:sldLayoutMk cId="4223966895" sldId="2147483930"/>
          </pc:sldLayoutMkLst>
          <pc:spChg chg="mod">
            <ac:chgData name="" userId="0212c120946023de" providerId="LiveId" clId="{FB0BA7A0-2508-436A-A64A-1B8A1E00D279}" dt="2018-01-08T15:03:37.817" v="55" actId="14100"/>
            <ac:spMkLst>
              <pc:docMk/>
              <pc:sldMasterMk cId="4035114675" sldId="2147483946"/>
              <pc:sldLayoutMk cId="4223966895" sldId="2147483930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59.706" v="58" actId="14100"/>
            <ac:spMkLst>
              <pc:docMk/>
              <pc:sldMasterMk cId="4035114675" sldId="2147483946"/>
              <pc:sldLayoutMk cId="4223966895" sldId="2147483930"/>
              <ac:spMk id="4" creationId="{00000000-0000-0000-0000-000000000000}"/>
            </ac:spMkLst>
          </pc:spChg>
          <pc:spChg chg="mod">
            <ac:chgData name="" userId="0212c120946023de" providerId="LiveId" clId="{FB0BA7A0-2508-436A-A64A-1B8A1E00D279}" dt="2018-01-08T15:05:03.404" v="64" actId="14100"/>
            <ac:spMkLst>
              <pc:docMk/>
              <pc:sldMasterMk cId="4035114675" sldId="2147483946"/>
              <pc:sldLayoutMk cId="4223966895" sldId="2147483930"/>
              <ac:spMk id="5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49.840" v="63" actId="14100"/>
            <ac:spMkLst>
              <pc:docMk/>
              <pc:sldMasterMk cId="4035114675" sldId="2147483946"/>
              <pc:sldLayoutMk cId="4223966895" sldId="2147483930"/>
              <ac:spMk id="6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16.231" v="61" actId="14100"/>
          <pc:sldLayoutMkLst>
            <pc:docMk/>
            <pc:sldMasterMk cId="398664117" sldId="2147483925"/>
            <pc:sldLayoutMk cId="3629855886" sldId="2147483934"/>
          </pc:sldLayoutMkLst>
          <pc:spChg chg="mod">
            <ac:chgData name="" userId="0212c120946023de" providerId="LiveId" clId="{FB0BA7A0-2508-436A-A64A-1B8A1E00D279}" dt="2018-01-08T15:04:16.231" v="61" actId="14100"/>
            <ac:spMkLst>
              <pc:docMk/>
              <pc:sldMasterMk cId="398664117" sldId="2147483925"/>
              <pc:sldLayoutMk cId="3629855886" sldId="2147483934"/>
              <ac:spMk id="2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13.339" v="60" actId="14100"/>
            <ac:spMkLst>
              <pc:docMk/>
              <pc:sldMasterMk cId="398664117" sldId="2147483925"/>
              <pc:sldLayoutMk cId="3629855886" sldId="2147483934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22.316" v="62" actId="14100"/>
          <pc:sldLayoutMkLst>
            <pc:docMk/>
            <pc:sldMasterMk cId="398664117" sldId="2147483925"/>
            <pc:sldLayoutMk cId="2421502316" sldId="2147483936"/>
          </pc:sldLayoutMkLst>
          <pc:spChg chg="mod">
            <ac:chgData name="" userId="0212c120946023de" providerId="LiveId" clId="{FB0BA7A0-2508-436A-A64A-1B8A1E00D279}" dt="2018-01-08T15:04:22.316" v="62" actId="14100"/>
            <ac:spMkLst>
              <pc:docMk/>
              <pc:sldMasterMk cId="398664117" sldId="2147483925"/>
              <pc:sldLayoutMk cId="2421502316" sldId="2147483936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27.639" v="41" actId="14100"/>
          <pc:sldLayoutMkLst>
            <pc:docMk/>
            <pc:sldMasterMk cId="398664117" sldId="2147483925"/>
            <pc:sldLayoutMk cId="1864401635" sldId="2147483943"/>
          </pc:sldLayoutMkLst>
          <pc:spChg chg="mod">
            <ac:chgData name="" userId="0212c120946023de" providerId="LiveId" clId="{FB0BA7A0-2508-436A-A64A-1B8A1E00D279}" dt="2018-01-08T15:02:27.639" v="41" actId="14100"/>
            <ac:spMkLst>
              <pc:docMk/>
              <pc:sldMasterMk cId="398664117" sldId="2147483925"/>
              <pc:sldLayoutMk cId="1864401635" sldId="2147483943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33.804" v="42" actId="14100"/>
          <pc:sldLayoutMkLst>
            <pc:docMk/>
            <pc:sldMasterMk cId="398664117" sldId="2147483925"/>
            <pc:sldLayoutMk cId="3610035638" sldId="2147483944"/>
          </pc:sldLayoutMkLst>
          <pc:spChg chg="mod">
            <ac:chgData name="" userId="0212c120946023de" providerId="LiveId" clId="{FB0BA7A0-2508-436A-A64A-1B8A1E00D279}" dt="2018-01-08T15:02:33.804" v="42" actId="14100"/>
            <ac:spMkLst>
              <pc:docMk/>
              <pc:sldMasterMk cId="398664117" sldId="2147483925"/>
              <pc:sldLayoutMk cId="3610035638" sldId="2147483944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10.058" v="39" actId="14100"/>
          <pc:sldLayoutMkLst>
            <pc:docMk/>
            <pc:sldMasterMk cId="398664117" sldId="2147483925"/>
            <pc:sldLayoutMk cId="3276539619" sldId="2147483945"/>
          </pc:sldLayoutMkLst>
          <pc:spChg chg="mod">
            <ac:chgData name="" userId="0212c120946023de" providerId="LiveId" clId="{FB0BA7A0-2508-436A-A64A-1B8A1E00D279}" dt="2018-01-08T15:02:10.058" v="39" actId="14100"/>
            <ac:spMkLst>
              <pc:docMk/>
              <pc:sldMasterMk cId="398664117" sldId="2147483925"/>
              <pc:sldLayoutMk cId="3276539619" sldId="2147483945"/>
              <ac:spMk id="3" creationId="{00000000-0000-0000-0000-000000000000}"/>
            </ac:spMkLst>
          </pc:spChg>
        </pc:sldLayoutChg>
      </pc:sldMasterChg>
    </pc:docChg>
  </pc:docChgLst>
  <pc:docChgLst>
    <pc:chgData name="Jimmy Gilbert" userId="0212c120946023de" providerId="LiveId" clId="{7DD60B76-FA76-4411-92B3-0F5A66C1C6C6}"/>
    <pc:docChg chg="undo redo custSel addSld delSld modSld modSection">
      <pc:chgData name="Jimmy Gilbert" userId="0212c120946023de" providerId="LiveId" clId="{7DD60B76-FA76-4411-92B3-0F5A66C1C6C6}" dt="2021-11-19T15:08:40.499" v="195" actId="1076"/>
      <pc:docMkLst>
        <pc:docMk/>
      </pc:docMkLst>
      <pc:sldChg chg="addSp modSp add mod modClrScheme modAnim chgLayout">
        <pc:chgData name="Jimmy Gilbert" userId="0212c120946023de" providerId="LiveId" clId="{7DD60B76-FA76-4411-92B3-0F5A66C1C6C6}" dt="2021-11-19T14:57:45.944" v="80"/>
        <pc:sldMkLst>
          <pc:docMk/>
          <pc:sldMk cId="0" sldId="259"/>
        </pc:sldMkLst>
        <pc:spChg chg="mod ord">
          <ac:chgData name="Jimmy Gilbert" userId="0212c120946023de" providerId="LiveId" clId="{7DD60B76-FA76-4411-92B3-0F5A66C1C6C6}" dt="2021-11-19T14:53:22.197" v="33" actId="700"/>
          <ac:spMkLst>
            <pc:docMk/>
            <pc:sldMk cId="0" sldId="259"/>
            <ac:spMk id="2" creationId="{21E78144-DF0E-4904-BE89-F5E2D84AB79D}"/>
          </ac:spMkLst>
        </pc:spChg>
        <pc:spChg chg="mod ord">
          <ac:chgData name="Jimmy Gilbert" userId="0212c120946023de" providerId="LiveId" clId="{7DD60B76-FA76-4411-92B3-0F5A66C1C6C6}" dt="2021-11-19T14:53:50.462" v="49" actId="20577"/>
          <ac:spMkLst>
            <pc:docMk/>
            <pc:sldMk cId="0" sldId="259"/>
            <ac:spMk id="3" creationId="{46F24BE1-6D1D-4598-B172-B1B5400CF5DB}"/>
          </ac:spMkLst>
        </pc:spChg>
        <pc:spChg chg="add mod ord">
          <ac:chgData name="Jimmy Gilbert" userId="0212c120946023de" providerId="LiveId" clId="{7DD60B76-FA76-4411-92B3-0F5A66C1C6C6}" dt="2021-11-19T14:57:39.170" v="79" actId="5793"/>
          <ac:spMkLst>
            <pc:docMk/>
            <pc:sldMk cId="0" sldId="259"/>
            <ac:spMk id="4" creationId="{EE2B23DA-3001-4CA1-AD2F-2307E7E5DD49}"/>
          </ac:spMkLst>
        </pc:spChg>
      </pc:sldChg>
      <pc:sldChg chg="addSp delSp modSp add mod modClrScheme modAnim chgLayout">
        <pc:chgData name="Jimmy Gilbert" userId="0212c120946023de" providerId="LiveId" clId="{7DD60B76-FA76-4411-92B3-0F5A66C1C6C6}" dt="2021-11-19T15:05:08.094" v="186" actId="1076"/>
        <pc:sldMkLst>
          <pc:docMk/>
          <pc:sldMk cId="0" sldId="266"/>
        </pc:sldMkLst>
        <pc:spChg chg="mod ord">
          <ac:chgData name="Jimmy Gilbert" userId="0212c120946023de" providerId="LiveId" clId="{7DD60B76-FA76-4411-92B3-0F5A66C1C6C6}" dt="2021-11-19T14:53:22.197" v="33" actId="700"/>
          <ac:spMkLst>
            <pc:docMk/>
            <pc:sldMk cId="0" sldId="266"/>
            <ac:spMk id="2" creationId="{CF5C13BA-4470-4B6D-B3D6-1E40083C4145}"/>
          </ac:spMkLst>
        </pc:spChg>
        <pc:spChg chg="mod ord">
          <ac:chgData name="Jimmy Gilbert" userId="0212c120946023de" providerId="LiveId" clId="{7DD60B76-FA76-4411-92B3-0F5A66C1C6C6}" dt="2021-11-19T14:54:04.388" v="56" actId="20577"/>
          <ac:spMkLst>
            <pc:docMk/>
            <pc:sldMk cId="0" sldId="266"/>
            <ac:spMk id="3" creationId="{219BFBDB-FD18-42DE-886C-AB6BA09BBC16}"/>
          </ac:spMkLst>
        </pc:spChg>
        <pc:spChg chg="add mod ord">
          <ac:chgData name="Jimmy Gilbert" userId="0212c120946023de" providerId="LiveId" clId="{7DD60B76-FA76-4411-92B3-0F5A66C1C6C6}" dt="2021-11-19T14:58:02.052" v="86" actId="14"/>
          <ac:spMkLst>
            <pc:docMk/>
            <pc:sldMk cId="0" sldId="266"/>
            <ac:spMk id="4" creationId="{C73C6FF0-BB9D-4BA7-9CA9-7972D9801922}"/>
          </ac:spMkLst>
        </pc:spChg>
        <pc:picChg chg="add del mod">
          <ac:chgData name="Jimmy Gilbert" userId="0212c120946023de" providerId="LiveId" clId="{7DD60B76-FA76-4411-92B3-0F5A66C1C6C6}" dt="2021-11-19T15:04:43.312" v="180" actId="478"/>
          <ac:picMkLst>
            <pc:docMk/>
            <pc:sldMk cId="0" sldId="266"/>
            <ac:picMk id="6" creationId="{C0BF7A6D-12E6-49AA-A7B6-6077E909A2C9}"/>
          </ac:picMkLst>
        </pc:picChg>
        <pc:picChg chg="add mod">
          <ac:chgData name="Jimmy Gilbert" userId="0212c120946023de" providerId="LiveId" clId="{7DD60B76-FA76-4411-92B3-0F5A66C1C6C6}" dt="2021-11-19T15:05:08.094" v="186" actId="1076"/>
          <ac:picMkLst>
            <pc:docMk/>
            <pc:sldMk cId="0" sldId="266"/>
            <ac:picMk id="8" creationId="{603308B2-B21F-4D2F-8B28-2E427DFF6D2E}"/>
          </ac:picMkLst>
        </pc:picChg>
      </pc:sldChg>
      <pc:sldChg chg="addSp modSp add mod modClrScheme modAnim chgLayout">
        <pc:chgData name="Jimmy Gilbert" userId="0212c120946023de" providerId="LiveId" clId="{7DD60B76-FA76-4411-92B3-0F5A66C1C6C6}" dt="2021-11-19T15:08:09.140" v="193" actId="14"/>
        <pc:sldMkLst>
          <pc:docMk/>
          <pc:sldMk cId="0" sldId="267"/>
        </pc:sldMkLst>
        <pc:spChg chg="mod ord">
          <ac:chgData name="Jimmy Gilbert" userId="0212c120946023de" providerId="LiveId" clId="{7DD60B76-FA76-4411-92B3-0F5A66C1C6C6}" dt="2021-11-19T14:53:22.197" v="33" actId="700"/>
          <ac:spMkLst>
            <pc:docMk/>
            <pc:sldMk cId="0" sldId="267"/>
            <ac:spMk id="2" creationId="{D8C59D12-9777-4EDE-86B7-147C811CCD09}"/>
          </ac:spMkLst>
        </pc:spChg>
        <pc:spChg chg="mod ord">
          <ac:chgData name="Jimmy Gilbert" userId="0212c120946023de" providerId="LiveId" clId="{7DD60B76-FA76-4411-92B3-0F5A66C1C6C6}" dt="2021-11-19T14:58:23.158" v="95" actId="20577"/>
          <ac:spMkLst>
            <pc:docMk/>
            <pc:sldMk cId="0" sldId="267"/>
            <ac:spMk id="3" creationId="{7BC237FD-B5ED-4533-A992-18CFEC550538}"/>
          </ac:spMkLst>
        </pc:spChg>
        <pc:spChg chg="mod">
          <ac:chgData name="Jimmy Gilbert" userId="0212c120946023de" providerId="LiveId" clId="{7DD60B76-FA76-4411-92B3-0F5A66C1C6C6}" dt="2021-11-19T14:58:40.915" v="96" actId="1076"/>
          <ac:spMkLst>
            <pc:docMk/>
            <pc:sldMk cId="0" sldId="267"/>
            <ac:spMk id="4" creationId="{5221DBA8-F0C4-4BBF-B207-BB8071041A8B}"/>
          </ac:spMkLst>
        </pc:spChg>
        <pc:spChg chg="add mod ord">
          <ac:chgData name="Jimmy Gilbert" userId="0212c120946023de" providerId="LiveId" clId="{7DD60B76-FA76-4411-92B3-0F5A66C1C6C6}" dt="2021-11-19T15:08:09.140" v="193" actId="14"/>
          <ac:spMkLst>
            <pc:docMk/>
            <pc:sldMk cId="0" sldId="267"/>
            <ac:spMk id="5" creationId="{5F60AE3F-6484-4E2B-8026-2B424D5988C8}"/>
          </ac:spMkLst>
        </pc:spChg>
        <pc:picChg chg="add mod">
          <ac:chgData name="Jimmy Gilbert" userId="0212c120946023de" providerId="LiveId" clId="{7DD60B76-FA76-4411-92B3-0F5A66C1C6C6}" dt="2021-11-19T15:07:49.673" v="189" actId="1076"/>
          <ac:picMkLst>
            <pc:docMk/>
            <pc:sldMk cId="0" sldId="267"/>
            <ac:picMk id="7" creationId="{4A6D951F-DD46-40CB-B77B-472A1DF37BE2}"/>
          </ac:picMkLst>
        </pc:picChg>
      </pc:sldChg>
      <pc:sldChg chg="addSp delSp modSp add mod modClrScheme chgLayout">
        <pc:chgData name="Jimmy Gilbert" userId="0212c120946023de" providerId="LiveId" clId="{7DD60B76-FA76-4411-92B3-0F5A66C1C6C6}" dt="2021-11-19T15:00:19.822" v="139" actId="1076"/>
        <pc:sldMkLst>
          <pc:docMk/>
          <pc:sldMk cId="0" sldId="268"/>
        </pc:sldMkLst>
        <pc:spChg chg="add del mod ord">
          <ac:chgData name="Jimmy Gilbert" userId="0212c120946023de" providerId="LiveId" clId="{7DD60B76-FA76-4411-92B3-0F5A66C1C6C6}" dt="2021-11-19T15:00:05.886" v="129" actId="478"/>
          <ac:spMkLst>
            <pc:docMk/>
            <pc:sldMk cId="0" sldId="268"/>
            <ac:spMk id="2" creationId="{D14D1EB5-22F5-4E0A-B956-BB444B904FA9}"/>
          </ac:spMkLst>
        </pc:spChg>
        <pc:spChg chg="mod ord">
          <ac:chgData name="Jimmy Gilbert" userId="0212c120946023de" providerId="LiveId" clId="{7DD60B76-FA76-4411-92B3-0F5A66C1C6C6}" dt="2021-11-19T14:53:22.197" v="33" actId="700"/>
          <ac:spMkLst>
            <pc:docMk/>
            <pc:sldMk cId="0" sldId="268"/>
            <ac:spMk id="3" creationId="{C3633624-64B3-4EB5-A811-E7336BB7DE7B}"/>
          </ac:spMkLst>
        </pc:spChg>
        <pc:spChg chg="add mod ord">
          <ac:chgData name="Jimmy Gilbert" userId="0212c120946023de" providerId="LiveId" clId="{7DD60B76-FA76-4411-92B3-0F5A66C1C6C6}" dt="2021-11-19T15:00:09.592" v="138" actId="20577"/>
          <ac:spMkLst>
            <pc:docMk/>
            <pc:sldMk cId="0" sldId="268"/>
            <ac:spMk id="6" creationId="{849AC154-CF96-4550-BE0B-BB00F3A57629}"/>
          </ac:spMkLst>
        </pc:spChg>
        <pc:spChg chg="mod">
          <ac:chgData name="Jimmy Gilbert" userId="0212c120946023de" providerId="LiveId" clId="{7DD60B76-FA76-4411-92B3-0F5A66C1C6C6}" dt="2021-11-19T15:00:19.822" v="139" actId="1076"/>
          <ac:spMkLst>
            <pc:docMk/>
            <pc:sldMk cId="0" sldId="268"/>
            <ac:spMk id="20" creationId="{15C41601-9DF1-4BB5-A22B-7459D3B5626F}"/>
          </ac:spMkLst>
        </pc:spChg>
        <pc:spChg chg="mod">
          <ac:chgData name="Jimmy Gilbert" userId="0212c120946023de" providerId="LiveId" clId="{7DD60B76-FA76-4411-92B3-0F5A66C1C6C6}" dt="2021-11-19T15:00:19.822" v="139" actId="1076"/>
          <ac:spMkLst>
            <pc:docMk/>
            <pc:sldMk cId="0" sldId="268"/>
            <ac:spMk id="24" creationId="{1FBEA16E-28C0-401E-AA78-ED91669BA92A}"/>
          </ac:spMkLst>
        </pc:spChg>
        <pc:cxnChg chg="mod">
          <ac:chgData name="Jimmy Gilbert" userId="0212c120946023de" providerId="LiveId" clId="{7DD60B76-FA76-4411-92B3-0F5A66C1C6C6}" dt="2021-11-19T15:00:19.822" v="139" actId="1076"/>
          <ac:cxnSpMkLst>
            <pc:docMk/>
            <pc:sldMk cId="0" sldId="268"/>
            <ac:cxnSpMk id="21" creationId="{ACFA9EA8-2601-40F2-A9E2-C1568B9D203A}"/>
          </ac:cxnSpMkLst>
        </pc:cxnChg>
      </pc:sldChg>
      <pc:sldChg chg="del">
        <pc:chgData name="Jimmy Gilbert" userId="0212c120946023de" providerId="LiveId" clId="{7DD60B76-FA76-4411-92B3-0F5A66C1C6C6}" dt="2021-11-19T14:52:36.478" v="30" actId="47"/>
        <pc:sldMkLst>
          <pc:docMk/>
          <pc:sldMk cId="3960682268" sldId="273"/>
        </pc:sldMkLst>
      </pc:sldChg>
      <pc:sldChg chg="del">
        <pc:chgData name="Jimmy Gilbert" userId="0212c120946023de" providerId="LiveId" clId="{7DD60B76-FA76-4411-92B3-0F5A66C1C6C6}" dt="2021-11-19T14:52:35.499" v="29" actId="47"/>
        <pc:sldMkLst>
          <pc:docMk/>
          <pc:sldMk cId="2015572488" sldId="275"/>
        </pc:sldMkLst>
      </pc:sldChg>
      <pc:sldChg chg="del">
        <pc:chgData name="Jimmy Gilbert" userId="0212c120946023de" providerId="LiveId" clId="{7DD60B76-FA76-4411-92B3-0F5A66C1C6C6}" dt="2021-11-19T14:52:34.407" v="27" actId="47"/>
        <pc:sldMkLst>
          <pc:docMk/>
          <pc:sldMk cId="3963964272" sldId="276"/>
        </pc:sldMkLst>
      </pc:sldChg>
      <pc:sldChg chg="del">
        <pc:chgData name="Jimmy Gilbert" userId="0212c120946023de" providerId="LiveId" clId="{7DD60B76-FA76-4411-92B3-0F5A66C1C6C6}" dt="2021-11-19T14:52:38.833" v="31" actId="47"/>
        <pc:sldMkLst>
          <pc:docMk/>
          <pc:sldMk cId="2286260350" sldId="278"/>
        </pc:sldMkLst>
      </pc:sldChg>
      <pc:sldChg chg="del">
        <pc:chgData name="Jimmy Gilbert" userId="0212c120946023de" providerId="LiveId" clId="{7DD60B76-FA76-4411-92B3-0F5A66C1C6C6}" dt="2021-11-19T14:52:33.487" v="26" actId="47"/>
        <pc:sldMkLst>
          <pc:docMk/>
          <pc:sldMk cId="2295580176" sldId="280"/>
        </pc:sldMkLst>
      </pc:sldChg>
      <pc:sldChg chg="del">
        <pc:chgData name="Jimmy Gilbert" userId="0212c120946023de" providerId="LiveId" clId="{7DD60B76-FA76-4411-92B3-0F5A66C1C6C6}" dt="2021-11-19T14:52:34.936" v="28" actId="47"/>
        <pc:sldMkLst>
          <pc:docMk/>
          <pc:sldMk cId="3702748201" sldId="282"/>
        </pc:sldMkLst>
      </pc:sldChg>
      <pc:sldChg chg="del">
        <pc:chgData name="Jimmy Gilbert" userId="0212c120946023de" providerId="LiveId" clId="{7DD60B76-FA76-4411-92B3-0F5A66C1C6C6}" dt="2021-11-19T14:52:31.802" v="25" actId="47"/>
        <pc:sldMkLst>
          <pc:docMk/>
          <pc:sldMk cId="1469200775" sldId="286"/>
        </pc:sldMkLst>
      </pc:sldChg>
      <pc:sldChg chg="del">
        <pc:chgData name="Jimmy Gilbert" userId="0212c120946023de" providerId="LiveId" clId="{7DD60B76-FA76-4411-92B3-0F5A66C1C6C6}" dt="2021-11-19T14:53:35.702" v="39" actId="47"/>
        <pc:sldMkLst>
          <pc:docMk/>
          <pc:sldMk cId="3070005536" sldId="287"/>
        </pc:sldMkLst>
      </pc:sldChg>
      <pc:sldChg chg="del">
        <pc:chgData name="Jimmy Gilbert" userId="0212c120946023de" providerId="LiveId" clId="{7DD60B76-FA76-4411-92B3-0F5A66C1C6C6}" dt="2021-11-19T14:52:30.834" v="24" actId="47"/>
        <pc:sldMkLst>
          <pc:docMk/>
          <pc:sldMk cId="2010937329" sldId="288"/>
        </pc:sldMkLst>
      </pc:sldChg>
      <pc:sldChg chg="del">
        <pc:chgData name="Jimmy Gilbert" userId="0212c120946023de" providerId="LiveId" clId="{7DD60B76-FA76-4411-92B3-0F5A66C1C6C6}" dt="2021-11-19T14:52:28.650" v="23" actId="47"/>
        <pc:sldMkLst>
          <pc:docMk/>
          <pc:sldMk cId="1776573420" sldId="289"/>
        </pc:sldMkLst>
      </pc:sldChg>
      <pc:sldChg chg="addSp delSp modSp mod delAnim modAnim">
        <pc:chgData name="Jimmy Gilbert" userId="0212c120946023de" providerId="LiveId" clId="{7DD60B76-FA76-4411-92B3-0F5A66C1C6C6}" dt="2021-11-19T14:51:51.819" v="16"/>
        <pc:sldMkLst>
          <pc:docMk/>
          <pc:sldMk cId="0" sldId="380"/>
        </pc:sldMkLst>
        <pc:spChg chg="mod">
          <ac:chgData name="Jimmy Gilbert" userId="0212c120946023de" providerId="LiveId" clId="{7DD60B76-FA76-4411-92B3-0F5A66C1C6C6}" dt="2021-11-19T14:51:51.819" v="16"/>
          <ac:spMkLst>
            <pc:docMk/>
            <pc:sldMk cId="0" sldId="380"/>
            <ac:spMk id="2" creationId="{00000000-0000-0000-0000-000000000000}"/>
          </ac:spMkLst>
        </pc:spChg>
        <pc:spChg chg="add del mod">
          <ac:chgData name="Jimmy Gilbert" userId="0212c120946023de" providerId="LiveId" clId="{7DD60B76-FA76-4411-92B3-0F5A66C1C6C6}" dt="2021-11-19T14:51:26.597" v="7" actId="478"/>
          <ac:spMkLst>
            <pc:docMk/>
            <pc:sldMk cId="0" sldId="380"/>
            <ac:spMk id="7" creationId="{34521BDB-C2D3-468E-9920-401E285BD3FD}"/>
          </ac:spMkLst>
        </pc:spChg>
        <pc:spChg chg="add del mod">
          <ac:chgData name="Jimmy Gilbert" userId="0212c120946023de" providerId="LiveId" clId="{7DD60B76-FA76-4411-92B3-0F5A66C1C6C6}" dt="2021-11-19T14:51:47.505" v="11" actId="478"/>
          <ac:spMkLst>
            <pc:docMk/>
            <pc:sldMk cId="0" sldId="380"/>
            <ac:spMk id="10" creationId="{9C4A19D9-9762-493F-8940-7C8A46DBDAA3}"/>
          </ac:spMkLst>
        </pc:spChg>
        <pc:spChg chg="add mod">
          <ac:chgData name="Jimmy Gilbert" userId="0212c120946023de" providerId="LiveId" clId="{7DD60B76-FA76-4411-92B3-0F5A66C1C6C6}" dt="2021-11-19T14:51:37.451" v="9" actId="1076"/>
          <ac:spMkLst>
            <pc:docMk/>
            <pc:sldMk cId="0" sldId="380"/>
            <ac:spMk id="11" creationId="{0A50547A-788F-4A2B-947F-59C51E6DDE29}"/>
          </ac:spMkLst>
        </pc:spChg>
        <pc:spChg chg="add mod">
          <ac:chgData name="Jimmy Gilbert" userId="0212c120946023de" providerId="LiveId" clId="{7DD60B76-FA76-4411-92B3-0F5A66C1C6C6}" dt="2021-11-19T14:51:37.451" v="9" actId="1076"/>
          <ac:spMkLst>
            <pc:docMk/>
            <pc:sldMk cId="0" sldId="380"/>
            <ac:spMk id="12" creationId="{19CBF58F-8684-42DA-8039-628B865C3452}"/>
          </ac:spMkLst>
        </pc:spChg>
        <pc:spChg chg="add mod">
          <ac:chgData name="Jimmy Gilbert" userId="0212c120946023de" providerId="LiveId" clId="{7DD60B76-FA76-4411-92B3-0F5A66C1C6C6}" dt="2021-11-19T14:51:37.451" v="9" actId="1076"/>
          <ac:spMkLst>
            <pc:docMk/>
            <pc:sldMk cId="0" sldId="380"/>
            <ac:spMk id="13" creationId="{85F1DE76-6987-4C03-ABCC-1948DD497879}"/>
          </ac:spMkLst>
        </pc:spChg>
        <pc:spChg chg="add mod">
          <ac:chgData name="Jimmy Gilbert" userId="0212c120946023de" providerId="LiveId" clId="{7DD60B76-FA76-4411-92B3-0F5A66C1C6C6}" dt="2021-11-19T14:51:37.451" v="9" actId="1076"/>
          <ac:spMkLst>
            <pc:docMk/>
            <pc:sldMk cId="0" sldId="380"/>
            <ac:spMk id="14" creationId="{6B439F23-AAE9-4CB7-994E-89DA45835466}"/>
          </ac:spMkLst>
        </pc:spChg>
        <pc:spChg chg="add mod">
          <ac:chgData name="Jimmy Gilbert" userId="0212c120946023de" providerId="LiveId" clId="{7DD60B76-FA76-4411-92B3-0F5A66C1C6C6}" dt="2021-11-19T14:51:37.451" v="9" actId="1076"/>
          <ac:spMkLst>
            <pc:docMk/>
            <pc:sldMk cId="0" sldId="380"/>
            <ac:spMk id="15" creationId="{F22566E7-90FE-4911-9DDC-14A867894923}"/>
          </ac:spMkLst>
        </pc:spChg>
        <pc:spChg chg="add mod">
          <ac:chgData name="Jimmy Gilbert" userId="0212c120946023de" providerId="LiveId" clId="{7DD60B76-FA76-4411-92B3-0F5A66C1C6C6}" dt="2021-11-19T14:51:37.451" v="9" actId="1076"/>
          <ac:spMkLst>
            <pc:docMk/>
            <pc:sldMk cId="0" sldId="380"/>
            <ac:spMk id="16" creationId="{ED44E044-A89A-4565-B89D-FAE20B9584E3}"/>
          </ac:spMkLst>
        </pc:spChg>
        <pc:spChg chg="add mod">
          <ac:chgData name="Jimmy Gilbert" userId="0212c120946023de" providerId="LiveId" clId="{7DD60B76-FA76-4411-92B3-0F5A66C1C6C6}" dt="2021-11-19T14:51:37.451" v="9" actId="1076"/>
          <ac:spMkLst>
            <pc:docMk/>
            <pc:sldMk cId="0" sldId="380"/>
            <ac:spMk id="17" creationId="{0689616C-F602-4F98-AFAE-4C19D9A0B287}"/>
          </ac:spMkLst>
        </pc:spChg>
        <pc:spChg chg="add mod">
          <ac:chgData name="Jimmy Gilbert" userId="0212c120946023de" providerId="LiveId" clId="{7DD60B76-FA76-4411-92B3-0F5A66C1C6C6}" dt="2021-11-19T14:51:37.451" v="9" actId="1076"/>
          <ac:spMkLst>
            <pc:docMk/>
            <pc:sldMk cId="0" sldId="380"/>
            <ac:spMk id="18" creationId="{8247EB41-58EF-4938-9BFA-5A1BC5EC3555}"/>
          </ac:spMkLst>
        </pc:spChg>
        <pc:spChg chg="del">
          <ac:chgData name="Jimmy Gilbert" userId="0212c120946023de" providerId="LiveId" clId="{7DD60B76-FA76-4411-92B3-0F5A66C1C6C6}" dt="2021-11-19T14:51:23.937" v="6" actId="478"/>
          <ac:spMkLst>
            <pc:docMk/>
            <pc:sldMk cId="0" sldId="380"/>
            <ac:spMk id="19458" creationId="{00000000-0000-0000-0000-000000000000}"/>
          </ac:spMkLst>
        </pc:spChg>
      </pc:sldChg>
      <pc:sldChg chg="addSp delSp modSp add mod modClrScheme chgLayout">
        <pc:chgData name="Jimmy Gilbert" userId="0212c120946023de" providerId="LiveId" clId="{7DD60B76-FA76-4411-92B3-0F5A66C1C6C6}" dt="2021-11-19T14:59:57.636" v="128" actId="20577"/>
        <pc:sldMkLst>
          <pc:docMk/>
          <pc:sldMk cId="3134770168" sldId="417"/>
        </pc:sldMkLst>
        <pc:spChg chg="mod ord">
          <ac:chgData name="Jimmy Gilbert" userId="0212c120946023de" providerId="LiveId" clId="{7DD60B76-FA76-4411-92B3-0F5A66C1C6C6}" dt="2021-11-19T14:53:22.197" v="33" actId="700"/>
          <ac:spMkLst>
            <pc:docMk/>
            <pc:sldMk cId="3134770168" sldId="417"/>
            <ac:spMk id="2" creationId="{21E78144-DF0E-4904-BE89-F5E2D84AB79D}"/>
          </ac:spMkLst>
        </pc:spChg>
        <pc:spChg chg="del mod ord">
          <ac:chgData name="Jimmy Gilbert" userId="0212c120946023de" providerId="LiveId" clId="{7DD60B76-FA76-4411-92B3-0F5A66C1C6C6}" dt="2021-11-19T14:59:48.727" v="111" actId="478"/>
          <ac:spMkLst>
            <pc:docMk/>
            <pc:sldMk cId="3134770168" sldId="417"/>
            <ac:spMk id="3" creationId="{46F24BE1-6D1D-4598-B172-B1B5400CF5DB}"/>
          </ac:spMkLst>
        </pc:spChg>
        <pc:spChg chg="add mod ord">
          <ac:chgData name="Jimmy Gilbert" userId="0212c120946023de" providerId="LiveId" clId="{7DD60B76-FA76-4411-92B3-0F5A66C1C6C6}" dt="2021-11-19T14:59:18.762" v="100" actId="14"/>
          <ac:spMkLst>
            <pc:docMk/>
            <pc:sldMk cId="3134770168" sldId="417"/>
            <ac:spMk id="9" creationId="{128EE2EB-A37A-4762-AC78-6A434E4E446D}"/>
          </ac:spMkLst>
        </pc:spChg>
        <pc:spChg chg="add mod">
          <ac:chgData name="Jimmy Gilbert" userId="0212c120946023de" providerId="LiveId" clId="{7DD60B76-FA76-4411-92B3-0F5A66C1C6C6}" dt="2021-11-19T14:59:57.636" v="128" actId="20577"/>
          <ac:spMkLst>
            <pc:docMk/>
            <pc:sldMk cId="3134770168" sldId="417"/>
            <ac:spMk id="31" creationId="{48B2C09D-1FE9-40C9-B866-97336D095895}"/>
          </ac:spMkLst>
        </pc:spChg>
      </pc:sldChg>
      <pc:sldChg chg="addSp delSp modSp add mod modClrScheme delAnim modAnim chgLayout">
        <pc:chgData name="Jimmy Gilbert" userId="0212c120946023de" providerId="LiveId" clId="{7DD60B76-FA76-4411-92B3-0F5A66C1C6C6}" dt="2021-11-19T15:01:43.002" v="160" actId="20577"/>
        <pc:sldMkLst>
          <pc:docMk/>
          <pc:sldMk cId="2297251453" sldId="418"/>
        </pc:sldMkLst>
        <pc:spChg chg="mod ord">
          <ac:chgData name="Jimmy Gilbert" userId="0212c120946023de" providerId="LiveId" clId="{7DD60B76-FA76-4411-92B3-0F5A66C1C6C6}" dt="2021-11-19T15:01:34.061" v="152" actId="700"/>
          <ac:spMkLst>
            <pc:docMk/>
            <pc:sldMk cId="2297251453" sldId="418"/>
            <ac:spMk id="2" creationId="{21E78144-DF0E-4904-BE89-F5E2D84AB79D}"/>
          </ac:spMkLst>
        </pc:spChg>
        <pc:spChg chg="del mod ord">
          <ac:chgData name="Jimmy Gilbert" userId="0212c120946023de" providerId="LiveId" clId="{7DD60B76-FA76-4411-92B3-0F5A66C1C6C6}" dt="2021-11-19T15:01:29.670" v="151" actId="478"/>
          <ac:spMkLst>
            <pc:docMk/>
            <pc:sldMk cId="2297251453" sldId="418"/>
            <ac:spMk id="3" creationId="{46F24BE1-6D1D-4598-B172-B1B5400CF5DB}"/>
          </ac:spMkLst>
        </pc:spChg>
        <pc:spChg chg="del">
          <ac:chgData name="Jimmy Gilbert" userId="0212c120946023de" providerId="LiveId" clId="{7DD60B76-FA76-4411-92B3-0F5A66C1C6C6}" dt="2021-11-19T15:00:48.780" v="140" actId="478"/>
          <ac:spMkLst>
            <pc:docMk/>
            <pc:sldMk cId="2297251453" sldId="418"/>
            <ac:spMk id="9" creationId="{A9D6CE89-FD26-4E1B-9649-736FD291F6DE}"/>
          </ac:spMkLst>
        </pc:spChg>
        <pc:spChg chg="add del mod ord">
          <ac:chgData name="Jimmy Gilbert" userId="0212c120946023de" providerId="LiveId" clId="{7DD60B76-FA76-4411-92B3-0F5A66C1C6C6}" dt="2021-11-19T15:00:48.780" v="140" actId="478"/>
          <ac:spMkLst>
            <pc:docMk/>
            <pc:sldMk cId="2297251453" sldId="418"/>
            <ac:spMk id="24" creationId="{77B2F85C-912F-4A74-9C47-49F22229CE20}"/>
          </ac:spMkLst>
        </pc:spChg>
        <pc:spChg chg="add del mod">
          <ac:chgData name="Jimmy Gilbert" userId="0212c120946023de" providerId="LiveId" clId="{7DD60B76-FA76-4411-92B3-0F5A66C1C6C6}" dt="2021-11-19T15:00:51.105" v="141" actId="478"/>
          <ac:spMkLst>
            <pc:docMk/>
            <pc:sldMk cId="2297251453" sldId="418"/>
            <ac:spMk id="32" creationId="{6A7BADFD-AA11-45B8-B521-259BE8F06EA0}"/>
          </ac:spMkLst>
        </pc:spChg>
        <pc:spChg chg="del">
          <ac:chgData name="Jimmy Gilbert" userId="0212c120946023de" providerId="LiveId" clId="{7DD60B76-FA76-4411-92B3-0F5A66C1C6C6}" dt="2021-11-19T15:00:48.780" v="140" actId="478"/>
          <ac:spMkLst>
            <pc:docMk/>
            <pc:sldMk cId="2297251453" sldId="418"/>
            <ac:spMk id="33" creationId="{7CE086FF-6BC4-4436-8CB3-2E9D6198777D}"/>
          </ac:spMkLst>
        </pc:spChg>
        <pc:spChg chg="del">
          <ac:chgData name="Jimmy Gilbert" userId="0212c120946023de" providerId="LiveId" clId="{7DD60B76-FA76-4411-92B3-0F5A66C1C6C6}" dt="2021-11-19T15:00:48.780" v="140" actId="478"/>
          <ac:spMkLst>
            <pc:docMk/>
            <pc:sldMk cId="2297251453" sldId="418"/>
            <ac:spMk id="35" creationId="{6374C4CB-54BD-4A4A-8DEE-4FA362523529}"/>
          </ac:spMkLst>
        </pc:spChg>
        <pc:spChg chg="del">
          <ac:chgData name="Jimmy Gilbert" userId="0212c120946023de" providerId="LiveId" clId="{7DD60B76-FA76-4411-92B3-0F5A66C1C6C6}" dt="2021-11-19T15:00:48.780" v="140" actId="478"/>
          <ac:spMkLst>
            <pc:docMk/>
            <pc:sldMk cId="2297251453" sldId="418"/>
            <ac:spMk id="36" creationId="{48165777-3771-4301-A417-27332361D363}"/>
          </ac:spMkLst>
        </pc:spChg>
        <pc:spChg chg="del">
          <ac:chgData name="Jimmy Gilbert" userId="0212c120946023de" providerId="LiveId" clId="{7DD60B76-FA76-4411-92B3-0F5A66C1C6C6}" dt="2021-11-19T15:00:48.780" v="140" actId="478"/>
          <ac:spMkLst>
            <pc:docMk/>
            <pc:sldMk cId="2297251453" sldId="418"/>
            <ac:spMk id="37" creationId="{4D682659-D697-47A3-9A5B-16B2EAFE5863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39" creationId="{5E01F9C1-4979-4C6D-B93F-846863CB2790}"/>
          </ac:spMkLst>
        </pc:spChg>
        <pc:spChg chg="del">
          <ac:chgData name="Jimmy Gilbert" userId="0212c120946023de" providerId="LiveId" clId="{7DD60B76-FA76-4411-92B3-0F5A66C1C6C6}" dt="2021-11-19T15:00:48.780" v="140" actId="478"/>
          <ac:spMkLst>
            <pc:docMk/>
            <pc:sldMk cId="2297251453" sldId="418"/>
            <ac:spMk id="40" creationId="{C1AE9387-E226-4DE7-AEDC-05AFAEA649E6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41" creationId="{E4AF5416-B173-4C5D-9AE2-30505C1C47A5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42" creationId="{F845844F-8E2E-4359-A00B-0DC3FEC963F9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43" creationId="{AF31B4DD-4A1E-4F56-85EE-A9D1FB09276D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44" creationId="{36E01E02-ABFE-40D4-8998-9D03A1D6775C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45" creationId="{6B1306EE-7C58-4213-8F5F-E741BA485AD2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46" creationId="{32D45ED9-F3F9-44AE-BD85-1086F8171A1E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47" creationId="{A6649F6C-2B51-4D83-B54B-05CBF63B6948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49" creationId="{728D2C0A-15C7-401D-B286-832E8653636D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50" creationId="{8166D704-A5E7-4D5D-8B81-3C45A2F98E9F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51" creationId="{6955D5A7-8BF1-461D-91B8-9C69FDECBB88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52" creationId="{4851E33D-C101-483B-A433-05AC90D1179F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53" creationId="{C752C593-CD2E-49F4-83BA-8FF5FB68112B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54" creationId="{1739D679-4522-46EF-B3EB-FAE50AF9D148}"/>
          </ac:spMkLst>
        </pc:spChg>
        <pc:spChg chg="add del mod">
          <ac:chgData name="Jimmy Gilbert" userId="0212c120946023de" providerId="LiveId" clId="{7DD60B76-FA76-4411-92B3-0F5A66C1C6C6}" dt="2021-11-19T15:00:57.838" v="147"/>
          <ac:spMkLst>
            <pc:docMk/>
            <pc:sldMk cId="2297251453" sldId="418"/>
            <ac:spMk id="55" creationId="{A1432AFA-DE0A-48A3-801C-1FF0FABB0D41}"/>
          </ac:spMkLst>
        </pc:spChg>
        <pc:spChg chg="add del mod">
          <ac:chgData name="Jimmy Gilbert" userId="0212c120946023de" providerId="LiveId" clId="{7DD60B76-FA76-4411-92B3-0F5A66C1C6C6}" dt="2021-11-19T15:00:57.838" v="147"/>
          <ac:spMkLst>
            <pc:docMk/>
            <pc:sldMk cId="2297251453" sldId="418"/>
            <ac:spMk id="56" creationId="{D3F41007-E425-4632-8BFF-F11EE0D511CC}"/>
          </ac:spMkLst>
        </pc:spChg>
        <pc:spChg chg="add del mod">
          <ac:chgData name="Jimmy Gilbert" userId="0212c120946023de" providerId="LiveId" clId="{7DD60B76-FA76-4411-92B3-0F5A66C1C6C6}" dt="2021-11-19T15:00:57.838" v="147"/>
          <ac:spMkLst>
            <pc:docMk/>
            <pc:sldMk cId="2297251453" sldId="418"/>
            <ac:spMk id="57" creationId="{E0D75CC4-CE0B-4BA0-AA25-2F3AEBF2B1CB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59" creationId="{3DE003D0-9764-4BCA-A7DE-A1418013D094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60" creationId="{BC5B890C-97F9-47E7-BB4B-5BFE8903A0EA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61" creationId="{F77926BC-4ED7-4AC3-88EB-9207216F47AD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62" creationId="{3C3EE037-1A40-4E3A-968B-D5F5BDC3BA23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63" creationId="{DB2C8517-42CD-4CFE-B835-C6FFB0CE857E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64" creationId="{42520A70-17E0-4901-ADD8-2A6BCF36839F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65" creationId="{14E20E98-3507-4EA5-8E61-8DACD4E08FB2}"/>
          </ac:spMkLst>
        </pc:spChg>
        <pc:spChg chg="mod">
          <ac:chgData name="Jimmy Gilbert" userId="0212c120946023de" providerId="LiveId" clId="{7DD60B76-FA76-4411-92B3-0F5A66C1C6C6}" dt="2021-11-19T15:00:52.069" v="142"/>
          <ac:spMkLst>
            <pc:docMk/>
            <pc:sldMk cId="2297251453" sldId="418"/>
            <ac:spMk id="66" creationId="{67392BC6-486D-4B11-8BF5-79E2462F7B64}"/>
          </ac:spMkLst>
        </pc:spChg>
        <pc:spChg chg="add del mod">
          <ac:chgData name="Jimmy Gilbert" userId="0212c120946023de" providerId="LiveId" clId="{7DD60B76-FA76-4411-92B3-0F5A66C1C6C6}" dt="2021-11-19T15:00:57.838" v="147"/>
          <ac:spMkLst>
            <pc:docMk/>
            <pc:sldMk cId="2297251453" sldId="418"/>
            <ac:spMk id="67" creationId="{25513688-5CFE-4C58-8A95-814FE65B9673}"/>
          </ac:spMkLst>
        </pc:spChg>
        <pc:spChg chg="add del mod">
          <ac:chgData name="Jimmy Gilbert" userId="0212c120946023de" providerId="LiveId" clId="{7DD60B76-FA76-4411-92B3-0F5A66C1C6C6}" dt="2021-11-19T15:00:57.838" v="147"/>
          <ac:spMkLst>
            <pc:docMk/>
            <pc:sldMk cId="2297251453" sldId="418"/>
            <ac:spMk id="68" creationId="{420AC943-6A57-476B-B47F-5ADE89E1D242}"/>
          </ac:spMkLst>
        </pc:spChg>
        <pc:spChg chg="add del mod">
          <ac:chgData name="Jimmy Gilbert" userId="0212c120946023de" providerId="LiveId" clId="{7DD60B76-FA76-4411-92B3-0F5A66C1C6C6}" dt="2021-11-19T15:00:57.838" v="147"/>
          <ac:spMkLst>
            <pc:docMk/>
            <pc:sldMk cId="2297251453" sldId="418"/>
            <ac:spMk id="69" creationId="{15400E91-4600-4E4A-B645-308057028BE5}"/>
          </ac:spMkLst>
        </pc:spChg>
        <pc:spChg chg="add del mod">
          <ac:chgData name="Jimmy Gilbert" userId="0212c120946023de" providerId="LiveId" clId="{7DD60B76-FA76-4411-92B3-0F5A66C1C6C6}" dt="2021-11-19T15:00:57.838" v="147"/>
          <ac:spMkLst>
            <pc:docMk/>
            <pc:sldMk cId="2297251453" sldId="418"/>
            <ac:spMk id="70" creationId="{D3057601-389E-4234-8312-DD6FD7E65AE6}"/>
          </ac:spMkLst>
        </pc:spChg>
        <pc:spChg chg="add del mod ord">
          <ac:chgData name="Jimmy Gilbert" userId="0212c120946023de" providerId="LiveId" clId="{7DD60B76-FA76-4411-92B3-0F5A66C1C6C6}" dt="2021-11-19T15:01:39.483" v="153" actId="478"/>
          <ac:spMkLst>
            <pc:docMk/>
            <pc:sldMk cId="2297251453" sldId="418"/>
            <ac:spMk id="71" creationId="{D1371EEA-8D1A-4DCD-B704-903EA77CD264}"/>
          </ac:spMkLst>
        </pc:spChg>
        <pc:spChg chg="add mod ord">
          <ac:chgData name="Jimmy Gilbert" userId="0212c120946023de" providerId="LiveId" clId="{7DD60B76-FA76-4411-92B3-0F5A66C1C6C6}" dt="2021-11-19T15:01:43.002" v="160" actId="20577"/>
          <ac:spMkLst>
            <pc:docMk/>
            <pc:sldMk cId="2297251453" sldId="418"/>
            <ac:spMk id="72" creationId="{BDA5E37E-DDCE-4DAC-8A86-E952E7D6C47C}"/>
          </ac:spMkLst>
        </pc:spChg>
        <pc:grpChg chg="del">
          <ac:chgData name="Jimmy Gilbert" userId="0212c120946023de" providerId="LiveId" clId="{7DD60B76-FA76-4411-92B3-0F5A66C1C6C6}" dt="2021-11-19T15:00:48.780" v="140" actId="478"/>
          <ac:grpSpMkLst>
            <pc:docMk/>
            <pc:sldMk cId="2297251453" sldId="418"/>
            <ac:grpSpMk id="13" creationId="{22064149-BAFB-4970-8D07-AADBDF1F4495}"/>
          </ac:grpSpMkLst>
        </pc:grpChg>
        <pc:grpChg chg="del">
          <ac:chgData name="Jimmy Gilbert" userId="0212c120946023de" providerId="LiveId" clId="{7DD60B76-FA76-4411-92B3-0F5A66C1C6C6}" dt="2021-11-19T15:00:48.780" v="140" actId="478"/>
          <ac:grpSpMkLst>
            <pc:docMk/>
            <pc:sldMk cId="2297251453" sldId="418"/>
            <ac:grpSpMk id="14" creationId="{63283198-8521-4C11-990E-1A5570373441}"/>
          </ac:grpSpMkLst>
        </pc:grpChg>
        <pc:grpChg chg="del">
          <ac:chgData name="Jimmy Gilbert" userId="0212c120946023de" providerId="LiveId" clId="{7DD60B76-FA76-4411-92B3-0F5A66C1C6C6}" dt="2021-11-19T15:00:48.780" v="140" actId="478"/>
          <ac:grpSpMkLst>
            <pc:docMk/>
            <pc:sldMk cId="2297251453" sldId="418"/>
            <ac:grpSpMk id="23" creationId="{4D17F138-5939-4C37-BC02-2BB241ED6332}"/>
          </ac:grpSpMkLst>
        </pc:grpChg>
        <pc:grpChg chg="add del mod">
          <ac:chgData name="Jimmy Gilbert" userId="0212c120946023de" providerId="LiveId" clId="{7DD60B76-FA76-4411-92B3-0F5A66C1C6C6}" dt="2021-11-19T15:00:57.838" v="147"/>
          <ac:grpSpMkLst>
            <pc:docMk/>
            <pc:sldMk cId="2297251453" sldId="418"/>
            <ac:grpSpMk id="38" creationId="{6C9C0253-4C57-4F49-B415-23F8876F51EA}"/>
          </ac:grpSpMkLst>
        </pc:grpChg>
        <pc:grpChg chg="add del mod">
          <ac:chgData name="Jimmy Gilbert" userId="0212c120946023de" providerId="LiveId" clId="{7DD60B76-FA76-4411-92B3-0F5A66C1C6C6}" dt="2021-11-19T15:00:57.838" v="147"/>
          <ac:grpSpMkLst>
            <pc:docMk/>
            <pc:sldMk cId="2297251453" sldId="418"/>
            <ac:grpSpMk id="48" creationId="{558B010C-CA31-463A-90EA-73E882781058}"/>
          </ac:grpSpMkLst>
        </pc:grpChg>
        <pc:grpChg chg="add del mod">
          <ac:chgData name="Jimmy Gilbert" userId="0212c120946023de" providerId="LiveId" clId="{7DD60B76-FA76-4411-92B3-0F5A66C1C6C6}" dt="2021-11-19T15:00:57.838" v="147"/>
          <ac:grpSpMkLst>
            <pc:docMk/>
            <pc:sldMk cId="2297251453" sldId="418"/>
            <ac:grpSpMk id="58" creationId="{2336476F-77A9-4D72-9590-C2035F7271B5}"/>
          </ac:grpSpMkLst>
        </pc:grpChg>
        <pc:picChg chg="add mod">
          <ac:chgData name="Jimmy Gilbert" userId="0212c120946023de" providerId="LiveId" clId="{7DD60B76-FA76-4411-92B3-0F5A66C1C6C6}" dt="2021-11-19T15:01:04.106" v="150" actId="1076"/>
          <ac:picMkLst>
            <pc:docMk/>
            <pc:sldMk cId="2297251453" sldId="418"/>
            <ac:picMk id="34" creationId="{83B632FA-6712-453D-9A90-012A0E611980}"/>
          </ac:picMkLst>
        </pc:picChg>
      </pc:sldChg>
      <pc:sldChg chg="addSp delSp modSp mod">
        <pc:chgData name="Jimmy Gilbert" userId="0212c120946023de" providerId="LiveId" clId="{7DD60B76-FA76-4411-92B3-0F5A66C1C6C6}" dt="2021-11-19T15:03:41.590" v="170" actId="1076"/>
        <pc:sldMkLst>
          <pc:docMk/>
          <pc:sldMk cId="2344287550" sldId="421"/>
        </pc:sldMkLst>
        <pc:spChg chg="mod">
          <ac:chgData name="Jimmy Gilbert" userId="0212c120946023de" providerId="LiveId" clId="{7DD60B76-FA76-4411-92B3-0F5A66C1C6C6}" dt="2021-11-19T14:52:02.346" v="21" actId="20577"/>
          <ac:spMkLst>
            <pc:docMk/>
            <pc:sldMk cId="2344287550" sldId="421"/>
            <ac:spMk id="2" creationId="{00000000-0000-0000-0000-000000000000}"/>
          </ac:spMkLst>
        </pc:spChg>
        <pc:picChg chg="add del mod">
          <ac:chgData name="Jimmy Gilbert" userId="0212c120946023de" providerId="LiveId" clId="{7DD60B76-FA76-4411-92B3-0F5A66C1C6C6}" dt="2021-11-19T15:03:03.388" v="162" actId="478"/>
          <ac:picMkLst>
            <pc:docMk/>
            <pc:sldMk cId="2344287550" sldId="421"/>
            <ac:picMk id="4" creationId="{7C78E26D-42A4-4907-88BA-964D0E975BA3}"/>
          </ac:picMkLst>
        </pc:picChg>
        <pc:picChg chg="add del mod">
          <ac:chgData name="Jimmy Gilbert" userId="0212c120946023de" providerId="LiveId" clId="{7DD60B76-FA76-4411-92B3-0F5A66C1C6C6}" dt="2021-11-19T15:03:15.631" v="164" actId="478"/>
          <ac:picMkLst>
            <pc:docMk/>
            <pc:sldMk cId="2344287550" sldId="421"/>
            <ac:picMk id="7" creationId="{B7240097-8BA1-47DB-BE22-86F65A33D018}"/>
          </ac:picMkLst>
        </pc:picChg>
        <pc:picChg chg="add mod">
          <ac:chgData name="Jimmy Gilbert" userId="0212c120946023de" providerId="LiveId" clId="{7DD60B76-FA76-4411-92B3-0F5A66C1C6C6}" dt="2021-11-19T15:03:41.590" v="170" actId="1076"/>
          <ac:picMkLst>
            <pc:docMk/>
            <pc:sldMk cId="2344287550" sldId="421"/>
            <ac:picMk id="9" creationId="{0E5235D4-7D3F-40F0-BA47-A14CD90D66EF}"/>
          </ac:picMkLst>
        </pc:picChg>
      </pc:sldChg>
      <pc:sldChg chg="addSp modSp mod">
        <pc:chgData name="Jimmy Gilbert" userId="0212c120946023de" providerId="LiveId" clId="{7DD60B76-FA76-4411-92B3-0F5A66C1C6C6}" dt="2021-11-19T15:08:40.499" v="195" actId="1076"/>
        <pc:sldMkLst>
          <pc:docMk/>
          <pc:sldMk cId="1465094402" sldId="426"/>
        </pc:sldMkLst>
        <pc:spChg chg="mod">
          <ac:chgData name="Jimmy Gilbert" userId="0212c120946023de" providerId="LiveId" clId="{7DD60B76-FA76-4411-92B3-0F5A66C1C6C6}" dt="2021-11-19T14:50:42.949" v="5" actId="20577"/>
          <ac:spMkLst>
            <pc:docMk/>
            <pc:sldMk cId="1465094402" sldId="426"/>
            <ac:spMk id="9217" creationId="{00000000-0000-0000-0000-000000000000}"/>
          </ac:spMkLst>
        </pc:spChg>
        <pc:picChg chg="add mod">
          <ac:chgData name="Jimmy Gilbert" userId="0212c120946023de" providerId="LiveId" clId="{7DD60B76-FA76-4411-92B3-0F5A66C1C6C6}" dt="2021-11-19T15:08:40.499" v="195" actId="1076"/>
          <ac:picMkLst>
            <pc:docMk/>
            <pc:sldMk cId="1465094402" sldId="426"/>
            <ac:picMk id="7" creationId="{CAA94D76-190F-4D5B-925A-2C8E56109B39}"/>
          </ac:picMkLst>
        </pc:picChg>
      </pc:sldChg>
    </pc:docChg>
  </pc:docChgLst>
  <pc:docChgLst>
    <pc:chgData name="Jimmy Gilbert" userId="0212c120946023de" providerId="LiveId" clId="{DF444A47-BD3A-4174-8F80-097F5547EB66}"/>
    <pc:docChg chg="modSld">
      <pc:chgData name="Jimmy Gilbert" userId="0212c120946023de" providerId="LiveId" clId="{DF444A47-BD3A-4174-8F80-097F5547EB66}" dt="2023-10-15T00:41:54.752" v="2" actId="20577"/>
      <pc:docMkLst>
        <pc:docMk/>
      </pc:docMkLst>
      <pc:sldChg chg="modSp mod">
        <pc:chgData name="Jimmy Gilbert" userId="0212c120946023de" providerId="LiveId" clId="{DF444A47-BD3A-4174-8F80-097F5547EB66}" dt="2023-10-15T00:41:54.752" v="2" actId="20577"/>
        <pc:sldMkLst>
          <pc:docMk/>
          <pc:sldMk cId="1465094402" sldId="426"/>
        </pc:sldMkLst>
        <pc:spChg chg="mod">
          <ac:chgData name="Jimmy Gilbert" userId="0212c120946023de" providerId="LiveId" clId="{DF444A47-BD3A-4174-8F80-097F5547EB66}" dt="2023-10-15T00:41:54.752" v="2" actId="20577"/>
          <ac:spMkLst>
            <pc:docMk/>
            <pc:sldMk cId="1465094402" sldId="426"/>
            <ac:spMk id="9217" creationId="{00000000-0000-0000-0000-000000000000}"/>
          </ac:spMkLst>
        </pc:spChg>
      </pc:sldChg>
    </pc:docChg>
  </pc:docChgLst>
  <pc:docChgLst>
    <pc:chgData name="Jimmy Gilbert" userId="0212c120946023de" providerId="LiveId" clId="{38A99EDF-DF71-4AB5-93C2-153169255CEC}"/>
    <pc:docChg chg="modSld">
      <pc:chgData name="Jimmy Gilbert" userId="0212c120946023de" providerId="LiveId" clId="{38A99EDF-DF71-4AB5-93C2-153169255CEC}" dt="2023-11-13T19:02:40.606" v="3" actId="20577"/>
      <pc:docMkLst>
        <pc:docMk/>
      </pc:docMkLst>
      <pc:sldChg chg="modSp mod">
        <pc:chgData name="Jimmy Gilbert" userId="0212c120946023de" providerId="LiveId" clId="{38A99EDF-DF71-4AB5-93C2-153169255CEC}" dt="2023-11-13T19:02:40.606" v="3" actId="20577"/>
        <pc:sldMkLst>
          <pc:docMk/>
          <pc:sldMk cId="1465094402" sldId="426"/>
        </pc:sldMkLst>
        <pc:spChg chg="mod">
          <ac:chgData name="Jimmy Gilbert" userId="0212c120946023de" providerId="LiveId" clId="{38A99EDF-DF71-4AB5-93C2-153169255CEC}" dt="2023-11-13T19:02:40.606" v="3" actId="20577"/>
          <ac:spMkLst>
            <pc:docMk/>
            <pc:sldMk cId="1465094402" sldId="426"/>
            <ac:spMk id="9217" creationId="{00000000-0000-0000-0000-000000000000}"/>
          </ac:spMkLst>
        </pc:spChg>
      </pc:sldChg>
    </pc:docChg>
  </pc:docChgLst>
  <pc:docChgLst>
    <pc:chgData name="Jimmy Gilbert" userId="0212c120946023de" providerId="LiveId" clId="{6438F6E6-214F-4E0B-820F-D471B24F5328}"/>
    <pc:docChg chg="undo custSel addSld delSld modSld modSection">
      <pc:chgData name="Jimmy Gilbert" userId="0212c120946023de" providerId="LiveId" clId="{6438F6E6-214F-4E0B-820F-D471B24F5328}" dt="2021-11-17T19:35:20.281" v="330" actId="1076"/>
      <pc:docMkLst>
        <pc:docMk/>
      </pc:docMkLst>
      <pc:sldChg chg="addSp delSp modSp add mod modClrScheme chgLayout">
        <pc:chgData name="Jimmy Gilbert" userId="0212c120946023de" providerId="LiveId" clId="{6438F6E6-214F-4E0B-820F-D471B24F5328}" dt="2021-11-17T19:08:30.360" v="297" actId="20577"/>
        <pc:sldMkLst>
          <pc:docMk/>
          <pc:sldMk cId="3960682268" sldId="273"/>
        </pc:sldMkLst>
        <pc:spChg chg="mod ord">
          <ac:chgData name="Jimmy Gilbert" userId="0212c120946023de" providerId="LiveId" clId="{6438F6E6-214F-4E0B-820F-D471B24F5328}" dt="2021-11-17T18:53:22.273" v="49" actId="20577"/>
          <ac:spMkLst>
            <pc:docMk/>
            <pc:sldMk cId="3960682268" sldId="273"/>
            <ac:spMk id="2" creationId="{97E68BE5-9895-4B57-BD94-C84DA8EE54C9}"/>
          </ac:spMkLst>
        </pc:spChg>
        <pc:spChg chg="add del mod ord">
          <ac:chgData name="Jimmy Gilbert" userId="0212c120946023de" providerId="LiveId" clId="{6438F6E6-214F-4E0B-820F-D471B24F5328}" dt="2021-11-17T18:53:04.397" v="40" actId="478"/>
          <ac:spMkLst>
            <pc:docMk/>
            <pc:sldMk cId="3960682268" sldId="273"/>
            <ac:spMk id="3" creationId="{ACD03292-EF44-4639-818D-7F0F1EE4C5A6}"/>
          </ac:spMkLst>
        </pc:spChg>
        <pc:spChg chg="mod ord">
          <ac:chgData name="Jimmy Gilbert" userId="0212c120946023de" providerId="LiveId" clId="{6438F6E6-214F-4E0B-820F-D471B24F5328}" dt="2021-11-17T18:50:55.977" v="23" actId="700"/>
          <ac:spMkLst>
            <pc:docMk/>
            <pc:sldMk cId="3960682268" sldId="273"/>
            <ac:spMk id="4" creationId="{C69A710D-503F-46C2-B326-3B8DE32E7937}"/>
          </ac:spMkLst>
        </pc:spChg>
        <pc:spChg chg="del">
          <ac:chgData name="Jimmy Gilbert" userId="0212c120946023de" providerId="LiveId" clId="{6438F6E6-214F-4E0B-820F-D471B24F5328}" dt="2021-11-17T18:53:00.680" v="38" actId="478"/>
          <ac:spMkLst>
            <pc:docMk/>
            <pc:sldMk cId="3960682268" sldId="273"/>
            <ac:spMk id="7" creationId="{0B3C6635-8BC4-40DB-8E46-BB96317849BF}"/>
          </ac:spMkLst>
        </pc:spChg>
        <pc:spChg chg="del">
          <ac:chgData name="Jimmy Gilbert" userId="0212c120946023de" providerId="LiveId" clId="{6438F6E6-214F-4E0B-820F-D471B24F5328}" dt="2021-11-17T18:52:57.951" v="36" actId="478"/>
          <ac:spMkLst>
            <pc:docMk/>
            <pc:sldMk cId="3960682268" sldId="273"/>
            <ac:spMk id="8" creationId="{4176B7E4-99FD-443D-AE60-CC1044079886}"/>
          </ac:spMkLst>
        </pc:spChg>
        <pc:spChg chg="add mod ord">
          <ac:chgData name="Jimmy Gilbert" userId="0212c120946023de" providerId="LiveId" clId="{6438F6E6-214F-4E0B-820F-D471B24F5328}" dt="2021-11-17T19:08:30.360" v="297" actId="20577"/>
          <ac:spMkLst>
            <pc:docMk/>
            <pc:sldMk cId="3960682268" sldId="273"/>
            <ac:spMk id="9" creationId="{56DACEDB-D5F3-4A09-A130-A7BB5A2F8459}"/>
          </ac:spMkLst>
        </pc:spChg>
        <pc:spChg chg="add del mod">
          <ac:chgData name="Jimmy Gilbert" userId="0212c120946023de" providerId="LiveId" clId="{6438F6E6-214F-4E0B-820F-D471B24F5328}" dt="2021-11-17T18:53:10.247" v="44"/>
          <ac:spMkLst>
            <pc:docMk/>
            <pc:sldMk cId="3960682268" sldId="273"/>
            <ac:spMk id="12" creationId="{D90BF342-674D-4F5D-AE68-FAA197A981A1}"/>
          </ac:spMkLst>
        </pc:spChg>
        <pc:spChg chg="add del mod">
          <ac:chgData name="Jimmy Gilbert" userId="0212c120946023de" providerId="LiveId" clId="{6438F6E6-214F-4E0B-820F-D471B24F5328}" dt="2021-11-17T18:53:10.247" v="44"/>
          <ac:spMkLst>
            <pc:docMk/>
            <pc:sldMk cId="3960682268" sldId="273"/>
            <ac:spMk id="13" creationId="{81BC1CD4-6085-48F7-8532-F954AD9989B8}"/>
          </ac:spMkLst>
        </pc:spChg>
        <pc:graphicFrameChg chg="del">
          <ac:chgData name="Jimmy Gilbert" userId="0212c120946023de" providerId="LiveId" clId="{6438F6E6-214F-4E0B-820F-D471B24F5328}" dt="2021-11-17T18:52:59.305" v="37" actId="478"/>
          <ac:graphicFrameMkLst>
            <pc:docMk/>
            <pc:sldMk cId="3960682268" sldId="273"/>
            <ac:graphicFrameMk id="5" creationId="{D6C02128-CAFF-4432-8466-E4E347602959}"/>
          </ac:graphicFrameMkLst>
        </pc:graphicFrameChg>
        <pc:graphicFrameChg chg="del">
          <ac:chgData name="Jimmy Gilbert" userId="0212c120946023de" providerId="LiveId" clId="{6438F6E6-214F-4E0B-820F-D471B24F5328}" dt="2021-11-17T18:53:01.926" v="39" actId="478"/>
          <ac:graphicFrameMkLst>
            <pc:docMk/>
            <pc:sldMk cId="3960682268" sldId="273"/>
            <ac:graphicFrameMk id="6" creationId="{3888D6AE-BCA5-4132-BB08-DDBC7C4DF96F}"/>
          </ac:graphicFrameMkLst>
        </pc:graphicFrameChg>
        <pc:graphicFrameChg chg="add del mod">
          <ac:chgData name="Jimmy Gilbert" userId="0212c120946023de" providerId="LiveId" clId="{6438F6E6-214F-4E0B-820F-D471B24F5328}" dt="2021-11-17T18:53:10.247" v="44"/>
          <ac:graphicFrameMkLst>
            <pc:docMk/>
            <pc:sldMk cId="3960682268" sldId="273"/>
            <ac:graphicFrameMk id="10" creationId="{908FED93-F509-4ACC-9643-32714CFEA264}"/>
          </ac:graphicFrameMkLst>
        </pc:graphicFrameChg>
        <pc:graphicFrameChg chg="add del mod">
          <ac:chgData name="Jimmy Gilbert" userId="0212c120946023de" providerId="LiveId" clId="{6438F6E6-214F-4E0B-820F-D471B24F5328}" dt="2021-11-17T18:53:10.247" v="44"/>
          <ac:graphicFrameMkLst>
            <pc:docMk/>
            <pc:sldMk cId="3960682268" sldId="273"/>
            <ac:graphicFrameMk id="11" creationId="{630ABE01-6842-46AA-A944-52B120603084}"/>
          </ac:graphicFrameMkLst>
        </pc:graphicFrameChg>
        <pc:picChg chg="add mod">
          <ac:chgData name="Jimmy Gilbert" userId="0212c120946023de" providerId="LiveId" clId="{6438F6E6-214F-4E0B-820F-D471B24F5328}" dt="2021-11-17T19:03:59.912" v="255" actId="14100"/>
          <ac:picMkLst>
            <pc:docMk/>
            <pc:sldMk cId="3960682268" sldId="273"/>
            <ac:picMk id="14" creationId="{841A2F7B-CA4F-4AED-9C39-ECD4D33AA7B2}"/>
          </ac:picMkLst>
        </pc:picChg>
      </pc:sldChg>
      <pc:sldChg chg="addSp delSp modSp add mod modClrScheme chgLayout">
        <pc:chgData name="Jimmy Gilbert" userId="0212c120946023de" providerId="LiveId" clId="{6438F6E6-214F-4E0B-820F-D471B24F5328}" dt="2021-11-17T19:08:48.960" v="311" actId="20577"/>
        <pc:sldMkLst>
          <pc:docMk/>
          <pc:sldMk cId="2015572488" sldId="275"/>
        </pc:sldMkLst>
        <pc:spChg chg="mod ord">
          <ac:chgData name="Jimmy Gilbert" userId="0212c120946023de" providerId="LiveId" clId="{6438F6E6-214F-4E0B-820F-D471B24F5328}" dt="2021-11-17T18:54:31.462" v="86" actId="20577"/>
          <ac:spMkLst>
            <pc:docMk/>
            <pc:sldMk cId="2015572488" sldId="275"/>
            <ac:spMk id="2" creationId="{97E68BE5-9895-4B57-BD94-C84DA8EE54C9}"/>
          </ac:spMkLst>
        </pc:spChg>
        <pc:spChg chg="del">
          <ac:chgData name="Jimmy Gilbert" userId="0212c120946023de" providerId="LiveId" clId="{6438F6E6-214F-4E0B-820F-D471B24F5328}" dt="2021-11-17T18:54:24.081" v="82" actId="478"/>
          <ac:spMkLst>
            <pc:docMk/>
            <pc:sldMk cId="2015572488" sldId="275"/>
            <ac:spMk id="3" creationId="{BEF4E042-5A02-4C09-B7FA-D661BC6BB57F}"/>
          </ac:spMkLst>
        </pc:spChg>
        <pc:spChg chg="mod ord">
          <ac:chgData name="Jimmy Gilbert" userId="0212c120946023de" providerId="LiveId" clId="{6438F6E6-214F-4E0B-820F-D471B24F5328}" dt="2021-11-17T18:50:55.977" v="23" actId="700"/>
          <ac:spMkLst>
            <pc:docMk/>
            <pc:sldMk cId="2015572488" sldId="275"/>
            <ac:spMk id="4" creationId="{C69A710D-503F-46C2-B326-3B8DE32E7937}"/>
          </ac:spMkLst>
        </pc:spChg>
        <pc:spChg chg="del">
          <ac:chgData name="Jimmy Gilbert" userId="0212c120946023de" providerId="LiveId" clId="{6438F6E6-214F-4E0B-820F-D471B24F5328}" dt="2021-11-17T18:54:19.229" v="81" actId="478"/>
          <ac:spMkLst>
            <pc:docMk/>
            <pc:sldMk cId="2015572488" sldId="275"/>
            <ac:spMk id="7" creationId="{0B3C6635-8BC4-40DB-8E46-BB96317849BF}"/>
          </ac:spMkLst>
        </pc:spChg>
        <pc:spChg chg="add del mod ord">
          <ac:chgData name="Jimmy Gilbert" userId="0212c120946023de" providerId="LiveId" clId="{6438F6E6-214F-4E0B-820F-D471B24F5328}" dt="2021-11-17T18:54:18.107" v="80" actId="478"/>
          <ac:spMkLst>
            <pc:docMk/>
            <pc:sldMk cId="2015572488" sldId="275"/>
            <ac:spMk id="8" creationId="{B1C0D538-6A75-45BD-B32E-104F2252597A}"/>
          </ac:spMkLst>
        </pc:spChg>
        <pc:spChg chg="del">
          <ac:chgData name="Jimmy Gilbert" userId="0212c120946023de" providerId="LiveId" clId="{6438F6E6-214F-4E0B-820F-D471B24F5328}" dt="2021-11-17T18:54:16.919" v="79" actId="478"/>
          <ac:spMkLst>
            <pc:docMk/>
            <pc:sldMk cId="2015572488" sldId="275"/>
            <ac:spMk id="9" creationId="{2D21B457-B3F2-4E0F-95AC-D641F57F5FD9}"/>
          </ac:spMkLst>
        </pc:spChg>
        <pc:spChg chg="del">
          <ac:chgData name="Jimmy Gilbert" userId="0212c120946023de" providerId="LiveId" clId="{6438F6E6-214F-4E0B-820F-D471B24F5328}" dt="2021-11-17T18:54:14.440" v="78" actId="478"/>
          <ac:spMkLst>
            <pc:docMk/>
            <pc:sldMk cId="2015572488" sldId="275"/>
            <ac:spMk id="10" creationId="{968652C1-CBA5-4C48-8B0F-73D31BA480F6}"/>
          </ac:spMkLst>
        </pc:spChg>
        <pc:spChg chg="del">
          <ac:chgData name="Jimmy Gilbert" userId="0212c120946023de" providerId="LiveId" clId="{6438F6E6-214F-4E0B-820F-D471B24F5328}" dt="2021-11-17T18:54:26.544" v="83" actId="478"/>
          <ac:spMkLst>
            <pc:docMk/>
            <pc:sldMk cId="2015572488" sldId="275"/>
            <ac:spMk id="11" creationId="{1B4BB125-9453-4E32-9D73-B6F6FF3AB1BF}"/>
          </ac:spMkLst>
        </pc:spChg>
        <pc:spChg chg="add mod ord">
          <ac:chgData name="Jimmy Gilbert" userId="0212c120946023de" providerId="LiveId" clId="{6438F6E6-214F-4E0B-820F-D471B24F5328}" dt="2021-11-17T19:08:48.960" v="311" actId="20577"/>
          <ac:spMkLst>
            <pc:docMk/>
            <pc:sldMk cId="2015572488" sldId="275"/>
            <ac:spMk id="12" creationId="{64E7C573-AE03-42B0-953A-E1D810675222}"/>
          </ac:spMkLst>
        </pc:spChg>
        <pc:spChg chg="add del mod">
          <ac:chgData name="Jimmy Gilbert" userId="0212c120946023de" providerId="LiveId" clId="{6438F6E6-214F-4E0B-820F-D471B24F5328}" dt="2021-11-17T18:54:50.948" v="97"/>
          <ac:spMkLst>
            <pc:docMk/>
            <pc:sldMk cId="2015572488" sldId="275"/>
            <ac:spMk id="14" creationId="{214F351D-3749-4195-92DA-D9C16AF7AAA2}"/>
          </ac:spMkLst>
        </pc:spChg>
        <pc:spChg chg="add del mod">
          <ac:chgData name="Jimmy Gilbert" userId="0212c120946023de" providerId="LiveId" clId="{6438F6E6-214F-4E0B-820F-D471B24F5328}" dt="2021-11-17T18:54:50.948" v="97"/>
          <ac:spMkLst>
            <pc:docMk/>
            <pc:sldMk cId="2015572488" sldId="275"/>
            <ac:spMk id="15" creationId="{9D0B0964-2A08-4AF4-837C-FD163F4548C2}"/>
          </ac:spMkLst>
        </pc:spChg>
        <pc:spChg chg="add del mod">
          <ac:chgData name="Jimmy Gilbert" userId="0212c120946023de" providerId="LiveId" clId="{6438F6E6-214F-4E0B-820F-D471B24F5328}" dt="2021-11-17T18:54:50.948" v="97"/>
          <ac:spMkLst>
            <pc:docMk/>
            <pc:sldMk cId="2015572488" sldId="275"/>
            <ac:spMk id="16" creationId="{6E8DB73C-5BED-4C60-8D72-D5A008EB224C}"/>
          </ac:spMkLst>
        </pc:spChg>
        <pc:spChg chg="add del mod">
          <ac:chgData name="Jimmy Gilbert" userId="0212c120946023de" providerId="LiveId" clId="{6438F6E6-214F-4E0B-820F-D471B24F5328}" dt="2021-11-17T18:54:50.948" v="97"/>
          <ac:spMkLst>
            <pc:docMk/>
            <pc:sldMk cId="2015572488" sldId="275"/>
            <ac:spMk id="17" creationId="{4B737405-07F6-4B7E-892C-E539CFCF87E3}"/>
          </ac:spMkLst>
        </pc:spChg>
        <pc:spChg chg="add del mod">
          <ac:chgData name="Jimmy Gilbert" userId="0212c120946023de" providerId="LiveId" clId="{6438F6E6-214F-4E0B-820F-D471B24F5328}" dt="2021-11-17T18:54:50.948" v="97"/>
          <ac:spMkLst>
            <pc:docMk/>
            <pc:sldMk cId="2015572488" sldId="275"/>
            <ac:spMk id="18" creationId="{EE172933-BF15-421E-AAC8-5BC9F486EBD5}"/>
          </ac:spMkLst>
        </pc:spChg>
        <pc:spChg chg="add del mod">
          <ac:chgData name="Jimmy Gilbert" userId="0212c120946023de" providerId="LiveId" clId="{6438F6E6-214F-4E0B-820F-D471B24F5328}" dt="2021-11-17T18:55:06.118" v="105"/>
          <ac:spMkLst>
            <pc:docMk/>
            <pc:sldMk cId="2015572488" sldId="275"/>
            <ac:spMk id="22" creationId="{F3FFFE1F-386B-4A31-98D4-83CA12B76EC3}"/>
          </ac:spMkLst>
        </pc:spChg>
        <pc:spChg chg="add del mod">
          <ac:chgData name="Jimmy Gilbert" userId="0212c120946023de" providerId="LiveId" clId="{6438F6E6-214F-4E0B-820F-D471B24F5328}" dt="2021-11-17T18:55:06.118" v="105"/>
          <ac:spMkLst>
            <pc:docMk/>
            <pc:sldMk cId="2015572488" sldId="275"/>
            <ac:spMk id="23" creationId="{AED5C6B8-8B47-4F25-8CD4-55F58E36038E}"/>
          </ac:spMkLst>
        </pc:spChg>
        <pc:spChg chg="add del mod">
          <ac:chgData name="Jimmy Gilbert" userId="0212c120946023de" providerId="LiveId" clId="{6438F6E6-214F-4E0B-820F-D471B24F5328}" dt="2021-11-17T18:55:06.118" v="105"/>
          <ac:spMkLst>
            <pc:docMk/>
            <pc:sldMk cId="2015572488" sldId="275"/>
            <ac:spMk id="24" creationId="{8AA36391-B46A-4945-B7E2-4E15DEF978D9}"/>
          </ac:spMkLst>
        </pc:spChg>
        <pc:spChg chg="add del mod">
          <ac:chgData name="Jimmy Gilbert" userId="0212c120946023de" providerId="LiveId" clId="{6438F6E6-214F-4E0B-820F-D471B24F5328}" dt="2021-11-17T18:55:06.118" v="105"/>
          <ac:spMkLst>
            <pc:docMk/>
            <pc:sldMk cId="2015572488" sldId="275"/>
            <ac:spMk id="25" creationId="{011BA9DA-F2BB-435A-812A-45AD82BFCA5A}"/>
          </ac:spMkLst>
        </pc:spChg>
        <pc:spChg chg="add del mod">
          <ac:chgData name="Jimmy Gilbert" userId="0212c120946023de" providerId="LiveId" clId="{6438F6E6-214F-4E0B-820F-D471B24F5328}" dt="2021-11-17T18:55:06.118" v="105"/>
          <ac:spMkLst>
            <pc:docMk/>
            <pc:sldMk cId="2015572488" sldId="275"/>
            <ac:spMk id="26" creationId="{A52D4CEF-F3B7-496D-87FD-D3C8E15A0826}"/>
          </ac:spMkLst>
        </pc:spChg>
        <pc:graphicFrameChg chg="del">
          <ac:chgData name="Jimmy Gilbert" userId="0212c120946023de" providerId="LiveId" clId="{6438F6E6-214F-4E0B-820F-D471B24F5328}" dt="2021-11-17T18:54:10.618" v="76" actId="478"/>
          <ac:graphicFrameMkLst>
            <pc:docMk/>
            <pc:sldMk cId="2015572488" sldId="275"/>
            <ac:graphicFrameMk id="5" creationId="{D6C02128-CAFF-4432-8466-E4E347602959}"/>
          </ac:graphicFrameMkLst>
        </pc:graphicFrameChg>
        <pc:graphicFrameChg chg="del">
          <ac:chgData name="Jimmy Gilbert" userId="0212c120946023de" providerId="LiveId" clId="{6438F6E6-214F-4E0B-820F-D471B24F5328}" dt="2021-11-17T18:54:12.112" v="77" actId="478"/>
          <ac:graphicFrameMkLst>
            <pc:docMk/>
            <pc:sldMk cId="2015572488" sldId="275"/>
            <ac:graphicFrameMk id="6" creationId="{3888D6AE-BCA5-4132-BB08-DDBC7C4DF96F}"/>
          </ac:graphicFrameMkLst>
        </pc:graphicFrameChg>
        <pc:graphicFrameChg chg="add del mod">
          <ac:chgData name="Jimmy Gilbert" userId="0212c120946023de" providerId="LiveId" clId="{6438F6E6-214F-4E0B-820F-D471B24F5328}" dt="2021-11-17T18:54:50.948" v="97"/>
          <ac:graphicFrameMkLst>
            <pc:docMk/>
            <pc:sldMk cId="2015572488" sldId="275"/>
            <ac:graphicFrameMk id="13" creationId="{CB881263-6F1E-42B7-B940-3D6CBAB6A3EC}"/>
          </ac:graphicFrameMkLst>
        </pc:graphicFrameChg>
        <pc:graphicFrameChg chg="add del mod">
          <ac:chgData name="Jimmy Gilbert" userId="0212c120946023de" providerId="LiveId" clId="{6438F6E6-214F-4E0B-820F-D471B24F5328}" dt="2021-11-17T18:55:06.118" v="105"/>
          <ac:graphicFrameMkLst>
            <pc:docMk/>
            <pc:sldMk cId="2015572488" sldId="275"/>
            <ac:graphicFrameMk id="20" creationId="{4DDFF7CF-F8BF-4AC0-AE56-F9CA9D474807}"/>
          </ac:graphicFrameMkLst>
        </pc:graphicFrameChg>
        <pc:graphicFrameChg chg="add del mod">
          <ac:chgData name="Jimmy Gilbert" userId="0212c120946023de" providerId="LiveId" clId="{6438F6E6-214F-4E0B-820F-D471B24F5328}" dt="2021-11-17T18:55:06.118" v="105"/>
          <ac:graphicFrameMkLst>
            <pc:docMk/>
            <pc:sldMk cId="2015572488" sldId="275"/>
            <ac:graphicFrameMk id="21" creationId="{BC34E9AF-2A0B-4C1D-9B1D-7E58E513F18A}"/>
          </ac:graphicFrameMkLst>
        </pc:graphicFrameChg>
        <pc:picChg chg="add del">
          <ac:chgData name="Jimmy Gilbert" userId="0212c120946023de" providerId="LiveId" clId="{6438F6E6-214F-4E0B-820F-D471B24F5328}" dt="2021-11-17T18:54:52.439" v="99"/>
          <ac:picMkLst>
            <pc:docMk/>
            <pc:sldMk cId="2015572488" sldId="275"/>
            <ac:picMk id="19" creationId="{4CD23194-3CD0-4866-971E-47B2A553DB93}"/>
          </ac:picMkLst>
        </pc:picChg>
        <pc:picChg chg="add mod">
          <ac:chgData name="Jimmy Gilbert" userId="0212c120946023de" providerId="LiveId" clId="{6438F6E6-214F-4E0B-820F-D471B24F5328}" dt="2021-11-17T19:04:10.077" v="257" actId="14100"/>
          <ac:picMkLst>
            <pc:docMk/>
            <pc:sldMk cId="2015572488" sldId="275"/>
            <ac:picMk id="27" creationId="{09978827-4749-4EFE-8F79-962413FD43CD}"/>
          </ac:picMkLst>
        </pc:picChg>
      </pc:sldChg>
      <pc:sldChg chg="addSp delSp modSp add mod modClrScheme chgLayout">
        <pc:chgData name="Jimmy Gilbert" userId="0212c120946023de" providerId="LiveId" clId="{6438F6E6-214F-4E0B-820F-D471B24F5328}" dt="2021-11-17T19:35:20.281" v="330" actId="1076"/>
        <pc:sldMkLst>
          <pc:docMk/>
          <pc:sldMk cId="3963964272" sldId="276"/>
        </pc:sldMkLst>
        <pc:spChg chg="mod ord">
          <ac:chgData name="Jimmy Gilbert" userId="0212c120946023de" providerId="LiveId" clId="{6438F6E6-214F-4E0B-820F-D471B24F5328}" dt="2021-11-17T18:56:10.879" v="118" actId="20577"/>
          <ac:spMkLst>
            <pc:docMk/>
            <pc:sldMk cId="3963964272" sldId="276"/>
            <ac:spMk id="2" creationId="{97E68BE5-9895-4B57-BD94-C84DA8EE54C9}"/>
          </ac:spMkLst>
        </pc:spChg>
        <pc:spChg chg="del">
          <ac:chgData name="Jimmy Gilbert" userId="0212c120946023de" providerId="LiveId" clId="{6438F6E6-214F-4E0B-820F-D471B24F5328}" dt="2021-11-17T18:59:34.307" v="197" actId="478"/>
          <ac:spMkLst>
            <pc:docMk/>
            <pc:sldMk cId="3963964272" sldId="276"/>
            <ac:spMk id="3" creationId="{BEF4E042-5A02-4C09-B7FA-D661BC6BB57F}"/>
          </ac:spMkLst>
        </pc:spChg>
        <pc:spChg chg="mod ord">
          <ac:chgData name="Jimmy Gilbert" userId="0212c120946023de" providerId="LiveId" clId="{6438F6E6-214F-4E0B-820F-D471B24F5328}" dt="2021-11-17T18:50:55.977" v="23" actId="700"/>
          <ac:spMkLst>
            <pc:docMk/>
            <pc:sldMk cId="3963964272" sldId="276"/>
            <ac:spMk id="4" creationId="{C69A710D-503F-46C2-B326-3B8DE32E7937}"/>
          </ac:spMkLst>
        </pc:spChg>
        <pc:spChg chg="add del mod ord">
          <ac:chgData name="Jimmy Gilbert" userId="0212c120946023de" providerId="LiveId" clId="{6438F6E6-214F-4E0B-820F-D471B24F5328}" dt="2021-11-17T18:59:28.073" v="193" actId="478"/>
          <ac:spMkLst>
            <pc:docMk/>
            <pc:sldMk cId="3963964272" sldId="276"/>
            <ac:spMk id="6" creationId="{F14FEE7C-C100-4638-AA09-100D3F854421}"/>
          </ac:spMkLst>
        </pc:spChg>
        <pc:spChg chg="add mod ord">
          <ac:chgData name="Jimmy Gilbert" userId="0212c120946023de" providerId="LiveId" clId="{6438F6E6-214F-4E0B-820F-D471B24F5328}" dt="2021-11-17T18:56:39.036" v="145" actId="20577"/>
          <ac:spMkLst>
            <pc:docMk/>
            <pc:sldMk cId="3963964272" sldId="276"/>
            <ac:spMk id="7" creationId="{726C92B4-2656-43EF-9F73-4F430AB7E89D}"/>
          </ac:spMkLst>
        </pc:spChg>
        <pc:spChg chg="del">
          <ac:chgData name="Jimmy Gilbert" userId="0212c120946023de" providerId="LiveId" clId="{6438F6E6-214F-4E0B-820F-D471B24F5328}" dt="2021-11-17T18:59:31.314" v="195" actId="478"/>
          <ac:spMkLst>
            <pc:docMk/>
            <pc:sldMk cId="3963964272" sldId="276"/>
            <ac:spMk id="9" creationId="{2D21B457-B3F2-4E0F-95AC-D641F57F5FD9}"/>
          </ac:spMkLst>
        </pc:spChg>
        <pc:spChg chg="del">
          <ac:chgData name="Jimmy Gilbert" userId="0212c120946023de" providerId="LiveId" clId="{6438F6E6-214F-4E0B-820F-D471B24F5328}" dt="2021-11-17T18:59:34.307" v="197" actId="478"/>
          <ac:spMkLst>
            <pc:docMk/>
            <pc:sldMk cId="3963964272" sldId="276"/>
            <ac:spMk id="10" creationId="{968652C1-CBA5-4C48-8B0F-73D31BA480F6}"/>
          </ac:spMkLst>
        </pc:spChg>
        <pc:spChg chg="del">
          <ac:chgData name="Jimmy Gilbert" userId="0212c120946023de" providerId="LiveId" clId="{6438F6E6-214F-4E0B-820F-D471B24F5328}" dt="2021-11-17T18:59:32.636" v="196" actId="478"/>
          <ac:spMkLst>
            <pc:docMk/>
            <pc:sldMk cId="3963964272" sldId="276"/>
            <ac:spMk id="11" creationId="{1B4BB125-9453-4E32-9D73-B6F6FF3AB1BF}"/>
          </ac:spMkLst>
        </pc:spChg>
        <pc:spChg chg="del">
          <ac:chgData name="Jimmy Gilbert" userId="0212c120946023de" providerId="LiveId" clId="{6438F6E6-214F-4E0B-820F-D471B24F5328}" dt="2021-11-17T18:59:36.089" v="198" actId="478"/>
          <ac:spMkLst>
            <pc:docMk/>
            <pc:sldMk cId="3963964272" sldId="276"/>
            <ac:spMk id="12" creationId="{E1EF2BB8-9D42-4421-BD52-86B26608D3FD}"/>
          </ac:spMkLst>
        </pc:spChg>
        <pc:spChg chg="del">
          <ac:chgData name="Jimmy Gilbert" userId="0212c120946023de" providerId="LiveId" clId="{6438F6E6-214F-4E0B-820F-D471B24F5328}" dt="2021-11-17T18:59:34.307" v="197" actId="478"/>
          <ac:spMkLst>
            <pc:docMk/>
            <pc:sldMk cId="3963964272" sldId="276"/>
            <ac:spMk id="13" creationId="{497191A6-707F-4019-AB9B-D1CCA21F8F81}"/>
          </ac:spMkLst>
        </pc:spChg>
        <pc:spChg chg="del">
          <ac:chgData name="Jimmy Gilbert" userId="0212c120946023de" providerId="LiveId" clId="{6438F6E6-214F-4E0B-820F-D471B24F5328}" dt="2021-11-17T18:59:34.307" v="197" actId="478"/>
          <ac:spMkLst>
            <pc:docMk/>
            <pc:sldMk cId="3963964272" sldId="276"/>
            <ac:spMk id="14" creationId="{092D2CF7-94B1-403C-A34B-05EA3CD60C0E}"/>
          </ac:spMkLst>
        </pc:spChg>
        <pc:spChg chg="add del mod">
          <ac:chgData name="Jimmy Gilbert" userId="0212c120946023de" providerId="LiveId" clId="{6438F6E6-214F-4E0B-820F-D471B24F5328}" dt="2021-11-17T19:01:29.102" v="223"/>
          <ac:spMkLst>
            <pc:docMk/>
            <pc:sldMk cId="3963964272" sldId="276"/>
            <ac:spMk id="16" creationId="{56E42CBD-63B0-493D-BEB2-DF795FF5F15F}"/>
          </ac:spMkLst>
        </pc:spChg>
        <pc:spChg chg="add del mod">
          <ac:chgData name="Jimmy Gilbert" userId="0212c120946023de" providerId="LiveId" clId="{6438F6E6-214F-4E0B-820F-D471B24F5328}" dt="2021-11-17T19:01:29.102" v="223"/>
          <ac:spMkLst>
            <pc:docMk/>
            <pc:sldMk cId="3963964272" sldId="276"/>
            <ac:spMk id="17" creationId="{AF607A05-FE8C-410B-B975-A5F98CF9EDA0}"/>
          </ac:spMkLst>
        </pc:spChg>
        <pc:spChg chg="add del mod">
          <ac:chgData name="Jimmy Gilbert" userId="0212c120946023de" providerId="LiveId" clId="{6438F6E6-214F-4E0B-820F-D471B24F5328}" dt="2021-11-17T19:01:29.102" v="223"/>
          <ac:spMkLst>
            <pc:docMk/>
            <pc:sldMk cId="3963964272" sldId="276"/>
            <ac:spMk id="18" creationId="{4B1655C9-EEA2-4EA0-B369-693A4E1C14C0}"/>
          </ac:spMkLst>
        </pc:spChg>
        <pc:spChg chg="add del mod">
          <ac:chgData name="Jimmy Gilbert" userId="0212c120946023de" providerId="LiveId" clId="{6438F6E6-214F-4E0B-820F-D471B24F5328}" dt="2021-11-17T19:01:29.102" v="223"/>
          <ac:spMkLst>
            <pc:docMk/>
            <pc:sldMk cId="3963964272" sldId="276"/>
            <ac:spMk id="19" creationId="{92CB7C49-F57F-4359-B9C2-26C623B0C36F}"/>
          </ac:spMkLst>
        </pc:spChg>
        <pc:spChg chg="add del mod">
          <ac:chgData name="Jimmy Gilbert" userId="0212c120946023de" providerId="LiveId" clId="{6438F6E6-214F-4E0B-820F-D471B24F5328}" dt="2021-11-17T19:01:29.102" v="223"/>
          <ac:spMkLst>
            <pc:docMk/>
            <pc:sldMk cId="3963964272" sldId="276"/>
            <ac:spMk id="20" creationId="{9A77C306-C5C7-4427-B484-4C4DA5C319FC}"/>
          </ac:spMkLst>
        </pc:spChg>
        <pc:spChg chg="add del mod">
          <ac:chgData name="Jimmy Gilbert" userId="0212c120946023de" providerId="LiveId" clId="{6438F6E6-214F-4E0B-820F-D471B24F5328}" dt="2021-11-17T19:01:29.102" v="223"/>
          <ac:spMkLst>
            <pc:docMk/>
            <pc:sldMk cId="3963964272" sldId="276"/>
            <ac:spMk id="21" creationId="{3C71680F-2EFA-41C8-BD76-100FC58C0A54}"/>
          </ac:spMkLst>
        </pc:spChg>
        <pc:spChg chg="add del mod">
          <ac:chgData name="Jimmy Gilbert" userId="0212c120946023de" providerId="LiveId" clId="{6438F6E6-214F-4E0B-820F-D471B24F5328}" dt="2021-11-17T19:01:29.102" v="223"/>
          <ac:spMkLst>
            <pc:docMk/>
            <pc:sldMk cId="3963964272" sldId="276"/>
            <ac:spMk id="22" creationId="{052575F2-5F3E-483D-9634-3923D709615E}"/>
          </ac:spMkLst>
        </pc:spChg>
        <pc:graphicFrameChg chg="del">
          <ac:chgData name="Jimmy Gilbert" userId="0212c120946023de" providerId="LiveId" clId="{6438F6E6-214F-4E0B-820F-D471B24F5328}" dt="2021-11-17T18:59:30.062" v="194" actId="478"/>
          <ac:graphicFrameMkLst>
            <pc:docMk/>
            <pc:sldMk cId="3963964272" sldId="276"/>
            <ac:graphicFrameMk id="5" creationId="{D6C02128-CAFF-4432-8466-E4E347602959}"/>
          </ac:graphicFrameMkLst>
        </pc:graphicFrameChg>
        <pc:graphicFrameChg chg="add del mod">
          <ac:chgData name="Jimmy Gilbert" userId="0212c120946023de" providerId="LiveId" clId="{6438F6E6-214F-4E0B-820F-D471B24F5328}" dt="2021-11-17T19:01:29.102" v="223"/>
          <ac:graphicFrameMkLst>
            <pc:docMk/>
            <pc:sldMk cId="3963964272" sldId="276"/>
            <ac:graphicFrameMk id="15" creationId="{CD728E8C-BA9C-48C5-BD3B-69CE3693D759}"/>
          </ac:graphicFrameMkLst>
        </pc:graphicFrameChg>
        <pc:picChg chg="add mod">
          <ac:chgData name="Jimmy Gilbert" userId="0212c120946023de" providerId="LiveId" clId="{6438F6E6-214F-4E0B-820F-D471B24F5328}" dt="2021-11-17T19:35:20.281" v="330" actId="1076"/>
          <ac:picMkLst>
            <pc:docMk/>
            <pc:sldMk cId="3963964272" sldId="276"/>
            <ac:picMk id="8" creationId="{7C128A61-6924-4994-A54B-1640C512AD42}"/>
          </ac:picMkLst>
        </pc:picChg>
      </pc:sldChg>
      <pc:sldChg chg="addSp delSp modSp add mod modClrScheme modAnim chgLayout">
        <pc:chgData name="Jimmy Gilbert" userId="0212c120946023de" providerId="LiveId" clId="{6438F6E6-214F-4E0B-820F-D471B24F5328}" dt="2021-11-17T19:07:15.752" v="283"/>
        <pc:sldMkLst>
          <pc:docMk/>
          <pc:sldMk cId="2286260350" sldId="278"/>
        </pc:sldMkLst>
        <pc:spChg chg="mod ord">
          <ac:chgData name="Jimmy Gilbert" userId="0212c120946023de" providerId="LiveId" clId="{6438F6E6-214F-4E0B-820F-D471B24F5328}" dt="2021-11-17T18:50:55.977" v="23" actId="700"/>
          <ac:spMkLst>
            <pc:docMk/>
            <pc:sldMk cId="2286260350" sldId="278"/>
            <ac:spMk id="2" creationId="{CB58634B-C570-4D0A-BB1E-F034A0AE771F}"/>
          </ac:spMkLst>
        </pc:spChg>
        <pc:spChg chg="mod ord">
          <ac:chgData name="Jimmy Gilbert" userId="0212c120946023de" providerId="LiveId" clId="{6438F6E6-214F-4E0B-820F-D471B24F5328}" dt="2021-11-17T18:52:21.015" v="33" actId="20577"/>
          <ac:spMkLst>
            <pc:docMk/>
            <pc:sldMk cId="2286260350" sldId="278"/>
            <ac:spMk id="3" creationId="{EE8EE578-9D68-4661-84C3-1AA1DBD70C42}"/>
          </ac:spMkLst>
        </pc:spChg>
        <pc:spChg chg="mod ord">
          <ac:chgData name="Jimmy Gilbert" userId="0212c120946023de" providerId="LiveId" clId="{6438F6E6-214F-4E0B-820F-D471B24F5328}" dt="2021-11-17T18:50:55.977" v="23" actId="700"/>
          <ac:spMkLst>
            <pc:docMk/>
            <pc:sldMk cId="2286260350" sldId="278"/>
            <ac:spMk id="4" creationId="{3ED3EDDF-BC0C-4F41-AD82-D0017F2C3313}"/>
          </ac:spMkLst>
        </pc:spChg>
        <pc:spChg chg="add mod ord">
          <ac:chgData name="Jimmy Gilbert" userId="0212c120946023de" providerId="LiveId" clId="{6438F6E6-214F-4E0B-820F-D471B24F5328}" dt="2021-11-17T18:53:59.252" v="75" actId="20577"/>
          <ac:spMkLst>
            <pc:docMk/>
            <pc:sldMk cId="2286260350" sldId="278"/>
            <ac:spMk id="6" creationId="{86264E6B-9C32-48F7-969C-71288BC356EC}"/>
          </ac:spMkLst>
        </pc:spChg>
        <pc:graphicFrameChg chg="del mod">
          <ac:chgData name="Jimmy Gilbert" userId="0212c120946023de" providerId="LiveId" clId="{6438F6E6-214F-4E0B-820F-D471B24F5328}" dt="2021-11-17T18:51:50.277" v="26" actId="478"/>
          <ac:graphicFrameMkLst>
            <pc:docMk/>
            <pc:sldMk cId="2286260350" sldId="278"/>
            <ac:graphicFrameMk id="5" creationId="{77609973-EE17-4442-8F45-760333F3425E}"/>
          </ac:graphicFrameMkLst>
        </pc:graphicFrameChg>
        <pc:graphicFrameChg chg="add del mod">
          <ac:chgData name="Jimmy Gilbert" userId="0212c120946023de" providerId="LiveId" clId="{6438F6E6-214F-4E0B-820F-D471B24F5328}" dt="2021-11-17T18:52:04.998" v="30"/>
          <ac:graphicFrameMkLst>
            <pc:docMk/>
            <pc:sldMk cId="2286260350" sldId="278"/>
            <ac:graphicFrameMk id="7" creationId="{BCA5ED96-DF6E-49A4-954D-015C5C63524E}"/>
          </ac:graphicFrameMkLst>
        </pc:graphicFrameChg>
        <pc:picChg chg="add mod">
          <ac:chgData name="Jimmy Gilbert" userId="0212c120946023de" providerId="LiveId" clId="{6438F6E6-214F-4E0B-820F-D471B24F5328}" dt="2021-11-17T19:03:47.847" v="253" actId="1076"/>
          <ac:picMkLst>
            <pc:docMk/>
            <pc:sldMk cId="2286260350" sldId="278"/>
            <ac:picMk id="8" creationId="{6A5FE94F-52D0-4E44-A91D-C2F183BD9A6E}"/>
          </ac:picMkLst>
        </pc:picChg>
      </pc:sldChg>
      <pc:sldChg chg="addSp delSp modSp add mod modClrScheme chgLayout">
        <pc:chgData name="Jimmy Gilbert" userId="0212c120946023de" providerId="LiveId" clId="{6438F6E6-214F-4E0B-820F-D471B24F5328}" dt="2021-11-17T19:04:34.852" v="262" actId="14100"/>
        <pc:sldMkLst>
          <pc:docMk/>
          <pc:sldMk cId="2295580176" sldId="280"/>
        </pc:sldMkLst>
        <pc:spChg chg="mod ord">
          <ac:chgData name="Jimmy Gilbert" userId="0212c120946023de" providerId="LiveId" clId="{6438F6E6-214F-4E0B-820F-D471B24F5328}" dt="2021-11-17T18:56:27.224" v="128" actId="20577"/>
          <ac:spMkLst>
            <pc:docMk/>
            <pc:sldMk cId="2295580176" sldId="280"/>
            <ac:spMk id="2" creationId="{97E68BE5-9895-4B57-BD94-C84DA8EE54C9}"/>
          </ac:spMkLst>
        </pc:spChg>
        <pc:spChg chg="add del">
          <ac:chgData name="Jimmy Gilbert" userId="0212c120946023de" providerId="LiveId" clId="{6438F6E6-214F-4E0B-820F-D471B24F5328}" dt="2021-11-17T18:57:45.135" v="183" actId="478"/>
          <ac:spMkLst>
            <pc:docMk/>
            <pc:sldMk cId="2295580176" sldId="280"/>
            <ac:spMk id="3" creationId="{BEF4E042-5A02-4C09-B7FA-D661BC6BB57F}"/>
          </ac:spMkLst>
        </pc:spChg>
        <pc:spChg chg="add del mod ord">
          <ac:chgData name="Jimmy Gilbert" userId="0212c120946023de" providerId="LiveId" clId="{6438F6E6-214F-4E0B-820F-D471B24F5328}" dt="2021-11-17T18:57:41.821" v="182" actId="478"/>
          <ac:spMkLst>
            <pc:docMk/>
            <pc:sldMk cId="2295580176" sldId="280"/>
            <ac:spMk id="4" creationId="{C69A710D-503F-46C2-B326-3B8DE32E7937}"/>
          </ac:spMkLst>
        </pc:spChg>
        <pc:spChg chg="add del mod ord">
          <ac:chgData name="Jimmy Gilbert" userId="0212c120946023de" providerId="LiveId" clId="{6438F6E6-214F-4E0B-820F-D471B24F5328}" dt="2021-11-17T18:57:48.752" v="184" actId="478"/>
          <ac:spMkLst>
            <pc:docMk/>
            <pc:sldMk cId="2295580176" sldId="280"/>
            <ac:spMk id="6" creationId="{CF6A28CD-1741-4B07-B547-E50118BA2C06}"/>
          </ac:spMkLst>
        </pc:spChg>
        <pc:spChg chg="add mod ord">
          <ac:chgData name="Jimmy Gilbert" userId="0212c120946023de" providerId="LiveId" clId="{6438F6E6-214F-4E0B-820F-D471B24F5328}" dt="2021-11-17T18:56:33.504" v="141" actId="20577"/>
          <ac:spMkLst>
            <pc:docMk/>
            <pc:sldMk cId="2295580176" sldId="280"/>
            <ac:spMk id="8" creationId="{3E6B8612-0EC3-494F-A48D-670B34E1E01C}"/>
          </ac:spMkLst>
        </pc:spChg>
        <pc:spChg chg="add del">
          <ac:chgData name="Jimmy Gilbert" userId="0212c120946023de" providerId="LiveId" clId="{6438F6E6-214F-4E0B-820F-D471B24F5328}" dt="2021-11-17T18:57:45.135" v="183" actId="478"/>
          <ac:spMkLst>
            <pc:docMk/>
            <pc:sldMk cId="2295580176" sldId="280"/>
            <ac:spMk id="9" creationId="{2D21B457-B3F2-4E0F-95AC-D641F57F5FD9}"/>
          </ac:spMkLst>
        </pc:spChg>
        <pc:spChg chg="add del">
          <ac:chgData name="Jimmy Gilbert" userId="0212c120946023de" providerId="LiveId" clId="{6438F6E6-214F-4E0B-820F-D471B24F5328}" dt="2021-11-17T18:57:45.135" v="183" actId="478"/>
          <ac:spMkLst>
            <pc:docMk/>
            <pc:sldMk cId="2295580176" sldId="280"/>
            <ac:spMk id="10" creationId="{968652C1-CBA5-4C48-8B0F-73D31BA480F6}"/>
          </ac:spMkLst>
        </pc:spChg>
        <pc:spChg chg="add del">
          <ac:chgData name="Jimmy Gilbert" userId="0212c120946023de" providerId="LiveId" clId="{6438F6E6-214F-4E0B-820F-D471B24F5328}" dt="2021-11-17T18:57:45.135" v="183" actId="478"/>
          <ac:spMkLst>
            <pc:docMk/>
            <pc:sldMk cId="2295580176" sldId="280"/>
            <ac:spMk id="11" creationId="{1B4BB125-9453-4E32-9D73-B6F6FF3AB1BF}"/>
          </ac:spMkLst>
        </pc:spChg>
        <pc:spChg chg="add del">
          <ac:chgData name="Jimmy Gilbert" userId="0212c120946023de" providerId="LiveId" clId="{6438F6E6-214F-4E0B-820F-D471B24F5328}" dt="2021-11-17T18:57:51.976" v="186" actId="478"/>
          <ac:spMkLst>
            <pc:docMk/>
            <pc:sldMk cId="2295580176" sldId="280"/>
            <ac:spMk id="12" creationId="{E1EF2BB8-9D42-4421-BD52-86B26608D3FD}"/>
          </ac:spMkLst>
        </pc:spChg>
        <pc:spChg chg="add del">
          <ac:chgData name="Jimmy Gilbert" userId="0212c120946023de" providerId="LiveId" clId="{6438F6E6-214F-4E0B-820F-D471B24F5328}" dt="2021-11-17T18:57:45.135" v="183" actId="478"/>
          <ac:spMkLst>
            <pc:docMk/>
            <pc:sldMk cId="2295580176" sldId="280"/>
            <ac:spMk id="13" creationId="{D1DD60F1-0333-4737-B73F-49609C0627CB}"/>
          </ac:spMkLst>
        </pc:spChg>
        <pc:spChg chg="add del">
          <ac:chgData name="Jimmy Gilbert" userId="0212c120946023de" providerId="LiveId" clId="{6438F6E6-214F-4E0B-820F-D471B24F5328}" dt="2021-11-17T18:57:45.135" v="183" actId="478"/>
          <ac:spMkLst>
            <pc:docMk/>
            <pc:sldMk cId="2295580176" sldId="280"/>
            <ac:spMk id="14" creationId="{C9485E1B-84BD-40F8-9D00-59D3E1832D83}"/>
          </ac:spMkLst>
        </pc:spChg>
        <pc:spChg chg="add del mod">
          <ac:chgData name="Jimmy Gilbert" userId="0212c120946023de" providerId="LiveId" clId="{6438F6E6-214F-4E0B-820F-D471B24F5328}" dt="2021-11-17T19:02:03.257" v="231"/>
          <ac:spMkLst>
            <pc:docMk/>
            <pc:sldMk cId="2295580176" sldId="280"/>
            <ac:spMk id="16" creationId="{75DC8860-50D3-4AD0-80EC-1802C4D0EFCE}"/>
          </ac:spMkLst>
        </pc:spChg>
        <pc:spChg chg="add del mod">
          <ac:chgData name="Jimmy Gilbert" userId="0212c120946023de" providerId="LiveId" clId="{6438F6E6-214F-4E0B-820F-D471B24F5328}" dt="2021-11-17T19:02:03.257" v="231"/>
          <ac:spMkLst>
            <pc:docMk/>
            <pc:sldMk cId="2295580176" sldId="280"/>
            <ac:spMk id="17" creationId="{800A07AE-3C44-4CC0-9222-14E1ADEFF3F6}"/>
          </ac:spMkLst>
        </pc:spChg>
        <pc:spChg chg="add del mod">
          <ac:chgData name="Jimmy Gilbert" userId="0212c120946023de" providerId="LiveId" clId="{6438F6E6-214F-4E0B-820F-D471B24F5328}" dt="2021-11-17T19:02:03.257" v="231"/>
          <ac:spMkLst>
            <pc:docMk/>
            <pc:sldMk cId="2295580176" sldId="280"/>
            <ac:spMk id="18" creationId="{3DC2455B-8F9A-4F0A-BFFE-FB516E25FC08}"/>
          </ac:spMkLst>
        </pc:spChg>
        <pc:spChg chg="add del mod">
          <ac:chgData name="Jimmy Gilbert" userId="0212c120946023de" providerId="LiveId" clId="{6438F6E6-214F-4E0B-820F-D471B24F5328}" dt="2021-11-17T19:02:03.257" v="231"/>
          <ac:spMkLst>
            <pc:docMk/>
            <pc:sldMk cId="2295580176" sldId="280"/>
            <ac:spMk id="19" creationId="{383AEDF1-4D45-444E-9715-F6116840386A}"/>
          </ac:spMkLst>
        </pc:spChg>
        <pc:spChg chg="add del mod">
          <ac:chgData name="Jimmy Gilbert" userId="0212c120946023de" providerId="LiveId" clId="{6438F6E6-214F-4E0B-820F-D471B24F5328}" dt="2021-11-17T19:02:03.257" v="231"/>
          <ac:spMkLst>
            <pc:docMk/>
            <pc:sldMk cId="2295580176" sldId="280"/>
            <ac:spMk id="20" creationId="{7C993811-A0F9-44ED-814F-73749E3999BC}"/>
          </ac:spMkLst>
        </pc:spChg>
        <pc:spChg chg="add del mod">
          <ac:chgData name="Jimmy Gilbert" userId="0212c120946023de" providerId="LiveId" clId="{6438F6E6-214F-4E0B-820F-D471B24F5328}" dt="2021-11-17T19:02:03.257" v="231"/>
          <ac:spMkLst>
            <pc:docMk/>
            <pc:sldMk cId="2295580176" sldId="280"/>
            <ac:spMk id="22" creationId="{F64C89EB-B450-4F7C-8F34-5E8476EC05E0}"/>
          </ac:spMkLst>
        </pc:spChg>
        <pc:spChg chg="add del mod">
          <ac:chgData name="Jimmy Gilbert" userId="0212c120946023de" providerId="LiveId" clId="{6438F6E6-214F-4E0B-820F-D471B24F5328}" dt="2021-11-17T19:02:03.257" v="231"/>
          <ac:spMkLst>
            <pc:docMk/>
            <pc:sldMk cId="2295580176" sldId="280"/>
            <ac:spMk id="23" creationId="{94739398-D488-49AD-B870-C40C77C2EFF9}"/>
          </ac:spMkLst>
        </pc:spChg>
        <pc:graphicFrameChg chg="del">
          <ac:chgData name="Jimmy Gilbert" userId="0212c120946023de" providerId="LiveId" clId="{6438F6E6-214F-4E0B-820F-D471B24F5328}" dt="2021-11-17T18:57:50.778" v="185" actId="478"/>
          <ac:graphicFrameMkLst>
            <pc:docMk/>
            <pc:sldMk cId="2295580176" sldId="280"/>
            <ac:graphicFrameMk id="5" creationId="{D6C02128-CAFF-4432-8466-E4E347602959}"/>
          </ac:graphicFrameMkLst>
        </pc:graphicFrameChg>
        <pc:graphicFrameChg chg="add del mod">
          <ac:chgData name="Jimmy Gilbert" userId="0212c120946023de" providerId="LiveId" clId="{6438F6E6-214F-4E0B-820F-D471B24F5328}" dt="2021-11-17T19:02:03.257" v="231"/>
          <ac:graphicFrameMkLst>
            <pc:docMk/>
            <pc:sldMk cId="2295580176" sldId="280"/>
            <ac:graphicFrameMk id="15" creationId="{BE281EF1-179E-4486-ADAF-99F528B44602}"/>
          </ac:graphicFrameMkLst>
        </pc:graphicFrameChg>
        <pc:picChg chg="add mod">
          <ac:chgData name="Jimmy Gilbert" userId="0212c120946023de" providerId="LiveId" clId="{6438F6E6-214F-4E0B-820F-D471B24F5328}" dt="2021-11-17T19:04:34.852" v="262" actId="14100"/>
          <ac:picMkLst>
            <pc:docMk/>
            <pc:sldMk cId="2295580176" sldId="280"/>
            <ac:picMk id="24" creationId="{CB41F6D8-026A-4274-AFB1-8C89D19DFDF9}"/>
          </ac:picMkLst>
        </pc:picChg>
        <pc:cxnChg chg="add del mod">
          <ac:chgData name="Jimmy Gilbert" userId="0212c120946023de" providerId="LiveId" clId="{6438F6E6-214F-4E0B-820F-D471B24F5328}" dt="2021-11-17T18:57:45.135" v="183" actId="478"/>
          <ac:cxnSpMkLst>
            <pc:docMk/>
            <pc:sldMk cId="2295580176" sldId="280"/>
            <ac:cxnSpMk id="7" creationId="{E9F41EA5-9D77-4B12-9832-E4E8E852139C}"/>
          </ac:cxnSpMkLst>
        </pc:cxnChg>
        <pc:cxnChg chg="add del mod">
          <ac:chgData name="Jimmy Gilbert" userId="0212c120946023de" providerId="LiveId" clId="{6438F6E6-214F-4E0B-820F-D471B24F5328}" dt="2021-11-17T19:02:03.257" v="231"/>
          <ac:cxnSpMkLst>
            <pc:docMk/>
            <pc:sldMk cId="2295580176" sldId="280"/>
            <ac:cxnSpMk id="21" creationId="{E73EA253-B386-4B3D-A205-9C320581C9A7}"/>
          </ac:cxnSpMkLst>
        </pc:cxnChg>
      </pc:sldChg>
      <pc:sldChg chg="addSp delSp modSp add mod modClrScheme chgLayout">
        <pc:chgData name="Jimmy Gilbert" userId="0212c120946023de" providerId="LiveId" clId="{6438F6E6-214F-4E0B-820F-D471B24F5328}" dt="2021-11-17T19:09:30.788" v="316" actId="14100"/>
        <pc:sldMkLst>
          <pc:docMk/>
          <pc:sldMk cId="3702748201" sldId="282"/>
        </pc:sldMkLst>
        <pc:spChg chg="mod ord">
          <ac:chgData name="Jimmy Gilbert" userId="0212c120946023de" providerId="LiveId" clId="{6438F6E6-214F-4E0B-820F-D471B24F5328}" dt="2021-11-17T18:56:02.073" v="108" actId="20577"/>
          <ac:spMkLst>
            <pc:docMk/>
            <pc:sldMk cId="3702748201" sldId="282"/>
            <ac:spMk id="2" creationId="{97E68BE5-9895-4B57-BD94-C84DA8EE54C9}"/>
          </ac:spMkLst>
        </pc:spChg>
        <pc:spChg chg="del">
          <ac:chgData name="Jimmy Gilbert" userId="0212c120946023de" providerId="LiveId" clId="{6438F6E6-214F-4E0B-820F-D471B24F5328}" dt="2021-11-17T18:59:18.588" v="189" actId="478"/>
          <ac:spMkLst>
            <pc:docMk/>
            <pc:sldMk cId="3702748201" sldId="282"/>
            <ac:spMk id="3" creationId="{BEF4E042-5A02-4C09-B7FA-D661BC6BB57F}"/>
          </ac:spMkLst>
        </pc:spChg>
        <pc:spChg chg="mod ord">
          <ac:chgData name="Jimmy Gilbert" userId="0212c120946023de" providerId="LiveId" clId="{6438F6E6-214F-4E0B-820F-D471B24F5328}" dt="2021-11-17T18:50:55.977" v="23" actId="700"/>
          <ac:spMkLst>
            <pc:docMk/>
            <pc:sldMk cId="3702748201" sldId="282"/>
            <ac:spMk id="4" creationId="{C69A710D-503F-46C2-B326-3B8DE32E7937}"/>
          </ac:spMkLst>
        </pc:spChg>
        <pc:spChg chg="del">
          <ac:chgData name="Jimmy Gilbert" userId="0212c120946023de" providerId="LiveId" clId="{6438F6E6-214F-4E0B-820F-D471B24F5328}" dt="2021-11-17T18:59:21.909" v="190" actId="478"/>
          <ac:spMkLst>
            <pc:docMk/>
            <pc:sldMk cId="3702748201" sldId="282"/>
            <ac:spMk id="7" creationId="{0B3C6635-8BC4-40DB-8E46-BB96317849BF}"/>
          </ac:spMkLst>
        </pc:spChg>
        <pc:spChg chg="add del mod ord">
          <ac:chgData name="Jimmy Gilbert" userId="0212c120946023de" providerId="LiveId" clId="{6438F6E6-214F-4E0B-820F-D471B24F5328}" dt="2021-11-17T18:59:14.352" v="187" actId="478"/>
          <ac:spMkLst>
            <pc:docMk/>
            <pc:sldMk cId="3702748201" sldId="282"/>
            <ac:spMk id="8" creationId="{A4CF9E99-C2DE-47B5-A97B-C7567C9D5174}"/>
          </ac:spMkLst>
        </pc:spChg>
        <pc:spChg chg="del">
          <ac:chgData name="Jimmy Gilbert" userId="0212c120946023de" providerId="LiveId" clId="{6438F6E6-214F-4E0B-820F-D471B24F5328}" dt="2021-11-17T18:59:18.588" v="189" actId="478"/>
          <ac:spMkLst>
            <pc:docMk/>
            <pc:sldMk cId="3702748201" sldId="282"/>
            <ac:spMk id="9" creationId="{2D21B457-B3F2-4E0F-95AC-D641F57F5FD9}"/>
          </ac:spMkLst>
        </pc:spChg>
        <pc:spChg chg="del">
          <ac:chgData name="Jimmy Gilbert" userId="0212c120946023de" providerId="LiveId" clId="{6438F6E6-214F-4E0B-820F-D471B24F5328}" dt="2021-11-17T18:59:18.588" v="189" actId="478"/>
          <ac:spMkLst>
            <pc:docMk/>
            <pc:sldMk cId="3702748201" sldId="282"/>
            <ac:spMk id="10" creationId="{968652C1-CBA5-4C48-8B0F-73D31BA480F6}"/>
          </ac:spMkLst>
        </pc:spChg>
        <pc:spChg chg="del">
          <ac:chgData name="Jimmy Gilbert" userId="0212c120946023de" providerId="LiveId" clId="{6438F6E6-214F-4E0B-820F-D471B24F5328}" dt="2021-11-17T18:59:18.588" v="189" actId="478"/>
          <ac:spMkLst>
            <pc:docMk/>
            <pc:sldMk cId="3702748201" sldId="282"/>
            <ac:spMk id="11" creationId="{1B4BB125-9453-4E32-9D73-B6F6FF3AB1BF}"/>
          </ac:spMkLst>
        </pc:spChg>
        <pc:spChg chg="add mod ord">
          <ac:chgData name="Jimmy Gilbert" userId="0212c120946023de" providerId="LiveId" clId="{6438F6E6-214F-4E0B-820F-D471B24F5328}" dt="2021-11-17T19:09:16.872" v="315"/>
          <ac:spMkLst>
            <pc:docMk/>
            <pc:sldMk cId="3702748201" sldId="282"/>
            <ac:spMk id="12" creationId="{33918B6B-DA59-4842-ABEB-6CA041E8FCA8}"/>
          </ac:spMkLst>
        </pc:spChg>
        <pc:spChg chg="add del mod">
          <ac:chgData name="Jimmy Gilbert" userId="0212c120946023de" providerId="LiveId" clId="{6438F6E6-214F-4E0B-820F-D471B24F5328}" dt="2021-11-17T19:00:27.678" v="204"/>
          <ac:spMkLst>
            <pc:docMk/>
            <pc:sldMk cId="3702748201" sldId="282"/>
            <ac:spMk id="15" creationId="{180A5D41-1E52-475B-A34D-2A0FA702312F}"/>
          </ac:spMkLst>
        </pc:spChg>
        <pc:spChg chg="add del mod">
          <ac:chgData name="Jimmy Gilbert" userId="0212c120946023de" providerId="LiveId" clId="{6438F6E6-214F-4E0B-820F-D471B24F5328}" dt="2021-11-17T19:00:27.678" v="204"/>
          <ac:spMkLst>
            <pc:docMk/>
            <pc:sldMk cId="3702748201" sldId="282"/>
            <ac:spMk id="16" creationId="{F9443672-A117-42A7-8B30-9E7BA3B4AD35}"/>
          </ac:spMkLst>
        </pc:spChg>
        <pc:spChg chg="add del mod">
          <ac:chgData name="Jimmy Gilbert" userId="0212c120946023de" providerId="LiveId" clId="{6438F6E6-214F-4E0B-820F-D471B24F5328}" dt="2021-11-17T19:00:27.678" v="204"/>
          <ac:spMkLst>
            <pc:docMk/>
            <pc:sldMk cId="3702748201" sldId="282"/>
            <ac:spMk id="17" creationId="{F30CF9FD-5E64-44F4-8243-22BD99C66E2C}"/>
          </ac:spMkLst>
        </pc:spChg>
        <pc:spChg chg="add del mod">
          <ac:chgData name="Jimmy Gilbert" userId="0212c120946023de" providerId="LiveId" clId="{6438F6E6-214F-4E0B-820F-D471B24F5328}" dt="2021-11-17T19:00:27.678" v="204"/>
          <ac:spMkLst>
            <pc:docMk/>
            <pc:sldMk cId="3702748201" sldId="282"/>
            <ac:spMk id="18" creationId="{98417C4F-F727-4C8A-A9A5-0025B63BB3D3}"/>
          </ac:spMkLst>
        </pc:spChg>
        <pc:spChg chg="add del mod">
          <ac:chgData name="Jimmy Gilbert" userId="0212c120946023de" providerId="LiveId" clId="{6438F6E6-214F-4E0B-820F-D471B24F5328}" dt="2021-11-17T19:00:27.678" v="204"/>
          <ac:spMkLst>
            <pc:docMk/>
            <pc:sldMk cId="3702748201" sldId="282"/>
            <ac:spMk id="19" creationId="{01B9AA80-0465-4A4C-908B-4898A7F075A6}"/>
          </ac:spMkLst>
        </pc:spChg>
        <pc:spChg chg="add del mod">
          <ac:chgData name="Jimmy Gilbert" userId="0212c120946023de" providerId="LiveId" clId="{6438F6E6-214F-4E0B-820F-D471B24F5328}" dt="2021-11-17T19:00:36.196" v="208"/>
          <ac:spMkLst>
            <pc:docMk/>
            <pc:sldMk cId="3702748201" sldId="282"/>
            <ac:spMk id="22" creationId="{3AE23B8E-E51B-492F-8834-3DF12604C43B}"/>
          </ac:spMkLst>
        </pc:spChg>
        <pc:spChg chg="add del mod">
          <ac:chgData name="Jimmy Gilbert" userId="0212c120946023de" providerId="LiveId" clId="{6438F6E6-214F-4E0B-820F-D471B24F5328}" dt="2021-11-17T19:00:36.196" v="208"/>
          <ac:spMkLst>
            <pc:docMk/>
            <pc:sldMk cId="3702748201" sldId="282"/>
            <ac:spMk id="23" creationId="{687D9C57-5EB0-42AB-A241-D7252F6174B8}"/>
          </ac:spMkLst>
        </pc:spChg>
        <pc:spChg chg="add del mod">
          <ac:chgData name="Jimmy Gilbert" userId="0212c120946023de" providerId="LiveId" clId="{6438F6E6-214F-4E0B-820F-D471B24F5328}" dt="2021-11-17T19:00:36.196" v="208"/>
          <ac:spMkLst>
            <pc:docMk/>
            <pc:sldMk cId="3702748201" sldId="282"/>
            <ac:spMk id="24" creationId="{A8796793-A7B0-4223-B8AF-57652223F088}"/>
          </ac:spMkLst>
        </pc:spChg>
        <pc:spChg chg="add del mod">
          <ac:chgData name="Jimmy Gilbert" userId="0212c120946023de" providerId="LiveId" clId="{6438F6E6-214F-4E0B-820F-D471B24F5328}" dt="2021-11-17T19:00:36.196" v="208"/>
          <ac:spMkLst>
            <pc:docMk/>
            <pc:sldMk cId="3702748201" sldId="282"/>
            <ac:spMk id="25" creationId="{BA1B2B2A-CCAD-4081-A69F-F315AC26E441}"/>
          </ac:spMkLst>
        </pc:spChg>
        <pc:spChg chg="add del mod">
          <ac:chgData name="Jimmy Gilbert" userId="0212c120946023de" providerId="LiveId" clId="{6438F6E6-214F-4E0B-820F-D471B24F5328}" dt="2021-11-17T19:00:36.196" v="208"/>
          <ac:spMkLst>
            <pc:docMk/>
            <pc:sldMk cId="3702748201" sldId="282"/>
            <ac:spMk id="26" creationId="{70EAFA78-BD41-49ED-A579-988158EB33C0}"/>
          </ac:spMkLst>
        </pc:spChg>
        <pc:spChg chg="add del mod">
          <ac:chgData name="Jimmy Gilbert" userId="0212c120946023de" providerId="LiveId" clId="{6438F6E6-214F-4E0B-820F-D471B24F5328}" dt="2021-11-17T19:00:46.851" v="214"/>
          <ac:spMkLst>
            <pc:docMk/>
            <pc:sldMk cId="3702748201" sldId="282"/>
            <ac:spMk id="29" creationId="{855AEB26-D6BD-444E-BF0E-530BA2A9E5D1}"/>
          </ac:spMkLst>
        </pc:spChg>
        <pc:spChg chg="add del mod">
          <ac:chgData name="Jimmy Gilbert" userId="0212c120946023de" providerId="LiveId" clId="{6438F6E6-214F-4E0B-820F-D471B24F5328}" dt="2021-11-17T19:00:46.851" v="214"/>
          <ac:spMkLst>
            <pc:docMk/>
            <pc:sldMk cId="3702748201" sldId="282"/>
            <ac:spMk id="30" creationId="{64C23F34-9D19-47BC-B536-303DC3763284}"/>
          </ac:spMkLst>
        </pc:spChg>
        <pc:spChg chg="add del mod">
          <ac:chgData name="Jimmy Gilbert" userId="0212c120946023de" providerId="LiveId" clId="{6438F6E6-214F-4E0B-820F-D471B24F5328}" dt="2021-11-17T19:00:46.851" v="214"/>
          <ac:spMkLst>
            <pc:docMk/>
            <pc:sldMk cId="3702748201" sldId="282"/>
            <ac:spMk id="31" creationId="{CAE36F3C-FB66-488E-AD84-D3BAA64B9B54}"/>
          </ac:spMkLst>
        </pc:spChg>
        <pc:spChg chg="add del mod">
          <ac:chgData name="Jimmy Gilbert" userId="0212c120946023de" providerId="LiveId" clId="{6438F6E6-214F-4E0B-820F-D471B24F5328}" dt="2021-11-17T19:00:46.851" v="214"/>
          <ac:spMkLst>
            <pc:docMk/>
            <pc:sldMk cId="3702748201" sldId="282"/>
            <ac:spMk id="32" creationId="{7533A187-3D1B-440F-9235-5873FDFC5F13}"/>
          </ac:spMkLst>
        </pc:spChg>
        <pc:spChg chg="add del mod">
          <ac:chgData name="Jimmy Gilbert" userId="0212c120946023de" providerId="LiveId" clId="{6438F6E6-214F-4E0B-820F-D471B24F5328}" dt="2021-11-17T19:00:46.851" v="214"/>
          <ac:spMkLst>
            <pc:docMk/>
            <pc:sldMk cId="3702748201" sldId="282"/>
            <ac:spMk id="33" creationId="{19E89050-B004-4BA8-9550-08ACC2CC09C0}"/>
          </ac:spMkLst>
        </pc:spChg>
        <pc:graphicFrameChg chg="del">
          <ac:chgData name="Jimmy Gilbert" userId="0212c120946023de" providerId="LiveId" clId="{6438F6E6-214F-4E0B-820F-D471B24F5328}" dt="2021-11-17T18:59:16.565" v="188" actId="478"/>
          <ac:graphicFrameMkLst>
            <pc:docMk/>
            <pc:sldMk cId="3702748201" sldId="282"/>
            <ac:graphicFrameMk id="5" creationId="{D6C02128-CAFF-4432-8466-E4E347602959}"/>
          </ac:graphicFrameMkLst>
        </pc:graphicFrameChg>
        <pc:graphicFrameChg chg="del modGraphic">
          <ac:chgData name="Jimmy Gilbert" userId="0212c120946023de" providerId="LiveId" clId="{6438F6E6-214F-4E0B-820F-D471B24F5328}" dt="2021-11-17T18:59:23.912" v="192" actId="478"/>
          <ac:graphicFrameMkLst>
            <pc:docMk/>
            <pc:sldMk cId="3702748201" sldId="282"/>
            <ac:graphicFrameMk id="6" creationId="{3888D6AE-BCA5-4132-BB08-DDBC7C4DF96F}"/>
          </ac:graphicFrameMkLst>
        </pc:graphicFrameChg>
        <pc:graphicFrameChg chg="add del mod">
          <ac:chgData name="Jimmy Gilbert" userId="0212c120946023de" providerId="LiveId" clId="{6438F6E6-214F-4E0B-820F-D471B24F5328}" dt="2021-11-17T19:00:27.678" v="204"/>
          <ac:graphicFrameMkLst>
            <pc:docMk/>
            <pc:sldMk cId="3702748201" sldId="282"/>
            <ac:graphicFrameMk id="13" creationId="{5CF6BB30-9B0D-4CF0-A3B8-C4496965AD36}"/>
          </ac:graphicFrameMkLst>
        </pc:graphicFrameChg>
        <pc:graphicFrameChg chg="add del mod">
          <ac:chgData name="Jimmy Gilbert" userId="0212c120946023de" providerId="LiveId" clId="{6438F6E6-214F-4E0B-820F-D471B24F5328}" dt="2021-11-17T19:00:27.678" v="204"/>
          <ac:graphicFrameMkLst>
            <pc:docMk/>
            <pc:sldMk cId="3702748201" sldId="282"/>
            <ac:graphicFrameMk id="14" creationId="{795CFB99-8AD8-4CBE-9FCC-EA5FAE00EB87}"/>
          </ac:graphicFrameMkLst>
        </pc:graphicFrameChg>
        <pc:graphicFrameChg chg="add del mod">
          <ac:chgData name="Jimmy Gilbert" userId="0212c120946023de" providerId="LiveId" clId="{6438F6E6-214F-4E0B-820F-D471B24F5328}" dt="2021-11-17T19:00:36.196" v="208"/>
          <ac:graphicFrameMkLst>
            <pc:docMk/>
            <pc:sldMk cId="3702748201" sldId="282"/>
            <ac:graphicFrameMk id="20" creationId="{9D2B423E-AB91-4567-A88F-86143C07F2C4}"/>
          </ac:graphicFrameMkLst>
        </pc:graphicFrameChg>
        <pc:graphicFrameChg chg="add del mod">
          <ac:chgData name="Jimmy Gilbert" userId="0212c120946023de" providerId="LiveId" clId="{6438F6E6-214F-4E0B-820F-D471B24F5328}" dt="2021-11-17T19:00:36.196" v="208"/>
          <ac:graphicFrameMkLst>
            <pc:docMk/>
            <pc:sldMk cId="3702748201" sldId="282"/>
            <ac:graphicFrameMk id="21" creationId="{42259464-5D82-4B8B-B1D5-3A854C981EA6}"/>
          </ac:graphicFrameMkLst>
        </pc:graphicFrameChg>
        <pc:graphicFrameChg chg="add del mod">
          <ac:chgData name="Jimmy Gilbert" userId="0212c120946023de" providerId="LiveId" clId="{6438F6E6-214F-4E0B-820F-D471B24F5328}" dt="2021-11-17T19:00:46.851" v="214"/>
          <ac:graphicFrameMkLst>
            <pc:docMk/>
            <pc:sldMk cId="3702748201" sldId="282"/>
            <ac:graphicFrameMk id="27" creationId="{69325A05-4319-4D22-A8B7-61F432796E02}"/>
          </ac:graphicFrameMkLst>
        </pc:graphicFrameChg>
        <pc:graphicFrameChg chg="add del mod">
          <ac:chgData name="Jimmy Gilbert" userId="0212c120946023de" providerId="LiveId" clId="{6438F6E6-214F-4E0B-820F-D471B24F5328}" dt="2021-11-17T19:00:46.851" v="214"/>
          <ac:graphicFrameMkLst>
            <pc:docMk/>
            <pc:sldMk cId="3702748201" sldId="282"/>
            <ac:graphicFrameMk id="28" creationId="{F82746B4-CF75-404A-ADBC-F67E06652215}"/>
          </ac:graphicFrameMkLst>
        </pc:graphicFrameChg>
        <pc:picChg chg="add mod">
          <ac:chgData name="Jimmy Gilbert" userId="0212c120946023de" providerId="LiveId" clId="{6438F6E6-214F-4E0B-820F-D471B24F5328}" dt="2021-11-17T19:09:30.788" v="316" actId="14100"/>
          <ac:picMkLst>
            <pc:docMk/>
            <pc:sldMk cId="3702748201" sldId="282"/>
            <ac:picMk id="34" creationId="{80F75BB9-B160-4317-932C-4892413CB973}"/>
          </ac:picMkLst>
        </pc:picChg>
      </pc:sldChg>
      <pc:sldChg chg="addSp delSp modSp add mod modClrScheme chgLayout">
        <pc:chgData name="Jimmy Gilbert" userId="0212c120946023de" providerId="LiveId" clId="{6438F6E6-214F-4E0B-820F-D471B24F5328}" dt="2021-11-17T19:04:54.589" v="266" actId="1076"/>
        <pc:sldMkLst>
          <pc:docMk/>
          <pc:sldMk cId="1469200775" sldId="286"/>
        </pc:sldMkLst>
        <pc:spChg chg="mod ord">
          <ac:chgData name="Jimmy Gilbert" userId="0212c120946023de" providerId="LiveId" clId="{6438F6E6-214F-4E0B-820F-D471B24F5328}" dt="2021-11-17T18:56:53.503" v="161" actId="20577"/>
          <ac:spMkLst>
            <pc:docMk/>
            <pc:sldMk cId="1469200775" sldId="286"/>
            <ac:spMk id="2" creationId="{97E68BE5-9895-4B57-BD94-C84DA8EE54C9}"/>
          </ac:spMkLst>
        </pc:spChg>
        <pc:spChg chg="del">
          <ac:chgData name="Jimmy Gilbert" userId="0212c120946023de" providerId="LiveId" clId="{6438F6E6-214F-4E0B-820F-D471B24F5328}" dt="2021-11-17T18:57:16.667" v="169" actId="478"/>
          <ac:spMkLst>
            <pc:docMk/>
            <pc:sldMk cId="1469200775" sldId="286"/>
            <ac:spMk id="3" creationId="{BEF4E042-5A02-4C09-B7FA-D661BC6BB57F}"/>
          </ac:spMkLst>
        </pc:spChg>
        <pc:spChg chg="mod ord">
          <ac:chgData name="Jimmy Gilbert" userId="0212c120946023de" providerId="LiveId" clId="{6438F6E6-214F-4E0B-820F-D471B24F5328}" dt="2021-11-17T18:50:55.977" v="23" actId="700"/>
          <ac:spMkLst>
            <pc:docMk/>
            <pc:sldMk cId="1469200775" sldId="286"/>
            <ac:spMk id="4" creationId="{C69A710D-503F-46C2-B326-3B8DE32E7937}"/>
          </ac:spMkLst>
        </pc:spChg>
        <pc:spChg chg="add del mod ord">
          <ac:chgData name="Jimmy Gilbert" userId="0212c120946023de" providerId="LiveId" clId="{6438F6E6-214F-4E0B-820F-D471B24F5328}" dt="2021-11-17T18:57:24.058" v="174" actId="478"/>
          <ac:spMkLst>
            <pc:docMk/>
            <pc:sldMk cId="1469200775" sldId="286"/>
            <ac:spMk id="6" creationId="{77399276-F656-4E89-AC12-7970DDE109D6}"/>
          </ac:spMkLst>
        </pc:spChg>
        <pc:spChg chg="add mod ord">
          <ac:chgData name="Jimmy Gilbert" userId="0212c120946023de" providerId="LiveId" clId="{6438F6E6-214F-4E0B-820F-D471B24F5328}" dt="2021-11-17T18:56:46.605" v="158" actId="20577"/>
          <ac:spMkLst>
            <pc:docMk/>
            <pc:sldMk cId="1469200775" sldId="286"/>
            <ac:spMk id="7" creationId="{5E2BF70E-DF99-4656-AFCA-719244AF1FE8}"/>
          </ac:spMkLst>
        </pc:spChg>
        <pc:spChg chg="del mod">
          <ac:chgData name="Jimmy Gilbert" userId="0212c120946023de" providerId="LiveId" clId="{6438F6E6-214F-4E0B-820F-D471B24F5328}" dt="2021-11-17T18:57:28.139" v="177" actId="478"/>
          <ac:spMkLst>
            <pc:docMk/>
            <pc:sldMk cId="1469200775" sldId="286"/>
            <ac:spMk id="9" creationId="{2D21B457-B3F2-4E0F-95AC-D641F57F5FD9}"/>
          </ac:spMkLst>
        </pc:spChg>
        <pc:spChg chg="del">
          <ac:chgData name="Jimmy Gilbert" userId="0212c120946023de" providerId="LiveId" clId="{6438F6E6-214F-4E0B-820F-D471B24F5328}" dt="2021-11-17T18:57:15.456" v="168" actId="478"/>
          <ac:spMkLst>
            <pc:docMk/>
            <pc:sldMk cId="1469200775" sldId="286"/>
            <ac:spMk id="10" creationId="{968652C1-CBA5-4C48-8B0F-73D31BA480F6}"/>
          </ac:spMkLst>
        </pc:spChg>
        <pc:spChg chg="del">
          <ac:chgData name="Jimmy Gilbert" userId="0212c120946023de" providerId="LiveId" clId="{6438F6E6-214F-4E0B-820F-D471B24F5328}" dt="2021-11-17T18:57:29.162" v="178" actId="478"/>
          <ac:spMkLst>
            <pc:docMk/>
            <pc:sldMk cId="1469200775" sldId="286"/>
            <ac:spMk id="11" creationId="{1B4BB125-9453-4E32-9D73-B6F6FF3AB1BF}"/>
          </ac:spMkLst>
        </pc:spChg>
        <pc:spChg chg="del mod">
          <ac:chgData name="Jimmy Gilbert" userId="0212c120946023de" providerId="LiveId" clId="{6438F6E6-214F-4E0B-820F-D471B24F5328}" dt="2021-11-17T18:57:20.273" v="172" actId="478"/>
          <ac:spMkLst>
            <pc:docMk/>
            <pc:sldMk cId="1469200775" sldId="286"/>
            <ac:spMk id="13" creationId="{5F387366-329F-4212-8673-926A9145AE72}"/>
          </ac:spMkLst>
        </pc:spChg>
        <pc:spChg chg="del">
          <ac:chgData name="Jimmy Gilbert" userId="0212c120946023de" providerId="LiveId" clId="{6438F6E6-214F-4E0B-820F-D471B24F5328}" dt="2021-11-17T18:57:17.843" v="170" actId="478"/>
          <ac:spMkLst>
            <pc:docMk/>
            <pc:sldMk cId="1469200775" sldId="286"/>
            <ac:spMk id="14" creationId="{C3BF886F-23E5-4F5B-9528-634FE39DCDDC}"/>
          </ac:spMkLst>
        </pc:spChg>
        <pc:spChg chg="del">
          <ac:chgData name="Jimmy Gilbert" userId="0212c120946023de" providerId="LiveId" clId="{6438F6E6-214F-4E0B-820F-D471B24F5328}" dt="2021-11-17T18:57:25.499" v="175" actId="478"/>
          <ac:spMkLst>
            <pc:docMk/>
            <pc:sldMk cId="1469200775" sldId="286"/>
            <ac:spMk id="16" creationId="{D326B593-A87C-4CDA-A577-680DE6C71446}"/>
          </ac:spMkLst>
        </pc:spChg>
        <pc:spChg chg="add del mod">
          <ac:chgData name="Jimmy Gilbert" userId="0212c120946023de" providerId="LiveId" clId="{6438F6E6-214F-4E0B-820F-D471B24F5328}" dt="2021-11-17T19:02:23.740" v="235"/>
          <ac:spMkLst>
            <pc:docMk/>
            <pc:sldMk cId="1469200775" sldId="286"/>
            <ac:spMk id="18" creationId="{DE8C9ABB-CA8F-4FCD-B135-D821D0D038B7}"/>
          </ac:spMkLst>
        </pc:spChg>
        <pc:spChg chg="add del mod">
          <ac:chgData name="Jimmy Gilbert" userId="0212c120946023de" providerId="LiveId" clId="{6438F6E6-214F-4E0B-820F-D471B24F5328}" dt="2021-11-17T19:02:23.740" v="235"/>
          <ac:spMkLst>
            <pc:docMk/>
            <pc:sldMk cId="1469200775" sldId="286"/>
            <ac:spMk id="19" creationId="{2E18122E-4E0E-4B27-A4AA-30EC626A9FBB}"/>
          </ac:spMkLst>
        </pc:spChg>
        <pc:spChg chg="add del mod">
          <ac:chgData name="Jimmy Gilbert" userId="0212c120946023de" providerId="LiveId" clId="{6438F6E6-214F-4E0B-820F-D471B24F5328}" dt="2021-11-17T19:02:23.740" v="235"/>
          <ac:spMkLst>
            <pc:docMk/>
            <pc:sldMk cId="1469200775" sldId="286"/>
            <ac:spMk id="20" creationId="{F7D9B0B5-2661-4AA4-8D31-C212871CBC0A}"/>
          </ac:spMkLst>
        </pc:spChg>
        <pc:spChg chg="add del mod">
          <ac:chgData name="Jimmy Gilbert" userId="0212c120946023de" providerId="LiveId" clId="{6438F6E6-214F-4E0B-820F-D471B24F5328}" dt="2021-11-17T19:02:23.740" v="235"/>
          <ac:spMkLst>
            <pc:docMk/>
            <pc:sldMk cId="1469200775" sldId="286"/>
            <ac:spMk id="21" creationId="{88D9D9CD-06C0-4C8B-8C60-504BE6B4D872}"/>
          </ac:spMkLst>
        </pc:spChg>
        <pc:spChg chg="add del mod">
          <ac:chgData name="Jimmy Gilbert" userId="0212c120946023de" providerId="LiveId" clId="{6438F6E6-214F-4E0B-820F-D471B24F5328}" dt="2021-11-17T19:02:23.740" v="235"/>
          <ac:spMkLst>
            <pc:docMk/>
            <pc:sldMk cId="1469200775" sldId="286"/>
            <ac:spMk id="22" creationId="{B3BF26C7-887D-4708-959D-0C0EE5819AE8}"/>
          </ac:spMkLst>
        </pc:spChg>
        <pc:spChg chg="add del mod">
          <ac:chgData name="Jimmy Gilbert" userId="0212c120946023de" providerId="LiveId" clId="{6438F6E6-214F-4E0B-820F-D471B24F5328}" dt="2021-11-17T19:02:23.740" v="235"/>
          <ac:spMkLst>
            <pc:docMk/>
            <pc:sldMk cId="1469200775" sldId="286"/>
            <ac:spMk id="23" creationId="{1C2399DA-F499-49EA-9980-0C4ED42F3DDB}"/>
          </ac:spMkLst>
        </pc:spChg>
        <pc:spChg chg="add del mod">
          <ac:chgData name="Jimmy Gilbert" userId="0212c120946023de" providerId="LiveId" clId="{6438F6E6-214F-4E0B-820F-D471B24F5328}" dt="2021-11-17T19:02:23.740" v="235"/>
          <ac:spMkLst>
            <pc:docMk/>
            <pc:sldMk cId="1469200775" sldId="286"/>
            <ac:spMk id="25" creationId="{4796903E-86A5-4C4E-8AA8-DAC60DBBFDC7}"/>
          </ac:spMkLst>
        </pc:spChg>
        <pc:graphicFrameChg chg="del">
          <ac:chgData name="Jimmy Gilbert" userId="0212c120946023de" providerId="LiveId" clId="{6438F6E6-214F-4E0B-820F-D471B24F5328}" dt="2021-11-17T18:57:14.008" v="167" actId="478"/>
          <ac:graphicFrameMkLst>
            <pc:docMk/>
            <pc:sldMk cId="1469200775" sldId="286"/>
            <ac:graphicFrameMk id="5" creationId="{D6C02128-CAFF-4432-8466-E4E347602959}"/>
          </ac:graphicFrameMkLst>
        </pc:graphicFrameChg>
        <pc:graphicFrameChg chg="del">
          <ac:chgData name="Jimmy Gilbert" userId="0212c120946023de" providerId="LiveId" clId="{6438F6E6-214F-4E0B-820F-D471B24F5328}" dt="2021-11-17T18:57:22.078" v="173" actId="478"/>
          <ac:graphicFrameMkLst>
            <pc:docMk/>
            <pc:sldMk cId="1469200775" sldId="286"/>
            <ac:graphicFrameMk id="15" creationId="{45C8C625-A1AD-4FB7-85AB-6362C9A68D19}"/>
          </ac:graphicFrameMkLst>
        </pc:graphicFrameChg>
        <pc:graphicFrameChg chg="add del mod">
          <ac:chgData name="Jimmy Gilbert" userId="0212c120946023de" providerId="LiveId" clId="{6438F6E6-214F-4E0B-820F-D471B24F5328}" dt="2021-11-17T19:02:23.740" v="235"/>
          <ac:graphicFrameMkLst>
            <pc:docMk/>
            <pc:sldMk cId="1469200775" sldId="286"/>
            <ac:graphicFrameMk id="17" creationId="{5DD2E9E3-FDA8-4566-938A-2DF8F534CE31}"/>
          </ac:graphicFrameMkLst>
        </pc:graphicFrameChg>
        <pc:graphicFrameChg chg="add del mod">
          <ac:chgData name="Jimmy Gilbert" userId="0212c120946023de" providerId="LiveId" clId="{6438F6E6-214F-4E0B-820F-D471B24F5328}" dt="2021-11-17T19:02:23.740" v="235"/>
          <ac:graphicFrameMkLst>
            <pc:docMk/>
            <pc:sldMk cId="1469200775" sldId="286"/>
            <ac:graphicFrameMk id="24" creationId="{9E82DDF7-DE7F-47CE-B8D8-FFFB30D3F88A}"/>
          </ac:graphicFrameMkLst>
        </pc:graphicFrameChg>
        <pc:picChg chg="add mod">
          <ac:chgData name="Jimmy Gilbert" userId="0212c120946023de" providerId="LiveId" clId="{6438F6E6-214F-4E0B-820F-D471B24F5328}" dt="2021-11-17T19:04:54.589" v="266" actId="1076"/>
          <ac:picMkLst>
            <pc:docMk/>
            <pc:sldMk cId="1469200775" sldId="286"/>
            <ac:picMk id="8" creationId="{E97ECFC4-2447-47F3-84FB-188FDA3D3B80}"/>
          </ac:picMkLst>
        </pc:picChg>
      </pc:sldChg>
      <pc:sldChg chg="addSp modSp add mod modClrScheme modAnim chgLayout">
        <pc:chgData name="Jimmy Gilbert" userId="0212c120946023de" providerId="LiveId" clId="{6438F6E6-214F-4E0B-820F-D471B24F5328}" dt="2021-11-17T19:07:24.996" v="284"/>
        <pc:sldMkLst>
          <pc:docMk/>
          <pc:sldMk cId="3070005536" sldId="287"/>
        </pc:sldMkLst>
        <pc:spChg chg="mod ord">
          <ac:chgData name="Jimmy Gilbert" userId="0212c120946023de" providerId="LiveId" clId="{6438F6E6-214F-4E0B-820F-D471B24F5328}" dt="2021-11-17T18:50:55.977" v="23" actId="700"/>
          <ac:spMkLst>
            <pc:docMk/>
            <pc:sldMk cId="3070005536" sldId="287"/>
            <ac:spMk id="2" creationId="{CB58634B-C570-4D0A-BB1E-F034A0AE771F}"/>
          </ac:spMkLst>
        </pc:spChg>
        <pc:spChg chg="mod ord">
          <ac:chgData name="Jimmy Gilbert" userId="0212c120946023de" providerId="LiveId" clId="{6438F6E6-214F-4E0B-820F-D471B24F5328}" dt="2021-11-17T18:52:32.876" v="35" actId="14"/>
          <ac:spMkLst>
            <pc:docMk/>
            <pc:sldMk cId="3070005536" sldId="287"/>
            <ac:spMk id="3" creationId="{EE8EE578-9D68-4661-84C3-1AA1DBD70C42}"/>
          </ac:spMkLst>
        </pc:spChg>
        <pc:spChg chg="mod ord">
          <ac:chgData name="Jimmy Gilbert" userId="0212c120946023de" providerId="LiveId" clId="{6438F6E6-214F-4E0B-820F-D471B24F5328}" dt="2021-11-17T18:50:55.977" v="23" actId="700"/>
          <ac:spMkLst>
            <pc:docMk/>
            <pc:sldMk cId="3070005536" sldId="287"/>
            <ac:spMk id="4" creationId="{3ED3EDDF-BC0C-4F41-AD82-D0017F2C3313}"/>
          </ac:spMkLst>
        </pc:spChg>
        <pc:spChg chg="add mod ord">
          <ac:chgData name="Jimmy Gilbert" userId="0212c120946023de" providerId="LiveId" clId="{6438F6E6-214F-4E0B-820F-D471B24F5328}" dt="2021-11-17T18:53:36.164" v="68" actId="20577"/>
          <ac:spMkLst>
            <pc:docMk/>
            <pc:sldMk cId="3070005536" sldId="287"/>
            <ac:spMk id="5" creationId="{6321860C-EBF6-45A0-A0CA-53EEC871B94E}"/>
          </ac:spMkLst>
        </pc:spChg>
      </pc:sldChg>
      <pc:sldChg chg="addSp modSp add mod modClrScheme modAnim chgLayout">
        <pc:chgData name="Jimmy Gilbert" userId="0212c120946023de" providerId="LiveId" clId="{6438F6E6-214F-4E0B-820F-D471B24F5328}" dt="2021-11-17T19:34:10.170" v="328"/>
        <pc:sldMkLst>
          <pc:docMk/>
          <pc:sldMk cId="2010937329" sldId="288"/>
        </pc:sldMkLst>
        <pc:spChg chg="mod ord">
          <ac:chgData name="Jimmy Gilbert" userId="0212c120946023de" providerId="LiveId" clId="{6438F6E6-214F-4E0B-820F-D471B24F5328}" dt="2021-11-17T18:57:03.158" v="166" actId="20577"/>
          <ac:spMkLst>
            <pc:docMk/>
            <pc:sldMk cId="2010937329" sldId="288"/>
            <ac:spMk id="2" creationId="{CB58634B-C570-4D0A-BB1E-F034A0AE771F}"/>
          </ac:spMkLst>
        </pc:spChg>
        <pc:spChg chg="mod ord">
          <ac:chgData name="Jimmy Gilbert" userId="0212c120946023de" providerId="LiveId" clId="{6438F6E6-214F-4E0B-820F-D471B24F5328}" dt="2021-11-17T19:05:02.014" v="267" actId="113"/>
          <ac:spMkLst>
            <pc:docMk/>
            <pc:sldMk cId="2010937329" sldId="288"/>
            <ac:spMk id="3" creationId="{EE8EE578-9D68-4661-84C3-1AA1DBD70C42}"/>
          </ac:spMkLst>
        </pc:spChg>
        <pc:spChg chg="mod ord">
          <ac:chgData name="Jimmy Gilbert" userId="0212c120946023de" providerId="LiveId" clId="{6438F6E6-214F-4E0B-820F-D471B24F5328}" dt="2021-11-17T18:50:55.977" v="23" actId="700"/>
          <ac:spMkLst>
            <pc:docMk/>
            <pc:sldMk cId="2010937329" sldId="288"/>
            <ac:spMk id="4" creationId="{3ED3EDDF-BC0C-4F41-AD82-D0017F2C3313}"/>
          </ac:spMkLst>
        </pc:spChg>
        <pc:spChg chg="add mod ord">
          <ac:chgData name="Jimmy Gilbert" userId="0212c120946023de" providerId="LiveId" clId="{6438F6E6-214F-4E0B-820F-D471B24F5328}" dt="2021-11-17T18:57:01.611" v="163"/>
          <ac:spMkLst>
            <pc:docMk/>
            <pc:sldMk cId="2010937329" sldId="288"/>
            <ac:spMk id="5" creationId="{5B085E56-A0C3-44C7-B4ED-80CE7C0BE9AA}"/>
          </ac:spMkLst>
        </pc:spChg>
      </pc:sldChg>
      <pc:sldChg chg="addSp delSp modSp add mod modClrScheme modAnim chgLayout">
        <pc:chgData name="Jimmy Gilbert" userId="0212c120946023de" providerId="LiveId" clId="{6438F6E6-214F-4E0B-820F-D471B24F5328}" dt="2021-11-17T19:34:16.586" v="329"/>
        <pc:sldMkLst>
          <pc:docMk/>
          <pc:sldMk cId="1776573420" sldId="289"/>
        </pc:sldMkLst>
        <pc:spChg chg="mod ord">
          <ac:chgData name="Jimmy Gilbert" userId="0212c120946023de" providerId="LiveId" clId="{6438F6E6-214F-4E0B-820F-D471B24F5328}" dt="2021-11-17T19:03:23.081" v="245" actId="700"/>
          <ac:spMkLst>
            <pc:docMk/>
            <pc:sldMk cId="1776573420" sldId="289"/>
            <ac:spMk id="2" creationId="{97E68BE5-9895-4B57-BD94-C84DA8EE54C9}"/>
          </ac:spMkLst>
        </pc:spChg>
        <pc:spChg chg="add del mod ord">
          <ac:chgData name="Jimmy Gilbert" userId="0212c120946023de" providerId="LiveId" clId="{6438F6E6-214F-4E0B-820F-D471B24F5328}" dt="2021-11-17T18:59:45.087" v="199" actId="478"/>
          <ac:spMkLst>
            <pc:docMk/>
            <pc:sldMk cId="1776573420" sldId="289"/>
            <ac:spMk id="3" creationId="{523C5900-E5D3-47E1-A344-CD2B25C884F2}"/>
          </ac:spMkLst>
        </pc:spChg>
        <pc:spChg chg="mod ord">
          <ac:chgData name="Jimmy Gilbert" userId="0212c120946023de" providerId="LiveId" clId="{6438F6E6-214F-4E0B-820F-D471B24F5328}" dt="2021-11-17T19:03:23.081" v="245" actId="700"/>
          <ac:spMkLst>
            <pc:docMk/>
            <pc:sldMk cId="1776573420" sldId="289"/>
            <ac:spMk id="4" creationId="{C69A710D-503F-46C2-B326-3B8DE32E7937}"/>
          </ac:spMkLst>
        </pc:spChg>
        <pc:spChg chg="add del mod ord">
          <ac:chgData name="Jimmy Gilbert" userId="0212c120946023de" providerId="LiveId" clId="{6438F6E6-214F-4E0B-820F-D471B24F5328}" dt="2021-11-17T19:03:23.081" v="245" actId="700"/>
          <ac:spMkLst>
            <pc:docMk/>
            <pc:sldMk cId="1776573420" sldId="289"/>
            <ac:spMk id="6" creationId="{3DE0668A-9784-4D0A-A73C-5DA1F7E62016}"/>
          </ac:spMkLst>
        </pc:spChg>
        <pc:spChg chg="add mod ord">
          <ac:chgData name="Jimmy Gilbert" userId="0212c120946023de" providerId="LiveId" clId="{6438F6E6-214F-4E0B-820F-D471B24F5328}" dt="2021-11-17T19:05:27.099" v="270" actId="113"/>
          <ac:spMkLst>
            <pc:docMk/>
            <pc:sldMk cId="1776573420" sldId="289"/>
            <ac:spMk id="9" creationId="{708D4363-9F18-4644-B22B-A2789A989840}"/>
          </ac:spMkLst>
        </pc:spChg>
        <pc:spChg chg="add mod ord">
          <ac:chgData name="Jimmy Gilbert" userId="0212c120946023de" providerId="LiveId" clId="{6438F6E6-214F-4E0B-820F-D471B24F5328}" dt="2021-11-17T19:12:49.854" v="327" actId="20577"/>
          <ac:spMkLst>
            <pc:docMk/>
            <pc:sldMk cId="1776573420" sldId="289"/>
            <ac:spMk id="10" creationId="{9B98D5CC-03A9-496A-A49B-19707901AC74}"/>
          </ac:spMkLst>
        </pc:spChg>
        <pc:spChg chg="del">
          <ac:chgData name="Jimmy Gilbert" userId="0212c120946023de" providerId="LiveId" clId="{6438F6E6-214F-4E0B-820F-D471B24F5328}" dt="2021-11-17T18:59:49.706" v="201" actId="478"/>
          <ac:spMkLst>
            <pc:docMk/>
            <pc:sldMk cId="1776573420" sldId="289"/>
            <ac:spMk id="11" creationId="{1B4BB125-9453-4E32-9D73-B6F6FF3AB1BF}"/>
          </ac:spMkLst>
        </pc:spChg>
        <pc:spChg chg="add del mod">
          <ac:chgData name="Jimmy Gilbert" userId="0212c120946023de" providerId="LiveId" clId="{6438F6E6-214F-4E0B-820F-D471B24F5328}" dt="2021-11-17T19:03:01.580" v="239"/>
          <ac:spMkLst>
            <pc:docMk/>
            <pc:sldMk cId="1776573420" sldId="289"/>
            <ac:spMk id="12" creationId="{5CAFB635-6A76-44AA-8256-ECFEEC09C91B}"/>
          </ac:spMkLst>
        </pc:spChg>
        <pc:spChg chg="del">
          <ac:chgData name="Jimmy Gilbert" userId="0212c120946023de" providerId="LiveId" clId="{6438F6E6-214F-4E0B-820F-D471B24F5328}" dt="2021-11-17T18:59:49.706" v="201" actId="478"/>
          <ac:spMkLst>
            <pc:docMk/>
            <pc:sldMk cId="1776573420" sldId="289"/>
            <ac:spMk id="13" creationId="{A1923757-3252-4E90-994E-B79C5F19D200}"/>
          </ac:spMkLst>
        </pc:spChg>
        <pc:spChg chg="del">
          <ac:chgData name="Jimmy Gilbert" userId="0212c120946023de" providerId="LiveId" clId="{6438F6E6-214F-4E0B-820F-D471B24F5328}" dt="2021-11-17T18:59:49.706" v="201" actId="478"/>
          <ac:spMkLst>
            <pc:docMk/>
            <pc:sldMk cId="1776573420" sldId="289"/>
            <ac:spMk id="14" creationId="{AFE59510-4C8D-4D47-85C9-448C3D9B2C7F}"/>
          </ac:spMkLst>
        </pc:spChg>
        <pc:spChg chg="del">
          <ac:chgData name="Jimmy Gilbert" userId="0212c120946023de" providerId="LiveId" clId="{6438F6E6-214F-4E0B-820F-D471B24F5328}" dt="2021-11-17T18:59:49.706" v="201" actId="478"/>
          <ac:spMkLst>
            <pc:docMk/>
            <pc:sldMk cId="1776573420" sldId="289"/>
            <ac:spMk id="15" creationId="{8923EC99-4C77-4F1F-A074-8C0C691DC365}"/>
          </ac:spMkLst>
        </pc:spChg>
        <pc:spChg chg="del">
          <ac:chgData name="Jimmy Gilbert" userId="0212c120946023de" providerId="LiveId" clId="{6438F6E6-214F-4E0B-820F-D471B24F5328}" dt="2021-11-17T18:59:54.722" v="202" actId="478"/>
          <ac:spMkLst>
            <pc:docMk/>
            <pc:sldMk cId="1776573420" sldId="289"/>
            <ac:spMk id="16" creationId="{037C237D-720D-4A9C-B4B4-69C7CC8E95BB}"/>
          </ac:spMkLst>
        </pc:spChg>
        <pc:spChg chg="add del mod">
          <ac:chgData name="Jimmy Gilbert" userId="0212c120946023de" providerId="LiveId" clId="{6438F6E6-214F-4E0B-820F-D471B24F5328}" dt="2021-11-17T19:03:01.580" v="239"/>
          <ac:spMkLst>
            <pc:docMk/>
            <pc:sldMk cId="1776573420" sldId="289"/>
            <ac:spMk id="18" creationId="{73D8D66E-ABD7-4F1D-8373-0A3E278F7CF8}"/>
          </ac:spMkLst>
        </pc:spChg>
        <pc:spChg chg="add del mod">
          <ac:chgData name="Jimmy Gilbert" userId="0212c120946023de" providerId="LiveId" clId="{6438F6E6-214F-4E0B-820F-D471B24F5328}" dt="2021-11-17T19:03:01.580" v="239"/>
          <ac:spMkLst>
            <pc:docMk/>
            <pc:sldMk cId="1776573420" sldId="289"/>
            <ac:spMk id="19" creationId="{F796996E-AE03-4B01-AF15-47617D130AC0}"/>
          </ac:spMkLst>
        </pc:spChg>
        <pc:spChg chg="add del mod">
          <ac:chgData name="Jimmy Gilbert" userId="0212c120946023de" providerId="LiveId" clId="{6438F6E6-214F-4E0B-820F-D471B24F5328}" dt="2021-11-17T19:03:01.580" v="239"/>
          <ac:spMkLst>
            <pc:docMk/>
            <pc:sldMk cId="1776573420" sldId="289"/>
            <ac:spMk id="20" creationId="{734B1719-2FDE-4796-8EBF-F89AE459EEAC}"/>
          </ac:spMkLst>
        </pc:spChg>
        <pc:spChg chg="add del mod">
          <ac:chgData name="Jimmy Gilbert" userId="0212c120946023de" providerId="LiveId" clId="{6438F6E6-214F-4E0B-820F-D471B24F5328}" dt="2021-11-17T19:03:01.580" v="239"/>
          <ac:spMkLst>
            <pc:docMk/>
            <pc:sldMk cId="1776573420" sldId="289"/>
            <ac:spMk id="21" creationId="{DAA53A92-A3E0-4D96-9B7F-126A8509362C}"/>
          </ac:spMkLst>
        </pc:spChg>
        <pc:spChg chg="add del mod">
          <ac:chgData name="Jimmy Gilbert" userId="0212c120946023de" providerId="LiveId" clId="{6438F6E6-214F-4E0B-820F-D471B24F5328}" dt="2021-11-17T19:03:14.235" v="243"/>
          <ac:spMkLst>
            <pc:docMk/>
            <pc:sldMk cId="1776573420" sldId="289"/>
            <ac:spMk id="23" creationId="{B8F1BC77-8FB1-459C-A052-3D0A06D7F7B0}"/>
          </ac:spMkLst>
        </pc:spChg>
        <pc:spChg chg="add del mod">
          <ac:chgData name="Jimmy Gilbert" userId="0212c120946023de" providerId="LiveId" clId="{6438F6E6-214F-4E0B-820F-D471B24F5328}" dt="2021-11-17T19:03:14.235" v="243"/>
          <ac:spMkLst>
            <pc:docMk/>
            <pc:sldMk cId="1776573420" sldId="289"/>
            <ac:spMk id="24" creationId="{8CCE7487-A459-4AD4-9B30-04ACC7E4E8FE}"/>
          </ac:spMkLst>
        </pc:spChg>
        <pc:spChg chg="add del mod">
          <ac:chgData name="Jimmy Gilbert" userId="0212c120946023de" providerId="LiveId" clId="{6438F6E6-214F-4E0B-820F-D471B24F5328}" dt="2021-11-17T19:03:14.235" v="243"/>
          <ac:spMkLst>
            <pc:docMk/>
            <pc:sldMk cId="1776573420" sldId="289"/>
            <ac:spMk id="25" creationId="{DBDFDFEC-BEA9-4909-93CA-5FB293F1BD44}"/>
          </ac:spMkLst>
        </pc:spChg>
        <pc:spChg chg="add del mod">
          <ac:chgData name="Jimmy Gilbert" userId="0212c120946023de" providerId="LiveId" clId="{6438F6E6-214F-4E0B-820F-D471B24F5328}" dt="2021-11-17T19:03:14.235" v="243"/>
          <ac:spMkLst>
            <pc:docMk/>
            <pc:sldMk cId="1776573420" sldId="289"/>
            <ac:spMk id="26" creationId="{0FB23E05-19E4-4974-B246-18DC502C814E}"/>
          </ac:spMkLst>
        </pc:spChg>
        <pc:graphicFrameChg chg="del">
          <ac:chgData name="Jimmy Gilbert" userId="0212c120946023de" providerId="LiveId" clId="{6438F6E6-214F-4E0B-820F-D471B24F5328}" dt="2021-11-17T18:59:47.364" v="200" actId="478"/>
          <ac:graphicFrameMkLst>
            <pc:docMk/>
            <pc:sldMk cId="1776573420" sldId="289"/>
            <ac:graphicFrameMk id="5" creationId="{D6C02128-CAFF-4432-8466-E4E347602959}"/>
          </ac:graphicFrameMkLst>
        </pc:graphicFrameChg>
        <pc:graphicFrameChg chg="add del mod">
          <ac:chgData name="Jimmy Gilbert" userId="0212c120946023de" providerId="LiveId" clId="{6438F6E6-214F-4E0B-820F-D471B24F5328}" dt="2021-11-17T19:03:01.580" v="239"/>
          <ac:graphicFrameMkLst>
            <pc:docMk/>
            <pc:sldMk cId="1776573420" sldId="289"/>
            <ac:graphicFrameMk id="17" creationId="{F96F8724-D5BB-4243-AE95-9068302AFCF7}"/>
          </ac:graphicFrameMkLst>
        </pc:graphicFrameChg>
        <pc:graphicFrameChg chg="add del mod">
          <ac:chgData name="Jimmy Gilbert" userId="0212c120946023de" providerId="LiveId" clId="{6438F6E6-214F-4E0B-820F-D471B24F5328}" dt="2021-11-17T19:03:14.235" v="243"/>
          <ac:graphicFrameMkLst>
            <pc:docMk/>
            <pc:sldMk cId="1776573420" sldId="289"/>
            <ac:graphicFrameMk id="22" creationId="{8733242B-3F38-428B-A621-EA608CECD6C9}"/>
          </ac:graphicFrameMkLst>
        </pc:graphicFrameChg>
        <pc:picChg chg="add del mod">
          <ac:chgData name="Jimmy Gilbert" userId="0212c120946023de" providerId="LiveId" clId="{6438F6E6-214F-4E0B-820F-D471B24F5328}" dt="2021-11-17T19:03:05.492" v="241"/>
          <ac:picMkLst>
            <pc:docMk/>
            <pc:sldMk cId="1776573420" sldId="289"/>
            <ac:picMk id="7" creationId="{9DB47477-B988-4375-9A72-F8978A627995}"/>
          </ac:picMkLst>
        </pc:picChg>
        <pc:picChg chg="add mod">
          <ac:chgData name="Jimmy Gilbert" userId="0212c120946023de" providerId="LiveId" clId="{6438F6E6-214F-4E0B-820F-D471B24F5328}" dt="2021-11-17T19:05:17.175" v="269" actId="14100"/>
          <ac:picMkLst>
            <pc:docMk/>
            <pc:sldMk cId="1776573420" sldId="289"/>
            <ac:picMk id="8" creationId="{7E36C22B-1A19-4CA3-8FC8-CEA1AFFDA188}"/>
          </ac:picMkLst>
        </pc:picChg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51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52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53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54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55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56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57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58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59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60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61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62"/>
        </pc:sldMkLst>
      </pc:sldChg>
      <pc:sldChg chg="modSp mod modAnim">
        <pc:chgData name="Jimmy Gilbert" userId="0212c120946023de" providerId="LiveId" clId="{6438F6E6-214F-4E0B-820F-D471B24F5328}" dt="2021-11-17T19:06:37.413" v="280" actId="20577"/>
        <pc:sldMkLst>
          <pc:docMk/>
          <pc:sldMk cId="0" sldId="380"/>
        </pc:sldMkLst>
        <pc:spChg chg="mod">
          <ac:chgData name="Jimmy Gilbert" userId="0212c120946023de" providerId="LiveId" clId="{6438F6E6-214F-4E0B-820F-D471B24F5328}" dt="2021-11-17T18:50:10.346" v="19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6438F6E6-214F-4E0B-820F-D471B24F5328}" dt="2021-11-17T19:06:37.413" v="280" actId="20577"/>
          <ac:spMkLst>
            <pc:docMk/>
            <pc:sldMk cId="0" sldId="380"/>
            <ac:spMk id="19458" creationId="{00000000-0000-0000-0000-000000000000}"/>
          </ac:spMkLst>
        </pc:spChg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90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91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92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93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94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95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96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97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98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399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400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401"/>
        </pc:sldMkLst>
      </pc:sldChg>
      <pc:sldChg chg="del">
        <pc:chgData name="Jimmy Gilbert" userId="0212c120946023de" providerId="LiveId" clId="{6438F6E6-214F-4E0B-820F-D471B24F5328}" dt="2021-11-17T18:51:07.019" v="24" actId="47"/>
        <pc:sldMkLst>
          <pc:docMk/>
          <pc:sldMk cId="0" sldId="402"/>
        </pc:sldMkLst>
      </pc:sldChg>
      <pc:sldChg chg="modSp mod">
        <pc:chgData name="Jimmy Gilbert" userId="0212c120946023de" providerId="LiveId" clId="{6438F6E6-214F-4E0B-820F-D471B24F5328}" dt="2021-11-17T18:50:16.360" v="20"/>
        <pc:sldMkLst>
          <pc:docMk/>
          <pc:sldMk cId="2344287550" sldId="421"/>
        </pc:sldMkLst>
        <pc:spChg chg="mod">
          <ac:chgData name="Jimmy Gilbert" userId="0212c120946023de" providerId="LiveId" clId="{6438F6E6-214F-4E0B-820F-D471B24F5328}" dt="2021-11-17T18:50:16.360" v="20"/>
          <ac:spMkLst>
            <pc:docMk/>
            <pc:sldMk cId="2344287550" sldId="421"/>
            <ac:spMk id="2" creationId="{00000000-0000-0000-0000-000000000000}"/>
          </ac:spMkLst>
        </pc:spChg>
      </pc:sldChg>
      <pc:sldChg chg="modSp mod">
        <pc:chgData name="Jimmy Gilbert" userId="0212c120946023de" providerId="LiveId" clId="{6438F6E6-214F-4E0B-820F-D471B24F5328}" dt="2021-11-17T18:49:39.935" v="17" actId="20577"/>
        <pc:sldMkLst>
          <pc:docMk/>
          <pc:sldMk cId="1465094402" sldId="426"/>
        </pc:sldMkLst>
        <pc:spChg chg="mod">
          <ac:chgData name="Jimmy Gilbert" userId="0212c120946023de" providerId="LiveId" clId="{6438F6E6-214F-4E0B-820F-D471B24F5328}" dt="2021-11-17T18:49:39.935" v="17" actId="20577"/>
          <ac:spMkLst>
            <pc:docMk/>
            <pc:sldMk cId="1465094402" sldId="426"/>
            <ac:spMk id="9217" creationId="{00000000-0000-0000-0000-000000000000}"/>
          </ac:spMkLst>
        </pc:spChg>
      </pc:sldChg>
    </pc:docChg>
  </pc:docChgLst>
  <pc:docChgLst>
    <pc:chgData name="Jimmy Gilbert" userId="0212c120946023de" providerId="LiveId" clId="{3BC1078B-3096-4C10-AF79-F53AEA1C5DDA}"/>
    <pc:docChg chg="undo redo custSel addSld delSld modSld sldOrd delSection modSection">
      <pc:chgData name="Jimmy Gilbert" userId="0212c120946023de" providerId="LiveId" clId="{3BC1078B-3096-4C10-AF79-F53AEA1C5DDA}" dt="2021-08-27T14:27:44.794" v="1130" actId="27636"/>
      <pc:docMkLst>
        <pc:docMk/>
      </pc:docMkLst>
      <pc:sldChg chg="del">
        <pc:chgData name="Jimmy Gilbert" userId="0212c120946023de" providerId="LiveId" clId="{3BC1078B-3096-4C10-AF79-F53AEA1C5DDA}" dt="2021-08-27T13:12:12.743" v="40" actId="47"/>
        <pc:sldMkLst>
          <pc:docMk/>
          <pc:sldMk cId="2010937329" sldId="288"/>
        </pc:sldMkLst>
      </pc:sldChg>
      <pc:sldChg chg="del">
        <pc:chgData name="Jimmy Gilbert" userId="0212c120946023de" providerId="LiveId" clId="{3BC1078B-3096-4C10-AF79-F53AEA1C5DDA}" dt="2021-08-27T13:12:13.545" v="41" actId="47"/>
        <pc:sldMkLst>
          <pc:docMk/>
          <pc:sldMk cId="0" sldId="290"/>
        </pc:sldMkLst>
      </pc:sldChg>
      <pc:sldChg chg="del">
        <pc:chgData name="Jimmy Gilbert" userId="0212c120946023de" providerId="LiveId" clId="{3BC1078B-3096-4C10-AF79-F53AEA1C5DDA}" dt="2021-08-27T13:12:14.228" v="42" actId="47"/>
        <pc:sldMkLst>
          <pc:docMk/>
          <pc:sldMk cId="0" sldId="291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2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3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5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6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7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8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9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0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08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5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6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7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8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19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0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1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2"/>
        </pc:sldMkLst>
      </pc:sldChg>
      <pc:sldChg chg="addSp delSp modSp add mod modClrScheme modAnim chgLayout">
        <pc:chgData name="Jimmy Gilbert" userId="0212c120946023de" providerId="LiveId" clId="{3BC1078B-3096-4C10-AF79-F53AEA1C5DDA}" dt="2021-08-27T14:20:36.244" v="1065" actId="14100"/>
        <pc:sldMkLst>
          <pc:docMk/>
          <pc:sldMk cId="0" sldId="355"/>
        </pc:sldMkLst>
        <pc:spChg chg="add mod ord">
          <ac:chgData name="Jimmy Gilbert" userId="0212c120946023de" providerId="LiveId" clId="{3BC1078B-3096-4C10-AF79-F53AEA1C5DDA}" dt="2021-08-27T14:20:36.244" v="1065" actId="14100"/>
          <ac:spMkLst>
            <pc:docMk/>
            <pc:sldMk cId="0" sldId="355"/>
            <ac:spMk id="2" creationId="{9C23663F-C183-481F-9B43-52DC9F0F8F8D}"/>
          </ac:spMkLst>
        </pc:spChg>
        <pc:spChg chg="add del mod">
          <ac:chgData name="Jimmy Gilbert" userId="0212c120946023de" providerId="LiveId" clId="{3BC1078B-3096-4C10-AF79-F53AEA1C5DDA}" dt="2021-08-27T13:18:06.281" v="155"/>
          <ac:spMkLst>
            <pc:docMk/>
            <pc:sldMk cId="0" sldId="355"/>
            <ac:spMk id="4" creationId="{0CD92833-A04D-4628-8BC2-39E83496045A}"/>
          </ac:spMkLst>
        </pc:spChg>
        <pc:spChg chg="add mod">
          <ac:chgData name="Jimmy Gilbert" userId="0212c120946023de" providerId="LiveId" clId="{3BC1078B-3096-4C10-AF79-F53AEA1C5DDA}" dt="2021-08-27T13:48:19.651" v="399" actId="20577"/>
          <ac:spMkLst>
            <pc:docMk/>
            <pc:sldMk cId="0" sldId="355"/>
            <ac:spMk id="7" creationId="{39691ADB-F356-47CB-BCD3-1E7928EB8646}"/>
          </ac:spMkLst>
        </pc:spChg>
        <pc:spChg chg="add mod">
          <ac:chgData name="Jimmy Gilbert" userId="0212c120946023de" providerId="LiveId" clId="{3BC1078B-3096-4C10-AF79-F53AEA1C5DDA}" dt="2021-08-27T13:57:57.691" v="556"/>
          <ac:spMkLst>
            <pc:docMk/>
            <pc:sldMk cId="0" sldId="355"/>
            <ac:spMk id="8" creationId="{615A2872-5075-4E9B-8183-83A75782A444}"/>
          </ac:spMkLst>
        </pc:spChg>
        <pc:spChg chg="mod ord">
          <ac:chgData name="Jimmy Gilbert" userId="0212c120946023de" providerId="LiveId" clId="{3BC1078B-3096-4C10-AF79-F53AEA1C5DDA}" dt="2021-08-27T13:17:10.292" v="129" actId="120"/>
          <ac:spMkLst>
            <pc:docMk/>
            <pc:sldMk cId="0" sldId="355"/>
            <ac:spMk id="9218" creationId="{31B5B3AE-B32D-44C2-8073-DEA71058CF0C}"/>
          </ac:spMkLst>
        </pc:spChg>
        <pc:spChg chg="del mod ord">
          <ac:chgData name="Jimmy Gilbert" userId="0212c120946023de" providerId="LiveId" clId="{3BC1078B-3096-4C10-AF79-F53AEA1C5DDA}" dt="2021-08-27T13:18:04.529" v="154" actId="478"/>
          <ac:spMkLst>
            <pc:docMk/>
            <pc:sldMk cId="0" sldId="355"/>
            <ac:spMk id="9219" creationId="{6A9FD588-2C16-4500-BCE1-F1BD99E8554A}"/>
          </ac:spMkLst>
        </pc:spChg>
        <pc:picChg chg="add mod modCrop">
          <ac:chgData name="Jimmy Gilbert" userId="0212c120946023de" providerId="LiveId" clId="{3BC1078B-3096-4C10-AF79-F53AEA1C5DDA}" dt="2021-08-27T14:20:31.571" v="1064" actId="14100"/>
          <ac:picMkLst>
            <pc:docMk/>
            <pc:sldMk cId="0" sldId="355"/>
            <ac:picMk id="6" creationId="{49DEC686-69F6-4D7F-BDE7-198242E40B8C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1:03.598" v="1069" actId="20577"/>
        <pc:sldMkLst>
          <pc:docMk/>
          <pc:sldMk cId="0" sldId="357"/>
        </pc:sldMkLst>
        <pc:spChg chg="add del mod ord">
          <ac:chgData name="Jimmy Gilbert" userId="0212c120946023de" providerId="LiveId" clId="{3BC1078B-3096-4C10-AF79-F53AEA1C5DDA}" dt="2021-08-27T13:18:35.272" v="167" actId="700"/>
          <ac:spMkLst>
            <pc:docMk/>
            <pc:sldMk cId="0" sldId="357"/>
            <ac:spMk id="2" creationId="{A4890B99-1643-4D0F-B631-FF74EC5225D1}"/>
          </ac:spMkLst>
        </pc:spChg>
        <pc:spChg chg="add mod ord">
          <ac:chgData name="Jimmy Gilbert" userId="0212c120946023de" providerId="LiveId" clId="{3BC1078B-3096-4C10-AF79-F53AEA1C5DDA}" dt="2021-08-27T14:21:03.598" v="1069" actId="20577"/>
          <ac:spMkLst>
            <pc:docMk/>
            <pc:sldMk cId="0" sldId="357"/>
            <ac:spMk id="3" creationId="{00243A92-B86D-4543-B56A-B64933E2BE08}"/>
          </ac:spMkLst>
        </pc:spChg>
        <pc:spChg chg="add mod ord">
          <ac:chgData name="Jimmy Gilbert" userId="0212c120946023de" providerId="LiveId" clId="{3BC1078B-3096-4C10-AF79-F53AEA1C5DDA}" dt="2021-08-27T13:18:39.750" v="169" actId="20578"/>
          <ac:spMkLst>
            <pc:docMk/>
            <pc:sldMk cId="0" sldId="357"/>
            <ac:spMk id="4" creationId="{33C735A7-15FC-4113-94E3-2974FFC13E9A}"/>
          </ac:spMkLst>
        </pc:spChg>
        <pc:spChg chg="add mod">
          <ac:chgData name="Jimmy Gilbert" userId="0212c120946023de" providerId="LiveId" clId="{3BC1078B-3096-4C10-AF79-F53AEA1C5DDA}" dt="2021-08-27T13:58:16.212" v="600" actId="20577"/>
          <ac:spMkLst>
            <pc:docMk/>
            <pc:sldMk cId="0" sldId="357"/>
            <ac:spMk id="7" creationId="{62B1A7DF-F8D9-47A3-8D62-EE9B2C1F19F1}"/>
          </ac:spMkLst>
        </pc:spChg>
        <pc:spChg chg="mod ord">
          <ac:chgData name="Jimmy Gilbert" userId="0212c120946023de" providerId="LiveId" clId="{3BC1078B-3096-4C10-AF79-F53AEA1C5DDA}" dt="2021-08-27T13:18:35.272" v="167" actId="700"/>
          <ac:spMkLst>
            <pc:docMk/>
            <pc:sldMk cId="0" sldId="357"/>
            <ac:spMk id="10242" creationId="{7FD3DDFA-3AFD-4AEE-9DF1-7D1C0791A96B}"/>
          </ac:spMkLst>
        </pc:spChg>
        <pc:spChg chg="add del mod ord">
          <ac:chgData name="Jimmy Gilbert" userId="0212c120946023de" providerId="LiveId" clId="{3BC1078B-3096-4C10-AF79-F53AEA1C5DDA}" dt="2021-08-27T13:18:32.367" v="166" actId="478"/>
          <ac:spMkLst>
            <pc:docMk/>
            <pc:sldMk cId="0" sldId="357"/>
            <ac:spMk id="10243" creationId="{3D96770B-3C49-40AC-9162-EFBED93A1AB3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1:49.941" v="1075"/>
        <pc:sldMkLst>
          <pc:docMk/>
          <pc:sldMk cId="0" sldId="358"/>
        </pc:sldMkLst>
        <pc:spChg chg="add mod ord">
          <ac:chgData name="Jimmy Gilbert" userId="0212c120946023de" providerId="LiveId" clId="{3BC1078B-3096-4C10-AF79-F53AEA1C5DDA}" dt="2021-08-27T14:21:39.248" v="1072" actId="1076"/>
          <ac:spMkLst>
            <pc:docMk/>
            <pc:sldMk cId="0" sldId="358"/>
            <ac:spMk id="2" creationId="{93F22319-0ADD-443D-BBAC-E05DFAA09642}"/>
          </ac:spMkLst>
        </pc:spChg>
        <pc:spChg chg="add mod">
          <ac:chgData name="Jimmy Gilbert" userId="0212c120946023de" providerId="LiveId" clId="{3BC1078B-3096-4C10-AF79-F53AEA1C5DDA}" dt="2021-08-27T13:19:17.501" v="186" actId="20577"/>
          <ac:spMkLst>
            <pc:docMk/>
            <pc:sldMk cId="0" sldId="358"/>
            <ac:spMk id="4" creationId="{61E49E55-864A-47AB-A3E8-0EA8051993F6}"/>
          </ac:spMkLst>
        </pc:spChg>
        <pc:spChg chg="add mod">
          <ac:chgData name="Jimmy Gilbert" userId="0212c120946023de" providerId="LiveId" clId="{3BC1078B-3096-4C10-AF79-F53AEA1C5DDA}" dt="2021-08-27T13:58:27.377" v="650" actId="1038"/>
          <ac:spMkLst>
            <pc:docMk/>
            <pc:sldMk cId="0" sldId="358"/>
            <ac:spMk id="7" creationId="{35532E36-35C7-498E-8110-3D25D9FAA343}"/>
          </ac:spMkLst>
        </pc:spChg>
        <pc:spChg chg="mod ord">
          <ac:chgData name="Jimmy Gilbert" userId="0212c120946023de" providerId="LiveId" clId="{3BC1078B-3096-4C10-AF79-F53AEA1C5DDA}" dt="2021-08-27T13:18:58.746" v="177" actId="120"/>
          <ac:spMkLst>
            <pc:docMk/>
            <pc:sldMk cId="0" sldId="358"/>
            <ac:spMk id="11266" creationId="{D3079158-6B88-4689-986A-482FACFE0B52}"/>
          </ac:spMkLst>
        </pc:spChg>
        <pc:spChg chg="del mod ord">
          <ac:chgData name="Jimmy Gilbert" userId="0212c120946023de" providerId="LiveId" clId="{3BC1078B-3096-4C10-AF79-F53AEA1C5DDA}" dt="2021-08-27T13:19:14.818" v="184" actId="478"/>
          <ac:spMkLst>
            <pc:docMk/>
            <pc:sldMk cId="0" sldId="358"/>
            <ac:spMk id="11267" creationId="{9DCE8065-4DD7-405C-BE6F-018075108644}"/>
          </ac:spMkLst>
        </pc:spChg>
        <pc:picChg chg="add mod">
          <ac:chgData name="Jimmy Gilbert" userId="0212c120946023de" providerId="LiveId" clId="{3BC1078B-3096-4C10-AF79-F53AEA1C5DDA}" dt="2021-08-27T14:21:46.007" v="1074" actId="1076"/>
          <ac:picMkLst>
            <pc:docMk/>
            <pc:sldMk cId="0" sldId="358"/>
            <ac:picMk id="33794" creationId="{E231231F-4F1A-4CE1-8326-BC41DADA867C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2:14.457" v="1077" actId="20577"/>
        <pc:sldMkLst>
          <pc:docMk/>
          <pc:sldMk cId="0" sldId="359"/>
        </pc:sldMkLst>
        <pc:spChg chg="add mod ord">
          <ac:chgData name="Jimmy Gilbert" userId="0212c120946023de" providerId="LiveId" clId="{3BC1078B-3096-4C10-AF79-F53AEA1C5DDA}" dt="2021-08-27T14:22:14.457" v="1077" actId="20577"/>
          <ac:spMkLst>
            <pc:docMk/>
            <pc:sldMk cId="0" sldId="359"/>
            <ac:spMk id="2" creationId="{F3A87D37-78F8-41BD-925A-FE3DC31F8ACA}"/>
          </ac:spMkLst>
        </pc:spChg>
        <pc:spChg chg="add mod">
          <ac:chgData name="Jimmy Gilbert" userId="0212c120946023de" providerId="LiveId" clId="{3BC1078B-3096-4C10-AF79-F53AEA1C5DDA}" dt="2021-08-27T13:49:48.203" v="435"/>
          <ac:spMkLst>
            <pc:docMk/>
            <pc:sldMk cId="0" sldId="359"/>
            <ac:spMk id="4" creationId="{599C6589-3D5E-42EC-8E5E-65D9D0B01AA7}"/>
          </ac:spMkLst>
        </pc:spChg>
        <pc:spChg chg="add mod">
          <ac:chgData name="Jimmy Gilbert" userId="0212c120946023de" providerId="LiveId" clId="{3BC1078B-3096-4C10-AF79-F53AEA1C5DDA}" dt="2021-08-27T13:58:40.609" v="699" actId="1038"/>
          <ac:spMkLst>
            <pc:docMk/>
            <pc:sldMk cId="0" sldId="359"/>
            <ac:spMk id="7" creationId="{B14C947F-B4F1-43DE-9592-96D3F2B598F1}"/>
          </ac:spMkLst>
        </pc:spChg>
        <pc:spChg chg="mod ord">
          <ac:chgData name="Jimmy Gilbert" userId="0212c120946023de" providerId="LiveId" clId="{3BC1078B-3096-4C10-AF79-F53AEA1C5DDA}" dt="2021-08-27T13:49:49.754" v="436" actId="120"/>
          <ac:spMkLst>
            <pc:docMk/>
            <pc:sldMk cId="0" sldId="359"/>
            <ac:spMk id="12290" creationId="{2CE41220-7C61-41C5-A8ED-666C88B136C3}"/>
          </ac:spMkLst>
        </pc:spChg>
        <pc:spChg chg="del mod ord">
          <ac:chgData name="Jimmy Gilbert" userId="0212c120946023de" providerId="LiveId" clId="{3BC1078B-3096-4C10-AF79-F53AEA1C5DDA}" dt="2021-08-27T13:49:47.176" v="434" actId="478"/>
          <ac:spMkLst>
            <pc:docMk/>
            <pc:sldMk cId="0" sldId="359"/>
            <ac:spMk id="12291" creationId="{D2B14B7E-3514-4376-A60D-B6C6313DDF49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2:21.676" v="1078"/>
        <pc:sldMkLst>
          <pc:docMk/>
          <pc:sldMk cId="0" sldId="360"/>
        </pc:sldMkLst>
        <pc:spChg chg="add mod ord">
          <ac:chgData name="Jimmy Gilbert" userId="0212c120946023de" providerId="LiveId" clId="{3BC1078B-3096-4C10-AF79-F53AEA1C5DDA}" dt="2021-08-27T13:50:13.673" v="444" actId="368"/>
          <ac:spMkLst>
            <pc:docMk/>
            <pc:sldMk cId="0" sldId="360"/>
            <ac:spMk id="2" creationId="{B676C07E-DB56-4B04-8E08-BE7A704620B2}"/>
          </ac:spMkLst>
        </pc:spChg>
        <pc:spChg chg="add mod">
          <ac:chgData name="Jimmy Gilbert" userId="0212c120946023de" providerId="LiveId" clId="{3BC1078B-3096-4C10-AF79-F53AEA1C5DDA}" dt="2021-08-27T13:50:24.771" v="446" actId="20577"/>
          <ac:spMkLst>
            <pc:docMk/>
            <pc:sldMk cId="0" sldId="360"/>
            <ac:spMk id="4" creationId="{6E9846E8-B07E-4685-9E02-E7B1798B6998}"/>
          </ac:spMkLst>
        </pc:spChg>
        <pc:spChg chg="add mod">
          <ac:chgData name="Jimmy Gilbert" userId="0212c120946023de" providerId="LiveId" clId="{3BC1078B-3096-4C10-AF79-F53AEA1C5DDA}" dt="2021-08-27T14:00:16.191" v="700"/>
          <ac:spMkLst>
            <pc:docMk/>
            <pc:sldMk cId="0" sldId="360"/>
            <ac:spMk id="7" creationId="{048A172C-30B8-4C79-B7E2-FBA2F306B193}"/>
          </ac:spMkLst>
        </pc:spChg>
        <pc:spChg chg="mod ord">
          <ac:chgData name="Jimmy Gilbert" userId="0212c120946023de" providerId="LiveId" clId="{3BC1078B-3096-4C10-AF79-F53AEA1C5DDA}" dt="2021-08-27T13:20:11.163" v="202" actId="120"/>
          <ac:spMkLst>
            <pc:docMk/>
            <pc:sldMk cId="0" sldId="360"/>
            <ac:spMk id="13314" creationId="{EF5F4C08-8A36-4622-8FD8-F07B1838E93F}"/>
          </ac:spMkLst>
        </pc:spChg>
        <pc:spChg chg="del mod ord">
          <ac:chgData name="Jimmy Gilbert" userId="0212c120946023de" providerId="LiveId" clId="{3BC1078B-3096-4C10-AF79-F53AEA1C5DDA}" dt="2021-08-27T13:20:06.903" v="199" actId="478"/>
          <ac:spMkLst>
            <pc:docMk/>
            <pc:sldMk cId="0" sldId="360"/>
            <ac:spMk id="13315" creationId="{E47FEFE5-417D-4010-8DD1-22DB6FA556EE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14.164" v="1084" actId="20577"/>
        <pc:sldMkLst>
          <pc:docMk/>
          <pc:sldMk cId="0" sldId="361"/>
        </pc:sldMkLst>
        <pc:spChg chg="add mod ord">
          <ac:chgData name="Jimmy Gilbert" userId="0212c120946023de" providerId="LiveId" clId="{3BC1078B-3096-4C10-AF79-F53AEA1C5DDA}" dt="2021-08-27T14:23:14.164" v="1084" actId="20577"/>
          <ac:spMkLst>
            <pc:docMk/>
            <pc:sldMk cId="0" sldId="361"/>
            <ac:spMk id="2" creationId="{F0EFFF99-32DC-4E2B-BADA-C4FBDA749FA8}"/>
          </ac:spMkLst>
        </pc:spChg>
        <pc:spChg chg="add mod ord">
          <ac:chgData name="Jimmy Gilbert" userId="0212c120946023de" providerId="LiveId" clId="{3BC1078B-3096-4C10-AF79-F53AEA1C5DDA}" dt="2021-08-27T13:51:15.446" v="452" actId="20577"/>
          <ac:spMkLst>
            <pc:docMk/>
            <pc:sldMk cId="0" sldId="361"/>
            <ac:spMk id="3" creationId="{98C81E4D-1751-4B4D-9096-A683701AC129}"/>
          </ac:spMkLst>
        </pc:spChg>
        <pc:spChg chg="add mod">
          <ac:chgData name="Jimmy Gilbert" userId="0212c120946023de" providerId="LiveId" clId="{3BC1078B-3096-4C10-AF79-F53AEA1C5DDA}" dt="2021-08-27T14:00:31.101" v="715" actId="1037"/>
          <ac:spMkLst>
            <pc:docMk/>
            <pc:sldMk cId="0" sldId="361"/>
            <ac:spMk id="6" creationId="{B6CC07D7-D038-4150-BB87-7019F7D79CDC}"/>
          </ac:spMkLst>
        </pc:spChg>
        <pc:spChg chg="mod ord">
          <ac:chgData name="Jimmy Gilbert" userId="0212c120946023de" providerId="LiveId" clId="{3BC1078B-3096-4C10-AF79-F53AEA1C5DDA}" dt="2021-08-27T13:21:21.821" v="227" actId="120"/>
          <ac:spMkLst>
            <pc:docMk/>
            <pc:sldMk cId="0" sldId="361"/>
            <ac:spMk id="15362" creationId="{8E6CAAC3-9A8F-4841-9651-BAF642AFA2F9}"/>
          </ac:spMkLst>
        </pc:spChg>
        <pc:spChg chg="del mod ord">
          <ac:chgData name="Jimmy Gilbert" userId="0212c120946023de" providerId="LiveId" clId="{3BC1078B-3096-4C10-AF79-F53AEA1C5DDA}" dt="2021-08-27T13:21:14.582" v="224" actId="478"/>
          <ac:spMkLst>
            <pc:docMk/>
            <pc:sldMk cId="0" sldId="361"/>
            <ac:spMk id="15363" creationId="{0CBDB7AB-A138-4F60-9230-BC3366AF3F51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2:28.860" v="1079"/>
        <pc:sldMkLst>
          <pc:docMk/>
          <pc:sldMk cId="0" sldId="362"/>
        </pc:sldMkLst>
        <pc:spChg chg="add mod ord">
          <ac:chgData name="Jimmy Gilbert" userId="0212c120946023de" providerId="LiveId" clId="{3BC1078B-3096-4C10-AF79-F53AEA1C5DDA}" dt="2021-08-27T13:20:48.658" v="219" actId="14"/>
          <ac:spMkLst>
            <pc:docMk/>
            <pc:sldMk cId="0" sldId="362"/>
            <ac:spMk id="2" creationId="{ECBE6811-2394-407A-B6E4-2E63BE18B6B0}"/>
          </ac:spMkLst>
        </pc:spChg>
        <pc:spChg chg="add mod ord">
          <ac:chgData name="Jimmy Gilbert" userId="0212c120946023de" providerId="LiveId" clId="{3BC1078B-3096-4C10-AF79-F53AEA1C5DDA}" dt="2021-08-27T13:50:29.325" v="448" actId="20577"/>
          <ac:spMkLst>
            <pc:docMk/>
            <pc:sldMk cId="0" sldId="362"/>
            <ac:spMk id="3" creationId="{96B2409A-B2BA-44B3-96FD-C905CFF0C63D}"/>
          </ac:spMkLst>
        </pc:spChg>
        <pc:spChg chg="add mod">
          <ac:chgData name="Jimmy Gilbert" userId="0212c120946023de" providerId="LiveId" clId="{3BC1078B-3096-4C10-AF79-F53AEA1C5DDA}" dt="2021-08-27T14:00:20.183" v="701"/>
          <ac:spMkLst>
            <pc:docMk/>
            <pc:sldMk cId="0" sldId="362"/>
            <ac:spMk id="6" creationId="{2A5F508A-46A6-4EC0-B096-87EA26212F1E}"/>
          </ac:spMkLst>
        </pc:spChg>
        <pc:spChg chg="mod ord">
          <ac:chgData name="Jimmy Gilbert" userId="0212c120946023de" providerId="LiveId" clId="{3BC1078B-3096-4C10-AF79-F53AEA1C5DDA}" dt="2021-08-27T13:20:42.466" v="215" actId="120"/>
          <ac:spMkLst>
            <pc:docMk/>
            <pc:sldMk cId="0" sldId="362"/>
            <ac:spMk id="14338" creationId="{EBEF9F8D-751D-40C2-ADBC-3F513344BEFB}"/>
          </ac:spMkLst>
        </pc:spChg>
        <pc:spChg chg="del mod ord">
          <ac:chgData name="Jimmy Gilbert" userId="0212c120946023de" providerId="LiveId" clId="{3BC1078B-3096-4C10-AF79-F53AEA1C5DDA}" dt="2021-08-27T13:20:34.872" v="211" actId="478"/>
          <ac:spMkLst>
            <pc:docMk/>
            <pc:sldMk cId="0" sldId="362"/>
            <ac:spMk id="14339" creationId="{A67D6934-550F-423E-9709-0E966D2574FD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10.602" v="1083" actId="20577"/>
        <pc:sldMkLst>
          <pc:docMk/>
          <pc:sldMk cId="0" sldId="363"/>
        </pc:sldMkLst>
        <pc:spChg chg="add mod ord">
          <ac:chgData name="Jimmy Gilbert" userId="0212c120946023de" providerId="LiveId" clId="{3BC1078B-3096-4C10-AF79-F53AEA1C5DDA}" dt="2021-08-27T14:23:10.602" v="1083" actId="20577"/>
          <ac:spMkLst>
            <pc:docMk/>
            <pc:sldMk cId="0" sldId="363"/>
            <ac:spMk id="2" creationId="{650D338D-ED25-4EEB-A1C5-B19753747CD1}"/>
          </ac:spMkLst>
        </pc:spChg>
        <pc:spChg chg="add mod ord">
          <ac:chgData name="Jimmy Gilbert" userId="0212c120946023de" providerId="LiveId" clId="{3BC1078B-3096-4C10-AF79-F53AEA1C5DDA}" dt="2021-08-27T13:51:18.757" v="454" actId="20577"/>
          <ac:spMkLst>
            <pc:docMk/>
            <pc:sldMk cId="0" sldId="363"/>
            <ac:spMk id="3" creationId="{37FA65CD-31B8-459F-918E-EDD70910BD47}"/>
          </ac:spMkLst>
        </pc:spChg>
        <pc:spChg chg="add mod">
          <ac:chgData name="Jimmy Gilbert" userId="0212c120946023de" providerId="LiveId" clId="{3BC1078B-3096-4C10-AF79-F53AEA1C5DDA}" dt="2021-08-27T14:00:37.884" v="716"/>
          <ac:spMkLst>
            <pc:docMk/>
            <pc:sldMk cId="0" sldId="363"/>
            <ac:spMk id="6" creationId="{C8259BCD-930E-4D5B-BFC6-EE7C97810D2D}"/>
          </ac:spMkLst>
        </pc:spChg>
        <pc:spChg chg="mod ord">
          <ac:chgData name="Jimmy Gilbert" userId="0212c120946023de" providerId="LiveId" clId="{3BC1078B-3096-4C10-AF79-F53AEA1C5DDA}" dt="2021-08-27T13:22:02.987" v="246" actId="120"/>
          <ac:spMkLst>
            <pc:docMk/>
            <pc:sldMk cId="0" sldId="363"/>
            <ac:spMk id="16386" creationId="{7903C4B7-C592-4071-8428-FFBDB01D6127}"/>
          </ac:spMkLst>
        </pc:spChg>
        <pc:spChg chg="del mod ord">
          <ac:chgData name="Jimmy Gilbert" userId="0212c120946023de" providerId="LiveId" clId="{3BC1078B-3096-4C10-AF79-F53AEA1C5DDA}" dt="2021-08-27T13:21:55.963" v="242" actId="478"/>
          <ac:spMkLst>
            <pc:docMk/>
            <pc:sldMk cId="0" sldId="363"/>
            <ac:spMk id="16387" creationId="{0D6E23F8-4906-4F51-9BAC-F5DFD6A92386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23.262" v="1085" actId="20577"/>
        <pc:sldMkLst>
          <pc:docMk/>
          <pc:sldMk cId="0" sldId="364"/>
        </pc:sldMkLst>
        <pc:spChg chg="add mod ord">
          <ac:chgData name="Jimmy Gilbert" userId="0212c120946023de" providerId="LiveId" clId="{3BC1078B-3096-4C10-AF79-F53AEA1C5DDA}" dt="2021-08-27T14:23:23.262" v="1085" actId="20577"/>
          <ac:spMkLst>
            <pc:docMk/>
            <pc:sldMk cId="0" sldId="364"/>
            <ac:spMk id="2" creationId="{AEDF1623-96FF-47E0-9B4E-E7F13096AA77}"/>
          </ac:spMkLst>
        </pc:spChg>
        <pc:spChg chg="add mod">
          <ac:chgData name="Jimmy Gilbert" userId="0212c120946023de" providerId="LiveId" clId="{3BC1078B-3096-4C10-AF79-F53AEA1C5DDA}" dt="2021-08-27T13:51:21.508" v="456" actId="20577"/>
          <ac:spMkLst>
            <pc:docMk/>
            <pc:sldMk cId="0" sldId="364"/>
            <ac:spMk id="4" creationId="{CD7ECE8A-B864-4DA7-A69E-48CF499380C4}"/>
          </ac:spMkLst>
        </pc:spChg>
        <pc:spChg chg="add mod">
          <ac:chgData name="Jimmy Gilbert" userId="0212c120946023de" providerId="LiveId" clId="{3BC1078B-3096-4C10-AF79-F53AEA1C5DDA}" dt="2021-08-27T14:00:40.415" v="717"/>
          <ac:spMkLst>
            <pc:docMk/>
            <pc:sldMk cId="0" sldId="364"/>
            <ac:spMk id="7" creationId="{1C3B1581-5514-4ADF-8D7D-99CFD78EF895}"/>
          </ac:spMkLst>
        </pc:spChg>
        <pc:spChg chg="mod ord">
          <ac:chgData name="Jimmy Gilbert" userId="0212c120946023de" providerId="LiveId" clId="{3BC1078B-3096-4C10-AF79-F53AEA1C5DDA}" dt="2021-08-27T13:22:29.722" v="257" actId="120"/>
          <ac:spMkLst>
            <pc:docMk/>
            <pc:sldMk cId="0" sldId="364"/>
            <ac:spMk id="17410" creationId="{295FECDE-B114-45C4-8B3C-70C95D08BB64}"/>
          </ac:spMkLst>
        </pc:spChg>
        <pc:spChg chg="del mod ord">
          <ac:chgData name="Jimmy Gilbert" userId="0212c120946023de" providerId="LiveId" clId="{3BC1078B-3096-4C10-AF79-F53AEA1C5DDA}" dt="2021-08-27T13:22:23.937" v="254" actId="478"/>
          <ac:spMkLst>
            <pc:docMk/>
            <pc:sldMk cId="0" sldId="364"/>
            <ac:spMk id="17411" creationId="{95282DFB-0421-4432-82F4-2B71E75A951E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32.259" v="1086"/>
        <pc:sldMkLst>
          <pc:docMk/>
          <pc:sldMk cId="0" sldId="365"/>
        </pc:sldMkLst>
        <pc:spChg chg="add mod ord">
          <ac:chgData name="Jimmy Gilbert" userId="0212c120946023de" providerId="LiveId" clId="{3BC1078B-3096-4C10-AF79-F53AEA1C5DDA}" dt="2021-08-27T13:22:57.061" v="272" actId="14"/>
          <ac:spMkLst>
            <pc:docMk/>
            <pc:sldMk cId="0" sldId="365"/>
            <ac:spMk id="2" creationId="{039C2AD4-C976-4F18-971A-B9CB804B0619}"/>
          </ac:spMkLst>
        </pc:spChg>
        <pc:spChg chg="add mod">
          <ac:chgData name="Jimmy Gilbert" userId="0212c120946023de" providerId="LiveId" clId="{3BC1078B-3096-4C10-AF79-F53AEA1C5DDA}" dt="2021-08-27T13:22:52.679" v="269" actId="20577"/>
          <ac:spMkLst>
            <pc:docMk/>
            <pc:sldMk cId="0" sldId="365"/>
            <ac:spMk id="4" creationId="{A6C7DA07-C6BA-4187-919C-090466AB7F91}"/>
          </ac:spMkLst>
        </pc:spChg>
        <pc:spChg chg="add mod">
          <ac:chgData name="Jimmy Gilbert" userId="0212c120946023de" providerId="LiveId" clId="{3BC1078B-3096-4C10-AF79-F53AEA1C5DDA}" dt="2021-08-27T14:01:15.854" v="718"/>
          <ac:spMkLst>
            <pc:docMk/>
            <pc:sldMk cId="0" sldId="365"/>
            <ac:spMk id="7" creationId="{58DEBBA4-B461-4561-B1AA-5A07F07FC86B}"/>
          </ac:spMkLst>
        </pc:spChg>
        <pc:spChg chg="mod ord">
          <ac:chgData name="Jimmy Gilbert" userId="0212c120946023de" providerId="LiveId" clId="{3BC1078B-3096-4C10-AF79-F53AEA1C5DDA}" dt="2021-08-27T13:22:54.965" v="270" actId="120"/>
          <ac:spMkLst>
            <pc:docMk/>
            <pc:sldMk cId="0" sldId="365"/>
            <ac:spMk id="18434" creationId="{107B435C-AF20-459A-B337-94AEFE6F5EF7}"/>
          </ac:spMkLst>
        </pc:spChg>
        <pc:spChg chg="del mod ord">
          <ac:chgData name="Jimmy Gilbert" userId="0212c120946023de" providerId="LiveId" clId="{3BC1078B-3096-4C10-AF79-F53AEA1C5DDA}" dt="2021-08-27T13:22:50.700" v="267" actId="478"/>
          <ac:spMkLst>
            <pc:docMk/>
            <pc:sldMk cId="0" sldId="365"/>
            <ac:spMk id="18435" creationId="{EA0AF70C-BB59-4994-8F69-9A6742914ED7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43.127" v="1087"/>
        <pc:sldMkLst>
          <pc:docMk/>
          <pc:sldMk cId="0" sldId="366"/>
        </pc:sldMkLst>
        <pc:spChg chg="add mod ord">
          <ac:chgData name="Jimmy Gilbert" userId="0212c120946023de" providerId="LiveId" clId="{3BC1078B-3096-4C10-AF79-F53AEA1C5DDA}" dt="2021-08-27T13:23:12.174" v="283" actId="14"/>
          <ac:spMkLst>
            <pc:docMk/>
            <pc:sldMk cId="0" sldId="366"/>
            <ac:spMk id="2" creationId="{0B1EA747-E5F0-4E23-8200-B68AE80687BF}"/>
          </ac:spMkLst>
        </pc:spChg>
        <pc:spChg chg="add mod">
          <ac:chgData name="Jimmy Gilbert" userId="0212c120946023de" providerId="LiveId" clId="{3BC1078B-3096-4C10-AF79-F53AEA1C5DDA}" dt="2021-08-27T13:23:08.980" v="280" actId="20577"/>
          <ac:spMkLst>
            <pc:docMk/>
            <pc:sldMk cId="0" sldId="366"/>
            <ac:spMk id="4" creationId="{B48F1C47-4E29-47A4-AE10-34F6C1AE4988}"/>
          </ac:spMkLst>
        </pc:spChg>
        <pc:spChg chg="add mod">
          <ac:chgData name="Jimmy Gilbert" userId="0212c120946023de" providerId="LiveId" clId="{3BC1078B-3096-4C10-AF79-F53AEA1C5DDA}" dt="2021-08-27T14:01:26.255" v="736" actId="1037"/>
          <ac:spMkLst>
            <pc:docMk/>
            <pc:sldMk cId="0" sldId="366"/>
            <ac:spMk id="7" creationId="{4D501FA2-E3A5-412C-AE5A-49CD31FFC0B7}"/>
          </ac:spMkLst>
        </pc:spChg>
        <pc:spChg chg="mod ord">
          <ac:chgData name="Jimmy Gilbert" userId="0212c120946023de" providerId="LiveId" clId="{3BC1078B-3096-4C10-AF79-F53AEA1C5DDA}" dt="2021-08-27T13:23:10.600" v="281" actId="120"/>
          <ac:spMkLst>
            <pc:docMk/>
            <pc:sldMk cId="0" sldId="366"/>
            <ac:spMk id="19458" creationId="{F040F32B-168B-45E8-978C-A716C75AF0CC}"/>
          </ac:spMkLst>
        </pc:spChg>
        <pc:spChg chg="del mod ord">
          <ac:chgData name="Jimmy Gilbert" userId="0212c120946023de" providerId="LiveId" clId="{3BC1078B-3096-4C10-AF79-F53AEA1C5DDA}" dt="2021-08-27T13:23:07.386" v="278" actId="478"/>
          <ac:spMkLst>
            <pc:docMk/>
            <pc:sldMk cId="0" sldId="366"/>
            <ac:spMk id="19459" creationId="{B0CE2A37-2A7D-4548-A682-C86FEC6F9776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56.296" v="1089" actId="20577"/>
        <pc:sldMkLst>
          <pc:docMk/>
          <pc:sldMk cId="0" sldId="367"/>
        </pc:sldMkLst>
        <pc:spChg chg="add mod ord">
          <ac:chgData name="Jimmy Gilbert" userId="0212c120946023de" providerId="LiveId" clId="{3BC1078B-3096-4C10-AF79-F53AEA1C5DDA}" dt="2021-08-27T14:23:56.296" v="1089" actId="20577"/>
          <ac:spMkLst>
            <pc:docMk/>
            <pc:sldMk cId="0" sldId="367"/>
            <ac:spMk id="2" creationId="{DCF48494-468D-447C-98B5-C6640C2D0807}"/>
          </ac:spMkLst>
        </pc:spChg>
        <pc:spChg chg="add mod">
          <ac:chgData name="Jimmy Gilbert" userId="0212c120946023de" providerId="LiveId" clId="{3BC1078B-3096-4C10-AF79-F53AEA1C5DDA}" dt="2021-08-27T13:23:24.331" v="290"/>
          <ac:spMkLst>
            <pc:docMk/>
            <pc:sldMk cId="0" sldId="367"/>
            <ac:spMk id="4" creationId="{F80B54AD-6294-4B21-8A94-8E06A827D173}"/>
          </ac:spMkLst>
        </pc:spChg>
        <pc:spChg chg="add mod">
          <ac:chgData name="Jimmy Gilbert" userId="0212c120946023de" providerId="LiveId" clId="{3BC1078B-3096-4C10-AF79-F53AEA1C5DDA}" dt="2021-08-27T14:01:34.097" v="762" actId="1037"/>
          <ac:spMkLst>
            <pc:docMk/>
            <pc:sldMk cId="0" sldId="367"/>
            <ac:spMk id="7" creationId="{BB306ED4-C0B5-47F0-A708-2B0C19FE854A}"/>
          </ac:spMkLst>
        </pc:spChg>
        <pc:spChg chg="mod ord">
          <ac:chgData name="Jimmy Gilbert" userId="0212c120946023de" providerId="LiveId" clId="{3BC1078B-3096-4C10-AF79-F53AEA1C5DDA}" dt="2021-08-27T13:23:26.540" v="291" actId="120"/>
          <ac:spMkLst>
            <pc:docMk/>
            <pc:sldMk cId="0" sldId="367"/>
            <ac:spMk id="20482" creationId="{A745952C-4CDA-46A3-AAB9-E025B3F1A827}"/>
          </ac:spMkLst>
        </pc:spChg>
        <pc:spChg chg="del mod ord">
          <ac:chgData name="Jimmy Gilbert" userId="0212c120946023de" providerId="LiveId" clId="{3BC1078B-3096-4C10-AF79-F53AEA1C5DDA}" dt="2021-08-27T13:23:23.358" v="289" actId="478"/>
          <ac:spMkLst>
            <pc:docMk/>
            <pc:sldMk cId="0" sldId="367"/>
            <ac:spMk id="20483" creationId="{0FA19BFE-423B-4943-AC84-12A84A85484C}"/>
          </ac:spMkLst>
        </pc:sp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702751555" sldId="368"/>
        </pc:sldMkLst>
        <pc:spChg chg="add mod ord">
          <ac:chgData name="Jimmy Gilbert" userId="0212c120946023de" providerId="LiveId" clId="{3BC1078B-3096-4C10-AF79-F53AEA1C5DDA}" dt="2021-08-27T13:24:21.152" v="326" actId="14"/>
          <ac:spMkLst>
            <pc:docMk/>
            <pc:sldMk cId="702751555" sldId="368"/>
            <ac:spMk id="2" creationId="{EF0AB360-B361-4972-B5FF-BD5B57F56AAC}"/>
          </ac:spMkLst>
        </pc:spChg>
        <pc:spChg chg="add mod">
          <ac:chgData name="Jimmy Gilbert" userId="0212c120946023de" providerId="LiveId" clId="{3BC1078B-3096-4C10-AF79-F53AEA1C5DDA}" dt="2021-08-27T13:24:17.190" v="323" actId="20577"/>
          <ac:spMkLst>
            <pc:docMk/>
            <pc:sldMk cId="702751555" sldId="368"/>
            <ac:spMk id="4" creationId="{7FAACED9-A9C2-4C4F-A774-94AC1963BAE0}"/>
          </ac:spMkLst>
        </pc:spChg>
        <pc:spChg chg="add mod">
          <ac:chgData name="Jimmy Gilbert" userId="0212c120946023de" providerId="LiveId" clId="{3BC1078B-3096-4C10-AF79-F53AEA1C5DDA}" dt="2021-08-27T14:02:37.908" v="795" actId="20577"/>
          <ac:spMkLst>
            <pc:docMk/>
            <pc:sldMk cId="702751555" sldId="368"/>
            <ac:spMk id="7" creationId="{E605A0B5-B88C-46B5-8BAE-1E7AA3687F57}"/>
          </ac:spMkLst>
        </pc:spChg>
        <pc:spChg chg="mod ord">
          <ac:chgData name="Jimmy Gilbert" userId="0212c120946023de" providerId="LiveId" clId="{3BC1078B-3096-4C10-AF79-F53AEA1C5DDA}" dt="2021-08-27T13:24:18.661" v="324" actId="120"/>
          <ac:spMkLst>
            <pc:docMk/>
            <pc:sldMk cId="702751555" sldId="368"/>
            <ac:spMk id="23554" creationId="{2E944DD4-D079-40E7-8897-9B86C69D38A4}"/>
          </ac:spMkLst>
        </pc:spChg>
        <pc:spChg chg="del mod ord">
          <ac:chgData name="Jimmy Gilbert" userId="0212c120946023de" providerId="LiveId" clId="{3BC1078B-3096-4C10-AF79-F53AEA1C5DDA}" dt="2021-08-27T13:24:15.409" v="321" actId="478"/>
          <ac:spMkLst>
            <pc:docMk/>
            <pc:sldMk cId="702751555" sldId="368"/>
            <ac:spMk id="23555" creationId="{71E10B06-1810-456A-92B5-341527C3DFC1}"/>
          </ac:spMkLst>
        </pc:spChg>
        <pc:picChg chg="add mod">
          <ac:chgData name="Jimmy Gilbert" userId="0212c120946023de" providerId="LiveId" clId="{3BC1078B-3096-4C10-AF79-F53AEA1C5DDA}" dt="2021-08-27T14:13:04.362" v="1000" actId="1076"/>
          <ac:picMkLst>
            <pc:docMk/>
            <pc:sldMk cId="702751555" sldId="368"/>
            <ac:picMk id="5" creationId="{4E325971-D726-4F2F-9DA2-40D6A98CA1D3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5:26.940" v="1099"/>
        <pc:sldMkLst>
          <pc:docMk/>
          <pc:sldMk cId="0" sldId="369"/>
        </pc:sldMkLst>
        <pc:spChg chg="add mod ord">
          <ac:chgData name="Jimmy Gilbert" userId="0212c120946023de" providerId="LiveId" clId="{3BC1078B-3096-4C10-AF79-F53AEA1C5DDA}" dt="2021-08-27T14:24:19.814" v="1090" actId="20577"/>
          <ac:spMkLst>
            <pc:docMk/>
            <pc:sldMk cId="0" sldId="369"/>
            <ac:spMk id="2" creationId="{E362FF34-709F-4ED4-9A7E-D2357EE09259}"/>
          </ac:spMkLst>
        </pc:spChg>
        <pc:spChg chg="add mod">
          <ac:chgData name="Jimmy Gilbert" userId="0212c120946023de" providerId="LiveId" clId="{3BC1078B-3096-4C10-AF79-F53AEA1C5DDA}" dt="2021-08-27T13:23:42.013" v="301" actId="20577"/>
          <ac:spMkLst>
            <pc:docMk/>
            <pc:sldMk cId="0" sldId="369"/>
            <ac:spMk id="4" creationId="{61F50DE5-D05C-465F-B662-60F79DF0375E}"/>
          </ac:spMkLst>
        </pc:spChg>
        <pc:spChg chg="add mod">
          <ac:chgData name="Jimmy Gilbert" userId="0212c120946023de" providerId="LiveId" clId="{3BC1078B-3096-4C10-AF79-F53AEA1C5DDA}" dt="2021-08-27T14:01:49.326" v="769" actId="1037"/>
          <ac:spMkLst>
            <pc:docMk/>
            <pc:sldMk cId="0" sldId="369"/>
            <ac:spMk id="7" creationId="{8FA8C1D8-B432-45C7-BF64-BC2AD6F0FDE1}"/>
          </ac:spMkLst>
        </pc:spChg>
        <pc:spChg chg="mod ord">
          <ac:chgData name="Jimmy Gilbert" userId="0212c120946023de" providerId="LiveId" clId="{3BC1078B-3096-4C10-AF79-F53AEA1C5DDA}" dt="2021-08-27T13:23:43.588" v="302" actId="120"/>
          <ac:spMkLst>
            <pc:docMk/>
            <pc:sldMk cId="0" sldId="369"/>
            <ac:spMk id="21506" creationId="{68DBA989-D88E-4504-B73C-375FC502F67F}"/>
          </ac:spMkLst>
        </pc:spChg>
        <pc:spChg chg="del mod ord">
          <ac:chgData name="Jimmy Gilbert" userId="0212c120946023de" providerId="LiveId" clId="{3BC1078B-3096-4C10-AF79-F53AEA1C5DDA}" dt="2021-08-27T13:23:40.396" v="299" actId="478"/>
          <ac:spMkLst>
            <pc:docMk/>
            <pc:sldMk cId="0" sldId="369"/>
            <ac:spMk id="21507" creationId="{3D4D81C1-C477-45FC-B54E-BD9FB8ADFE0C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5:14.459" v="1098" actId="1076"/>
        <pc:sldMkLst>
          <pc:docMk/>
          <pc:sldMk cId="0" sldId="370"/>
        </pc:sldMkLst>
        <pc:spChg chg="add mod ord">
          <ac:chgData name="Jimmy Gilbert" userId="0212c120946023de" providerId="LiveId" clId="{3BC1078B-3096-4C10-AF79-F53AEA1C5DDA}" dt="2021-08-27T14:24:25.531" v="1091" actId="20577"/>
          <ac:spMkLst>
            <pc:docMk/>
            <pc:sldMk cId="0" sldId="370"/>
            <ac:spMk id="2" creationId="{07C6066C-5BF0-4E19-9682-6EF28F678167}"/>
          </ac:spMkLst>
        </pc:spChg>
        <pc:spChg chg="add mod">
          <ac:chgData name="Jimmy Gilbert" userId="0212c120946023de" providerId="LiveId" clId="{3BC1078B-3096-4C10-AF79-F53AEA1C5DDA}" dt="2021-08-27T13:24:01.208" v="312" actId="20577"/>
          <ac:spMkLst>
            <pc:docMk/>
            <pc:sldMk cId="0" sldId="370"/>
            <ac:spMk id="4" creationId="{60E1AC2C-7AED-4C48-B6C9-25DCB66670E3}"/>
          </ac:spMkLst>
        </pc:spChg>
        <pc:spChg chg="add mod">
          <ac:chgData name="Jimmy Gilbert" userId="0212c120946023de" providerId="LiveId" clId="{3BC1078B-3096-4C10-AF79-F53AEA1C5DDA}" dt="2021-08-27T14:02:01.102" v="782" actId="1037"/>
          <ac:spMkLst>
            <pc:docMk/>
            <pc:sldMk cId="0" sldId="370"/>
            <ac:spMk id="7" creationId="{A2919109-9F4B-4B4F-A5D2-48BB66CA9FBC}"/>
          </ac:spMkLst>
        </pc:spChg>
        <pc:spChg chg="mod ord">
          <ac:chgData name="Jimmy Gilbert" userId="0212c120946023de" providerId="LiveId" clId="{3BC1078B-3096-4C10-AF79-F53AEA1C5DDA}" dt="2021-08-27T13:24:02.492" v="313" actId="120"/>
          <ac:spMkLst>
            <pc:docMk/>
            <pc:sldMk cId="0" sldId="370"/>
            <ac:spMk id="22530" creationId="{91E8BC0F-568D-4677-BCA0-22BBE1E0D814}"/>
          </ac:spMkLst>
        </pc:spChg>
        <pc:spChg chg="del mod ord">
          <ac:chgData name="Jimmy Gilbert" userId="0212c120946023de" providerId="LiveId" clId="{3BC1078B-3096-4C10-AF79-F53AEA1C5DDA}" dt="2021-08-27T13:23:59.131" v="310" actId="478"/>
          <ac:spMkLst>
            <pc:docMk/>
            <pc:sldMk cId="0" sldId="370"/>
            <ac:spMk id="22531" creationId="{E18C86F3-5E62-47D3-BF99-9A770E03C41F}"/>
          </ac:spMkLst>
        </pc:spChg>
        <pc:picChg chg="add mod">
          <ac:chgData name="Jimmy Gilbert" userId="0212c120946023de" providerId="LiveId" clId="{3BC1078B-3096-4C10-AF79-F53AEA1C5DDA}" dt="2021-08-27T14:25:14.459" v="1098" actId="1076"/>
          <ac:picMkLst>
            <pc:docMk/>
            <pc:sldMk cId="0" sldId="370"/>
            <ac:picMk id="6" creationId="{D7B0C4AB-0B0C-4CB9-99E2-C1AC71751A2A}"/>
          </ac:picMkLst>
        </pc:picChg>
      </pc:sldChg>
      <pc:sldChg chg="addSp modSp add mod modAnim">
        <pc:chgData name="Jimmy Gilbert" userId="0212c120946023de" providerId="LiveId" clId="{3BC1078B-3096-4C10-AF79-F53AEA1C5DDA}" dt="2021-08-27T14:14:43.367" v="1028" actId="20577"/>
        <pc:sldMkLst>
          <pc:docMk/>
          <pc:sldMk cId="4167584553" sldId="371"/>
        </pc:sldMkLst>
        <pc:spChg chg="mod">
          <ac:chgData name="Jimmy Gilbert" userId="0212c120946023de" providerId="LiveId" clId="{3BC1078B-3096-4C10-AF79-F53AEA1C5DDA}" dt="2021-08-27T14:14:43.367" v="1028" actId="20577"/>
          <ac:spMkLst>
            <pc:docMk/>
            <pc:sldMk cId="4167584553" sldId="371"/>
            <ac:spMk id="2" creationId="{C65415D7-FFE0-45A3-96B6-E1EC0FDF9296}"/>
          </ac:spMkLst>
        </pc:spChg>
        <pc:spChg chg="add mod">
          <ac:chgData name="Jimmy Gilbert" userId="0212c120946023de" providerId="LiveId" clId="{3BC1078B-3096-4C10-AF79-F53AEA1C5DDA}" dt="2021-08-27T13:24:34.768" v="334" actId="20577"/>
          <ac:spMkLst>
            <pc:docMk/>
            <pc:sldMk cId="4167584553" sldId="371"/>
            <ac:spMk id="4" creationId="{3F61406D-446E-424A-B9D6-783F31F37B12}"/>
          </ac:spMkLst>
        </pc:spChg>
        <pc:spChg chg="add mod">
          <ac:chgData name="Jimmy Gilbert" userId="0212c120946023de" providerId="LiveId" clId="{3BC1078B-3096-4C10-AF79-F53AEA1C5DDA}" dt="2021-08-27T14:02:54.593" v="812" actId="1037"/>
          <ac:spMkLst>
            <pc:docMk/>
            <pc:sldMk cId="4167584553" sldId="371"/>
            <ac:spMk id="7" creationId="{9F947E79-8536-404E-A5F1-7CB287EB6435}"/>
          </ac:spMkLst>
        </pc:spChg>
        <pc:spChg chg="mod ord">
          <ac:chgData name="Jimmy Gilbert" userId="0212c120946023de" providerId="LiveId" clId="{3BC1078B-3096-4C10-AF79-F53AEA1C5DDA}" dt="2021-08-27T13:24:36.292" v="335" actId="120"/>
          <ac:spMkLst>
            <pc:docMk/>
            <pc:sldMk cId="4167584553" sldId="371"/>
            <ac:spMk id="24578" creationId="{F4830A81-F0A8-4674-A4BA-389EC71B7816}"/>
          </ac:spMkLst>
        </pc:spChg>
        <pc:spChg chg="del mod ord">
          <ac:chgData name="Jimmy Gilbert" userId="0212c120946023de" providerId="LiveId" clId="{3BC1078B-3096-4C10-AF79-F53AEA1C5DDA}" dt="2021-08-27T13:24:33.229" v="332" actId="478"/>
          <ac:spMkLst>
            <pc:docMk/>
            <pc:sldMk cId="4167584553" sldId="371"/>
            <ac:spMk id="24579" creationId="{F49C8570-5149-4EFF-A802-796E65B5FCE6}"/>
          </ac:spMkLst>
        </pc:spChg>
        <pc:picChg chg="add mod">
          <ac:chgData name="Jimmy Gilbert" userId="0212c120946023de" providerId="LiveId" clId="{3BC1078B-3096-4C10-AF79-F53AEA1C5DDA}" dt="2021-08-27T14:14:31.275" v="1003" actId="1076"/>
          <ac:picMkLst>
            <pc:docMk/>
            <pc:sldMk cId="4167584553" sldId="371"/>
            <ac:picMk id="5" creationId="{462274CF-F81D-4B11-BB42-0044EEF0A0F8}"/>
          </ac:picMkLst>
        </pc:pic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2533428079" sldId="372"/>
        </pc:sldMkLst>
        <pc:spChg chg="add mod ord">
          <ac:chgData name="Jimmy Gilbert" userId="0212c120946023de" providerId="LiveId" clId="{3BC1078B-3096-4C10-AF79-F53AEA1C5DDA}" dt="2021-08-27T13:46:17.721" v="378" actId="27636"/>
          <ac:spMkLst>
            <pc:docMk/>
            <pc:sldMk cId="2533428079" sldId="372"/>
            <ac:spMk id="2" creationId="{8C0EF3A7-748E-4F81-8894-2BAF17F06A3D}"/>
          </ac:spMkLst>
        </pc:spChg>
        <pc:spChg chg="add mod">
          <ac:chgData name="Jimmy Gilbert" userId="0212c120946023de" providerId="LiveId" clId="{3BC1078B-3096-4C10-AF79-F53AEA1C5DDA}" dt="2021-08-27T13:24:56.140" v="346" actId="20577"/>
          <ac:spMkLst>
            <pc:docMk/>
            <pc:sldMk cId="2533428079" sldId="372"/>
            <ac:spMk id="4" creationId="{E18E6530-5056-4567-B34D-32BD0A0908E0}"/>
          </ac:spMkLst>
        </pc:spChg>
        <pc:spChg chg="add mod">
          <ac:chgData name="Jimmy Gilbert" userId="0212c120946023de" providerId="LiveId" clId="{3BC1078B-3096-4C10-AF79-F53AEA1C5DDA}" dt="2021-08-27T14:03:06.221" v="833" actId="1037"/>
          <ac:spMkLst>
            <pc:docMk/>
            <pc:sldMk cId="2533428079" sldId="372"/>
            <ac:spMk id="7" creationId="{E898CBBB-4280-4A8F-9BD7-1C5B7C4620EC}"/>
          </ac:spMkLst>
        </pc:spChg>
        <pc:spChg chg="mod ord">
          <ac:chgData name="Jimmy Gilbert" userId="0212c120946023de" providerId="LiveId" clId="{3BC1078B-3096-4C10-AF79-F53AEA1C5DDA}" dt="2021-08-27T13:24:58.415" v="347" actId="120"/>
          <ac:spMkLst>
            <pc:docMk/>
            <pc:sldMk cId="2533428079" sldId="372"/>
            <ac:spMk id="25602" creationId="{06A53229-763F-4BF8-96B3-F15A6C0CD642}"/>
          </ac:spMkLst>
        </pc:spChg>
        <pc:spChg chg="del mod ord">
          <ac:chgData name="Jimmy Gilbert" userId="0212c120946023de" providerId="LiveId" clId="{3BC1078B-3096-4C10-AF79-F53AEA1C5DDA}" dt="2021-08-27T13:24:54.118" v="344" actId="478"/>
          <ac:spMkLst>
            <pc:docMk/>
            <pc:sldMk cId="2533428079" sldId="372"/>
            <ac:spMk id="25603" creationId="{D4CAAA03-58FC-41DD-B69C-4D1CD0C23F16}"/>
          </ac:spMkLst>
        </pc:spChg>
        <pc:picChg chg="add mod">
          <ac:chgData name="Jimmy Gilbert" userId="0212c120946023de" providerId="LiveId" clId="{3BC1078B-3096-4C10-AF79-F53AEA1C5DDA}" dt="2021-08-27T14:16:15.409" v="1036" actId="14100"/>
          <ac:picMkLst>
            <pc:docMk/>
            <pc:sldMk cId="2533428079" sldId="372"/>
            <ac:picMk id="5" creationId="{382E0579-8605-4711-8CEB-90459080E8C8}"/>
          </ac:picMkLst>
        </pc:pic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1327299172" sldId="373"/>
        </pc:sldMkLst>
        <pc:spChg chg="add mod ord">
          <ac:chgData name="Jimmy Gilbert" userId="0212c120946023de" providerId="LiveId" clId="{3BC1078B-3096-4C10-AF79-F53AEA1C5DDA}" dt="2021-08-27T13:46:32.191" v="383" actId="20577"/>
          <ac:spMkLst>
            <pc:docMk/>
            <pc:sldMk cId="1327299172" sldId="373"/>
            <ac:spMk id="2" creationId="{0B1000DC-F347-4B9C-982C-5E9B853A7F51}"/>
          </ac:spMkLst>
        </pc:spChg>
        <pc:spChg chg="add mod">
          <ac:chgData name="Jimmy Gilbert" userId="0212c120946023de" providerId="LiveId" clId="{3BC1078B-3096-4C10-AF79-F53AEA1C5DDA}" dt="2021-08-27T13:25:23.300" v="360" actId="20577"/>
          <ac:spMkLst>
            <pc:docMk/>
            <pc:sldMk cId="1327299172" sldId="373"/>
            <ac:spMk id="4" creationId="{87135CE4-9847-4D14-8914-A281BA151C22}"/>
          </ac:spMkLst>
        </pc:spChg>
        <pc:spChg chg="add mod">
          <ac:chgData name="Jimmy Gilbert" userId="0212c120946023de" providerId="LiveId" clId="{3BC1078B-3096-4C10-AF79-F53AEA1C5DDA}" dt="2021-08-27T14:03:11.424" v="855" actId="1037"/>
          <ac:spMkLst>
            <pc:docMk/>
            <pc:sldMk cId="1327299172" sldId="373"/>
            <ac:spMk id="7" creationId="{20E0CBDB-5EFE-4B4F-BD49-CAAEF27A0635}"/>
          </ac:spMkLst>
        </pc:spChg>
        <pc:spChg chg="mod ord">
          <ac:chgData name="Jimmy Gilbert" userId="0212c120946023de" providerId="LiveId" clId="{3BC1078B-3096-4C10-AF79-F53AEA1C5DDA}" dt="2021-08-27T13:25:25.031" v="361" actId="120"/>
          <ac:spMkLst>
            <pc:docMk/>
            <pc:sldMk cId="1327299172" sldId="373"/>
            <ac:spMk id="26626" creationId="{1D423DC9-1F56-4E13-9AC7-06795F8ED083}"/>
          </ac:spMkLst>
        </pc:spChg>
        <pc:spChg chg="del mod ord">
          <ac:chgData name="Jimmy Gilbert" userId="0212c120946023de" providerId="LiveId" clId="{3BC1078B-3096-4C10-AF79-F53AEA1C5DDA}" dt="2021-08-27T13:25:21.540" v="358" actId="478"/>
          <ac:spMkLst>
            <pc:docMk/>
            <pc:sldMk cId="1327299172" sldId="373"/>
            <ac:spMk id="26627" creationId="{B31051B1-3271-43F6-9EE0-BD1ED948AA15}"/>
          </ac:spMkLst>
        </pc:spChg>
      </pc:sldChg>
      <pc:sldChg chg="addSp modSp add mod modAnim">
        <pc:chgData name="Jimmy Gilbert" userId="0212c120946023de" providerId="LiveId" clId="{3BC1078B-3096-4C10-AF79-F53AEA1C5DDA}" dt="2021-08-27T14:17:56.584" v="1044"/>
        <pc:sldMkLst>
          <pc:docMk/>
          <pc:sldMk cId="3216076358" sldId="374"/>
        </pc:sldMkLst>
        <pc:spChg chg="mod">
          <ac:chgData name="Jimmy Gilbert" userId="0212c120946023de" providerId="LiveId" clId="{3BC1078B-3096-4C10-AF79-F53AEA1C5DDA}" dt="2021-08-27T14:12:14.465" v="993" actId="368"/>
          <ac:spMkLst>
            <pc:docMk/>
            <pc:sldMk cId="3216076358" sldId="374"/>
            <ac:spMk id="2" creationId="{1E4BECF7-E65A-4C26-907E-D09B3EF17615}"/>
          </ac:spMkLst>
        </pc:spChg>
        <pc:spChg chg="add mod">
          <ac:chgData name="Jimmy Gilbert" userId="0212c120946023de" providerId="LiveId" clId="{3BC1078B-3096-4C10-AF79-F53AEA1C5DDA}" dt="2021-08-27T13:25:45.574" v="371" actId="20577"/>
          <ac:spMkLst>
            <pc:docMk/>
            <pc:sldMk cId="3216076358" sldId="374"/>
            <ac:spMk id="4" creationId="{C5DDFF92-D734-4057-84E5-2571D47B3657}"/>
          </ac:spMkLst>
        </pc:spChg>
        <pc:spChg chg="add mod">
          <ac:chgData name="Jimmy Gilbert" userId="0212c120946023de" providerId="LiveId" clId="{3BC1078B-3096-4C10-AF79-F53AEA1C5DDA}" dt="2021-08-27T14:03:22.753" v="878" actId="1037"/>
          <ac:spMkLst>
            <pc:docMk/>
            <pc:sldMk cId="3216076358" sldId="374"/>
            <ac:spMk id="7" creationId="{2265E82D-EB54-4918-83FD-08D20C6A5BD9}"/>
          </ac:spMkLst>
        </pc:spChg>
        <pc:spChg chg="mod ord">
          <ac:chgData name="Jimmy Gilbert" userId="0212c120946023de" providerId="LiveId" clId="{3BC1078B-3096-4C10-AF79-F53AEA1C5DDA}" dt="2021-08-27T13:25:47.044" v="372" actId="120"/>
          <ac:spMkLst>
            <pc:docMk/>
            <pc:sldMk cId="3216076358" sldId="374"/>
            <ac:spMk id="27650" creationId="{2BDC51FF-8D9C-4178-A1A8-9FDF01B3CAF2}"/>
          </ac:spMkLst>
        </pc:spChg>
        <pc:spChg chg="del mod ord">
          <ac:chgData name="Jimmy Gilbert" userId="0212c120946023de" providerId="LiveId" clId="{3BC1078B-3096-4C10-AF79-F53AEA1C5DDA}" dt="2021-08-27T13:25:43.848" v="369" actId="478"/>
          <ac:spMkLst>
            <pc:docMk/>
            <pc:sldMk cId="3216076358" sldId="374"/>
            <ac:spMk id="27651" creationId="{ADC2774D-6AD7-432A-8970-8BED6C6DB039}"/>
          </ac:spMkLst>
        </pc:spChg>
        <pc:picChg chg="add mod">
          <ac:chgData name="Jimmy Gilbert" userId="0212c120946023de" providerId="LiveId" clId="{3BC1078B-3096-4C10-AF79-F53AEA1C5DDA}" dt="2021-08-27T14:17:41.808" v="1043" actId="1076"/>
          <ac:picMkLst>
            <pc:docMk/>
            <pc:sldMk cId="3216076358" sldId="374"/>
            <ac:picMk id="5" creationId="{4841980A-DD18-49E5-ADF9-C7B4D3F31797}"/>
          </ac:picMkLst>
        </pc:picChg>
      </pc:sldChg>
      <pc:sldChg chg="delSp modSp add del mod delAnim modAnim">
        <pc:chgData name="Jimmy Gilbert" userId="0212c120946023de" providerId="LiveId" clId="{3BC1078B-3096-4C10-AF79-F53AEA1C5DDA}" dt="2021-08-27T14:27:44.794" v="1130" actId="27636"/>
        <pc:sldMkLst>
          <pc:docMk/>
          <pc:sldMk cId="0" sldId="380"/>
        </pc:sldMkLst>
        <pc:spChg chg="mod">
          <ac:chgData name="Jimmy Gilbert" userId="0212c120946023de" providerId="LiveId" clId="{3BC1078B-3096-4C10-AF79-F53AEA1C5DDA}" dt="2021-08-27T13:10:30.335" v="22" actId="20577"/>
          <ac:spMkLst>
            <pc:docMk/>
            <pc:sldMk cId="0" sldId="380"/>
            <ac:spMk id="2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0:07.886" v="9" actId="478"/>
          <ac:spMkLst>
            <pc:docMk/>
            <pc:sldMk cId="0" sldId="380"/>
            <ac:spMk id="6" creationId="{00000000-0000-0000-0000-000000000000}"/>
          </ac:spMkLst>
        </pc:spChg>
        <pc:spChg chg="mod">
          <ac:chgData name="Jimmy Gilbert" userId="0212c120946023de" providerId="LiveId" clId="{3BC1078B-3096-4C10-AF79-F53AEA1C5DDA}" dt="2021-08-27T14:27:44.794" v="1130" actId="27636"/>
          <ac:spMkLst>
            <pc:docMk/>
            <pc:sldMk cId="0" sldId="380"/>
            <ac:spMk id="19458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0:09.555" v="10" actId="478"/>
          <ac:spMkLst>
            <pc:docMk/>
            <pc:sldMk cId="0" sldId="380"/>
            <ac:spMk id="19461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0:06.602" v="8" actId="478"/>
          <ac:picMkLst>
            <pc:docMk/>
            <pc:sldMk cId="0" sldId="380"/>
            <ac:picMk id="19463" creationId="{00000000-0000-0000-0000-000000000000}"/>
          </ac:picMkLst>
        </pc:picChg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1485856511" sldId="410"/>
        </pc:sldMkLst>
      </pc:sldChg>
      <pc:sldChg chg="delSp modSp mod">
        <pc:chgData name="Jimmy Gilbert" userId="0212c120946023de" providerId="LiveId" clId="{3BC1078B-3096-4C10-AF79-F53AEA1C5DDA}" dt="2021-08-27T13:16:41.115" v="114" actId="478"/>
        <pc:sldMkLst>
          <pc:docMk/>
          <pc:sldMk cId="2344287550" sldId="421"/>
        </pc:sldMkLst>
        <pc:spChg chg="mod">
          <ac:chgData name="Jimmy Gilbert" userId="0212c120946023de" providerId="LiveId" clId="{3BC1078B-3096-4C10-AF79-F53AEA1C5DDA}" dt="2021-08-27T13:16:39.037" v="113"/>
          <ac:spMkLst>
            <pc:docMk/>
            <pc:sldMk cId="2344287550" sldId="421"/>
            <ac:spMk id="2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6:41.115" v="114" actId="478"/>
          <ac:picMkLst>
            <pc:docMk/>
            <pc:sldMk cId="2344287550" sldId="421"/>
            <ac:picMk id="9" creationId="{65FF6AE8-624B-4A55-9FED-E9DCE7921565}"/>
          </ac:picMkLst>
        </pc:picChg>
      </pc:sldChg>
      <pc:sldChg chg="addSp delSp modSp mod delAnim modAnim">
        <pc:chgData name="Jimmy Gilbert" userId="0212c120946023de" providerId="LiveId" clId="{3BC1078B-3096-4C10-AF79-F53AEA1C5DDA}" dt="2021-08-27T14:26:57.147" v="1121" actId="1076"/>
        <pc:sldMkLst>
          <pc:docMk/>
          <pc:sldMk cId="1438848471" sldId="423"/>
        </pc:sldMkLst>
        <pc:spChg chg="mod">
          <ac:chgData name="Jimmy Gilbert" userId="0212c120946023de" providerId="LiveId" clId="{3BC1078B-3096-4C10-AF79-F53AEA1C5DDA}" dt="2021-08-27T14:26:08.325" v="1113" actId="20577"/>
          <ac:spMkLst>
            <pc:docMk/>
            <pc:sldMk cId="1438848471" sldId="423"/>
            <ac:spMk id="2" creationId="{00000000-0000-0000-0000-000000000000}"/>
          </ac:spMkLst>
        </pc:spChg>
        <pc:spChg chg="add del mod">
          <ac:chgData name="Jimmy Gilbert" userId="0212c120946023de" providerId="LiveId" clId="{3BC1078B-3096-4C10-AF79-F53AEA1C5DDA}" dt="2021-08-27T14:26:13.043" v="1115" actId="478"/>
          <ac:spMkLst>
            <pc:docMk/>
            <pc:sldMk cId="1438848471" sldId="423"/>
            <ac:spMk id="7" creationId="{F341B0E9-8828-441C-AD14-0F4A0DE2422A}"/>
          </ac:spMkLst>
        </pc:spChg>
        <pc:spChg chg="del mod">
          <ac:chgData name="Jimmy Gilbert" userId="0212c120946023de" providerId="LiveId" clId="{3BC1078B-3096-4C10-AF79-F53AEA1C5DDA}" dt="2021-08-27T14:26:10.970" v="1114" actId="478"/>
          <ac:spMkLst>
            <pc:docMk/>
            <pc:sldMk cId="1438848471" sldId="423"/>
            <ac:spMk id="18435" creationId="{00000000-0000-0000-0000-000000000000}"/>
          </ac:spMkLst>
        </pc:spChg>
        <pc:picChg chg="add mod">
          <ac:chgData name="Jimmy Gilbert" userId="0212c120946023de" providerId="LiveId" clId="{3BC1078B-3096-4C10-AF79-F53AEA1C5DDA}" dt="2021-08-27T14:26:57.147" v="1121" actId="1076"/>
          <ac:picMkLst>
            <pc:docMk/>
            <pc:sldMk cId="1438848471" sldId="423"/>
            <ac:picMk id="9" creationId="{2D50387F-BB9E-44D8-85D7-A50D6A4A0541}"/>
          </ac:picMkLst>
        </pc:picChg>
      </pc:sldChg>
      <pc:sldChg chg="add del">
        <pc:chgData name="Jimmy Gilbert" userId="0212c120946023de" providerId="LiveId" clId="{3BC1078B-3096-4C10-AF79-F53AEA1C5DDA}" dt="2021-08-27T13:09:53.542" v="7" actId="47"/>
        <pc:sldMkLst>
          <pc:docMk/>
          <pc:sldMk cId="495964328" sldId="424"/>
        </pc:sldMkLst>
      </pc:sldChg>
      <pc:sldChg chg="del">
        <pc:chgData name="Jimmy Gilbert" userId="0212c120946023de" providerId="LiveId" clId="{3BC1078B-3096-4C10-AF79-F53AEA1C5DDA}" dt="2021-08-27T13:47:40.982" v="391" actId="47"/>
        <pc:sldMkLst>
          <pc:docMk/>
          <pc:sldMk cId="1143138169" sldId="425"/>
        </pc:sldMkLst>
      </pc:sldChg>
      <pc:sldChg chg="modSp mod">
        <pc:chgData name="Jimmy Gilbert" userId="0212c120946023de" providerId="LiveId" clId="{3BC1078B-3096-4C10-AF79-F53AEA1C5DDA}" dt="2021-08-27T13:09:28.598" v="3" actId="20577"/>
        <pc:sldMkLst>
          <pc:docMk/>
          <pc:sldMk cId="1465094402" sldId="426"/>
        </pc:sldMkLst>
        <pc:spChg chg="mod">
          <ac:chgData name="Jimmy Gilbert" userId="0212c120946023de" providerId="LiveId" clId="{3BC1078B-3096-4C10-AF79-F53AEA1C5DDA}" dt="2021-08-27T13:09:28.598" v="3" actId="20577"/>
          <ac:spMkLst>
            <pc:docMk/>
            <pc:sldMk cId="1465094402" sldId="426"/>
            <ac:spMk id="9217" creationId="{00000000-0000-0000-0000-000000000000}"/>
          </ac:spMkLst>
        </pc:spChg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2034892359" sldId="428"/>
        </pc:sldMkLst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282751531" sldId="429"/>
        </pc:sldMkLst>
      </pc:sldChg>
      <pc:sldChg chg="addSp delSp modSp mod modClrScheme delAnim modAnim chgLayout">
        <pc:chgData name="Jimmy Gilbert" userId="0212c120946023de" providerId="LiveId" clId="{3BC1078B-3096-4C10-AF79-F53AEA1C5DDA}" dt="2021-08-27T14:09:49.531" v="978"/>
        <pc:sldMkLst>
          <pc:docMk/>
          <pc:sldMk cId="2311654000" sldId="430"/>
        </pc:sldMkLst>
        <pc:spChg chg="mod ord">
          <ac:chgData name="Jimmy Gilbert" userId="0212c120946023de" providerId="LiveId" clId="{3BC1078B-3096-4C10-AF79-F53AEA1C5DDA}" dt="2021-08-27T13:16:02.798" v="105" actId="21"/>
          <ac:spMkLst>
            <pc:docMk/>
            <pc:sldMk cId="2311654000" sldId="430"/>
            <ac:spMk id="2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3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1:25.820" v="26" actId="478"/>
          <ac:spMkLst>
            <pc:docMk/>
            <pc:sldMk cId="2311654000" sldId="430"/>
            <ac:spMk id="4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1:29.617" v="27" actId="478"/>
          <ac:spMkLst>
            <pc:docMk/>
            <pc:sldMk cId="2311654000" sldId="430"/>
            <ac:spMk id="5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6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7" creationId="{00000000-0000-0000-0000-000000000000}"/>
          </ac:spMkLst>
        </pc:spChg>
        <pc:spChg chg="add del mod">
          <ac:chgData name="Jimmy Gilbert" userId="0212c120946023de" providerId="LiveId" clId="{3BC1078B-3096-4C10-AF79-F53AEA1C5DDA}" dt="2021-08-27T13:11:36.244" v="30" actId="478"/>
          <ac:spMkLst>
            <pc:docMk/>
            <pc:sldMk cId="2311654000" sldId="430"/>
            <ac:spMk id="9" creationId="{13C85628-AC99-4C4E-A863-4EDBC4197287}"/>
          </ac:spMkLst>
        </pc:spChg>
        <pc:spChg chg="del">
          <ac:chgData name="Jimmy Gilbert" userId="0212c120946023de" providerId="LiveId" clId="{3BC1078B-3096-4C10-AF79-F53AEA1C5DDA}" dt="2021-08-27T13:11:49.522" v="33" actId="478"/>
          <ac:spMkLst>
            <pc:docMk/>
            <pc:sldMk cId="2311654000" sldId="430"/>
            <ac:spMk id="10" creationId="{506916BC-1206-4AB4-86CA-913FFEBAA42D}"/>
          </ac:spMkLst>
        </pc:spChg>
        <pc:spChg chg="add del mod">
          <ac:chgData name="Jimmy Gilbert" userId="0212c120946023de" providerId="LiveId" clId="{3BC1078B-3096-4C10-AF79-F53AEA1C5DDA}" dt="2021-08-27T13:11:32.901" v="28" actId="478"/>
          <ac:spMkLst>
            <pc:docMk/>
            <pc:sldMk cId="2311654000" sldId="430"/>
            <ac:spMk id="14" creationId="{F75EEEB3-E2DF-4C3B-B423-2161735AE9D4}"/>
          </ac:spMkLst>
        </pc:spChg>
        <pc:spChg chg="add mod ord">
          <ac:chgData name="Jimmy Gilbert" userId="0212c120946023de" providerId="LiveId" clId="{3BC1078B-3096-4C10-AF79-F53AEA1C5DDA}" dt="2021-08-27T14:06:01.525" v="932" actId="20577"/>
          <ac:spMkLst>
            <pc:docMk/>
            <pc:sldMk cId="2311654000" sldId="430"/>
            <ac:spMk id="15" creationId="{A7C6451E-AF04-4C4B-9C7D-8B4A90253069}"/>
          </ac:spMkLst>
        </pc:spChg>
        <pc:spChg chg="mod ord">
          <ac:chgData name="Jimmy Gilbert" userId="0212c120946023de" providerId="LiveId" clId="{3BC1078B-3096-4C10-AF79-F53AEA1C5DDA}" dt="2021-08-27T13:16:46.858" v="117"/>
          <ac:spMkLst>
            <pc:docMk/>
            <pc:sldMk cId="2311654000" sldId="430"/>
            <ac:spMk id="20483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1:37.169" v="31" actId="478"/>
          <ac:picMkLst>
            <pc:docMk/>
            <pc:sldMk cId="2311654000" sldId="430"/>
            <ac:picMk id="11" creationId="{BC984C84-AA7F-469A-8703-17F90F0F832D}"/>
          </ac:picMkLst>
        </pc:picChg>
        <pc:picChg chg="del">
          <ac:chgData name="Jimmy Gilbert" userId="0212c120946023de" providerId="LiveId" clId="{3BC1078B-3096-4C10-AF79-F53AEA1C5DDA}" dt="2021-08-27T13:11:33.848" v="29" actId="478"/>
          <ac:picMkLst>
            <pc:docMk/>
            <pc:sldMk cId="2311654000" sldId="430"/>
            <ac:picMk id="12" creationId="{DADE71C8-2843-4CF9-9392-E15798372C54}"/>
          </ac:picMkLst>
        </pc:picChg>
      </pc:sldChg>
      <pc:sldChg chg="addSp modSp add mod modAnim">
        <pc:chgData name="Jimmy Gilbert" userId="0212c120946023de" providerId="LiveId" clId="{3BC1078B-3096-4C10-AF79-F53AEA1C5DDA}" dt="2021-08-27T14:19:03.561" v="1055"/>
        <pc:sldMkLst>
          <pc:docMk/>
          <pc:sldMk cId="1638913272" sldId="431"/>
        </pc:sldMkLst>
        <pc:spChg chg="mod">
          <ac:chgData name="Jimmy Gilbert" userId="0212c120946023de" providerId="LiveId" clId="{3BC1078B-3096-4C10-AF79-F53AEA1C5DDA}" dt="2021-08-27T13:13:59.155" v="61" actId="20577"/>
          <ac:spMkLst>
            <pc:docMk/>
            <pc:sldMk cId="1638913272" sldId="431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49.003" v="553" actId="1076"/>
          <ac:spMkLst>
            <pc:docMk/>
            <pc:sldMk cId="1638913272" sldId="431"/>
            <ac:spMk id="4" creationId="{E2FBFE1E-9857-46F6-B34A-D611E8FA7436}"/>
          </ac:spMkLst>
        </pc:spChg>
        <pc:spChg chg="mod">
          <ac:chgData name="Jimmy Gilbert" userId="0212c120946023de" providerId="LiveId" clId="{3BC1078B-3096-4C10-AF79-F53AEA1C5DDA}" dt="2021-08-27T14:18:49.345" v="1054" actId="20577"/>
          <ac:spMkLst>
            <pc:docMk/>
            <pc:sldMk cId="1638913272" sldId="431"/>
            <ac:spMk id="15" creationId="{A7C6451E-AF04-4C4B-9C7D-8B4A90253069}"/>
          </ac:spMkLst>
        </pc:spChg>
        <pc:spChg chg="mod">
          <ac:chgData name="Jimmy Gilbert" userId="0212c120946023de" providerId="LiveId" clId="{3BC1078B-3096-4C10-AF79-F53AEA1C5DDA}" dt="2021-08-27T13:16:52.773" v="120"/>
          <ac:spMkLst>
            <pc:docMk/>
            <pc:sldMk cId="1638913272" sldId="431"/>
            <ac:spMk id="20483" creationId="{00000000-0000-0000-0000-000000000000}"/>
          </ac:spMkLst>
        </pc:spChg>
        <pc:picChg chg="add mod">
          <ac:chgData name="Jimmy Gilbert" userId="0212c120946023de" providerId="LiveId" clId="{3BC1078B-3096-4C10-AF79-F53AEA1C5DDA}" dt="2021-08-27T14:18:45.742" v="1050" actId="1076"/>
          <ac:picMkLst>
            <pc:docMk/>
            <pc:sldMk cId="1638913272" sldId="431"/>
            <ac:picMk id="8" creationId="{EF86FF39-522E-4B57-BB71-A8025F443E0B}"/>
          </ac:picMkLst>
        </pc:picChg>
      </pc:sldChg>
      <pc:sldChg chg="del">
        <pc:chgData name="Jimmy Gilbert" userId="0212c120946023de" providerId="LiveId" clId="{3BC1078B-3096-4C10-AF79-F53AEA1C5DDA}" dt="2021-08-27T13:12:09.024" v="37" actId="47"/>
        <pc:sldMkLst>
          <pc:docMk/>
          <pc:sldMk cId="3333129176" sldId="431"/>
        </pc:sldMkLst>
      </pc:sldChg>
      <pc:sldChg chg="del">
        <pc:chgData name="Jimmy Gilbert" userId="0212c120946023de" providerId="LiveId" clId="{3BC1078B-3096-4C10-AF79-F53AEA1C5DDA}" dt="2021-08-27T13:12:10.599" v="38" actId="47"/>
        <pc:sldMkLst>
          <pc:docMk/>
          <pc:sldMk cId="67116634" sldId="432"/>
        </pc:sldMkLst>
      </pc:sldChg>
      <pc:sldChg chg="addSp modSp add mod modAnim">
        <pc:chgData name="Jimmy Gilbert" userId="0212c120946023de" providerId="LiveId" clId="{3BC1078B-3096-4C10-AF79-F53AEA1C5DDA}" dt="2021-08-27T14:19:11.586" v="1056"/>
        <pc:sldMkLst>
          <pc:docMk/>
          <pc:sldMk cId="1035785095" sldId="432"/>
        </pc:sldMkLst>
        <pc:spChg chg="mod">
          <ac:chgData name="Jimmy Gilbert" userId="0212c120946023de" providerId="LiveId" clId="{3BC1078B-3096-4C10-AF79-F53AEA1C5DDA}" dt="2021-08-27T13:14:04.127" v="63" actId="20577"/>
          <ac:spMkLst>
            <pc:docMk/>
            <pc:sldMk cId="1035785095" sldId="432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52.409" v="554"/>
          <ac:spMkLst>
            <pc:docMk/>
            <pc:sldMk cId="1035785095" sldId="432"/>
            <ac:spMk id="8" creationId="{6B5416BE-6317-4964-9B1D-7BFECEA11B39}"/>
          </ac:spMkLst>
        </pc:spChg>
        <pc:spChg chg="mod">
          <ac:chgData name="Jimmy Gilbert" userId="0212c120946023de" providerId="LiveId" clId="{3BC1078B-3096-4C10-AF79-F53AEA1C5DDA}" dt="2021-08-27T13:14:30.378" v="70" actId="14"/>
          <ac:spMkLst>
            <pc:docMk/>
            <pc:sldMk cId="1035785095" sldId="432"/>
            <ac:spMk id="15" creationId="{A7C6451E-AF04-4C4B-9C7D-8B4A90253069}"/>
          </ac:spMkLst>
        </pc:spChg>
        <pc:spChg chg="mod">
          <ac:chgData name="Jimmy Gilbert" userId="0212c120946023de" providerId="LiveId" clId="{3BC1078B-3096-4C10-AF79-F53AEA1C5DDA}" dt="2021-08-27T13:16:58.577" v="125"/>
          <ac:spMkLst>
            <pc:docMk/>
            <pc:sldMk cId="1035785095" sldId="432"/>
            <ac:spMk id="20483" creationId="{00000000-0000-0000-0000-000000000000}"/>
          </ac:spMkLst>
        </pc:spChg>
      </pc:sldChg>
      <pc:sldChg chg="del">
        <pc:chgData name="Jimmy Gilbert" userId="0212c120946023de" providerId="LiveId" clId="{3BC1078B-3096-4C10-AF79-F53AEA1C5DDA}" dt="2021-08-27T13:12:11.512" v="39" actId="47"/>
        <pc:sldMkLst>
          <pc:docMk/>
          <pc:sldMk cId="337806690" sldId="433"/>
        </pc:sldMkLst>
      </pc:sldChg>
      <pc:sldChg chg="addSp modSp add mod modAnim">
        <pc:chgData name="Jimmy Gilbert" userId="0212c120946023de" providerId="LiveId" clId="{3BC1078B-3096-4C10-AF79-F53AEA1C5DDA}" dt="2021-08-27T14:19:17.596" v="1057"/>
        <pc:sldMkLst>
          <pc:docMk/>
          <pc:sldMk cId="1367756487" sldId="433"/>
        </pc:sldMkLst>
        <pc:spChg chg="mod">
          <ac:chgData name="Jimmy Gilbert" userId="0212c120946023de" providerId="LiveId" clId="{3BC1078B-3096-4C10-AF79-F53AEA1C5DDA}" dt="2021-08-27T13:48:15.031" v="398" actId="20577"/>
          <ac:spMkLst>
            <pc:docMk/>
            <pc:sldMk cId="1367756487" sldId="433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54.986" v="555"/>
          <ac:spMkLst>
            <pc:docMk/>
            <pc:sldMk cId="1367756487" sldId="433"/>
            <ac:spMk id="8" creationId="{5A49E996-3A87-4368-AFEF-43FD929A07C6}"/>
          </ac:spMkLst>
        </pc:spChg>
        <pc:spChg chg="mod">
          <ac:chgData name="Jimmy Gilbert" userId="0212c120946023de" providerId="LiveId" clId="{3BC1078B-3096-4C10-AF79-F53AEA1C5DDA}" dt="2021-08-27T13:17:02.952" v="128"/>
          <ac:spMkLst>
            <pc:docMk/>
            <pc:sldMk cId="1367756487" sldId="433"/>
            <ac:spMk id="20483" creationId="{00000000-0000-0000-0000-000000000000}"/>
          </ac:spMkLst>
        </pc:spChg>
      </pc:sldChg>
      <pc:sldChg chg="add ord">
        <pc:chgData name="Jimmy Gilbert" userId="0212c120946023de" providerId="LiveId" clId="{3BC1078B-3096-4C10-AF79-F53AEA1C5DDA}" dt="2021-08-27T14:27:09.769" v="1123"/>
        <pc:sldMkLst>
          <pc:docMk/>
          <pc:sldMk cId="2436017464" sldId="434"/>
        </pc:sldMkLst>
      </pc:sldChg>
      <pc:sldChg chg="del">
        <pc:chgData name="Jimmy Gilbert" userId="0212c120946023de" providerId="LiveId" clId="{3BC1078B-3096-4C10-AF79-F53AEA1C5DDA}" dt="2021-08-27T13:12:43.165" v="47" actId="47"/>
        <pc:sldMkLst>
          <pc:docMk/>
          <pc:sldMk cId="3992040304" sldId="43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1179092956" sldId="436"/>
        </pc:sldMkLst>
      </pc:sldChg>
      <pc:sldMasterChg chg="delSldLayout">
        <pc:chgData name="Jimmy Gilbert" userId="0212c120946023de" providerId="LiveId" clId="{3BC1078B-3096-4C10-AF79-F53AEA1C5DDA}" dt="2021-08-27T13:47:40.982" v="391" actId="47"/>
        <pc:sldMasterMkLst>
          <pc:docMk/>
          <pc:sldMasterMk cId="4035114675" sldId="2147483946"/>
        </pc:sldMasterMkLst>
        <pc:sldLayoutChg chg="del">
          <pc:chgData name="Jimmy Gilbert" userId="0212c120946023de" providerId="LiveId" clId="{3BC1078B-3096-4C10-AF79-F53AEA1C5DDA}" dt="2021-08-27T13:12:11.512" v="39" actId="47"/>
          <pc:sldLayoutMkLst>
            <pc:docMk/>
            <pc:sldMasterMk cId="4035114675" sldId="2147483946"/>
            <pc:sldLayoutMk cId="104966812" sldId="2147483965"/>
          </pc:sldLayoutMkLst>
        </pc:sldLayoutChg>
        <pc:sldLayoutChg chg="del">
          <pc:chgData name="Jimmy Gilbert" userId="0212c120946023de" providerId="LiveId" clId="{3BC1078B-3096-4C10-AF79-F53AEA1C5DDA}" dt="2021-08-27T13:47:40.982" v="391" actId="47"/>
          <pc:sldLayoutMkLst>
            <pc:docMk/>
            <pc:sldMasterMk cId="4035114675" sldId="2147483946"/>
            <pc:sldLayoutMk cId="3981034396" sldId="2147483967"/>
          </pc:sldLayoutMkLst>
        </pc:sldLayoutChg>
      </pc:sldMasterChg>
    </pc:docChg>
  </pc:docChgLst>
  <pc:docChgLst>
    <pc:chgData name="Jimmy Gilbert" userId="0212c120946023de" providerId="LiveId" clId="{A740CB29-A24B-4B0A-BD88-BA32D04F02C7}"/>
    <pc:docChg chg="undo redo custSel addSld delSld modSld modSection">
      <pc:chgData name="Jimmy Gilbert" userId="0212c120946023de" providerId="LiveId" clId="{A740CB29-A24B-4B0A-BD88-BA32D04F02C7}" dt="2021-10-22T20:54:18.410" v="229"/>
      <pc:docMkLst>
        <pc:docMk/>
      </pc:docMkLst>
      <pc:sldChg chg="del">
        <pc:chgData name="Jimmy Gilbert" userId="0212c120946023de" providerId="LiveId" clId="{A740CB29-A24B-4B0A-BD88-BA32D04F02C7}" dt="2021-10-22T20:41:28.555" v="31" actId="47"/>
        <pc:sldMkLst>
          <pc:docMk/>
          <pc:sldMk cId="0" sldId="323"/>
        </pc:sldMkLst>
      </pc:sldChg>
      <pc:sldChg chg="del">
        <pc:chgData name="Jimmy Gilbert" userId="0212c120946023de" providerId="LiveId" clId="{A740CB29-A24B-4B0A-BD88-BA32D04F02C7}" dt="2021-10-22T20:40:40.024" v="29" actId="47"/>
        <pc:sldMkLst>
          <pc:docMk/>
          <pc:sldMk cId="0" sldId="324"/>
        </pc:sldMkLst>
      </pc:sldChg>
      <pc:sldChg chg="del">
        <pc:chgData name="Jimmy Gilbert" userId="0212c120946023de" providerId="LiveId" clId="{A740CB29-A24B-4B0A-BD88-BA32D04F02C7}" dt="2021-10-22T20:40:40.024" v="29" actId="47"/>
        <pc:sldMkLst>
          <pc:docMk/>
          <pc:sldMk cId="0" sldId="325"/>
        </pc:sldMkLst>
      </pc:sldChg>
      <pc:sldChg chg="del">
        <pc:chgData name="Jimmy Gilbert" userId="0212c120946023de" providerId="LiveId" clId="{A740CB29-A24B-4B0A-BD88-BA32D04F02C7}" dt="2021-10-22T20:40:40.024" v="29" actId="47"/>
        <pc:sldMkLst>
          <pc:docMk/>
          <pc:sldMk cId="0" sldId="326"/>
        </pc:sldMkLst>
      </pc:sldChg>
      <pc:sldChg chg="del">
        <pc:chgData name="Jimmy Gilbert" userId="0212c120946023de" providerId="LiveId" clId="{A740CB29-A24B-4B0A-BD88-BA32D04F02C7}" dt="2021-10-22T20:40:40.024" v="29" actId="47"/>
        <pc:sldMkLst>
          <pc:docMk/>
          <pc:sldMk cId="0" sldId="327"/>
        </pc:sldMkLst>
      </pc:sldChg>
      <pc:sldChg chg="del">
        <pc:chgData name="Jimmy Gilbert" userId="0212c120946023de" providerId="LiveId" clId="{A740CB29-A24B-4B0A-BD88-BA32D04F02C7}" dt="2021-10-22T20:40:40.024" v="29" actId="47"/>
        <pc:sldMkLst>
          <pc:docMk/>
          <pc:sldMk cId="0" sldId="328"/>
        </pc:sldMkLst>
      </pc:sldChg>
      <pc:sldChg chg="del">
        <pc:chgData name="Jimmy Gilbert" userId="0212c120946023de" providerId="LiveId" clId="{A740CB29-A24B-4B0A-BD88-BA32D04F02C7}" dt="2021-10-22T20:40:40.024" v="29" actId="47"/>
        <pc:sldMkLst>
          <pc:docMk/>
          <pc:sldMk cId="0" sldId="329"/>
        </pc:sldMkLst>
      </pc:sldChg>
      <pc:sldChg chg="addSp delSp modSp add mod modClrScheme modAnim chgLayout">
        <pc:chgData name="Jimmy Gilbert" userId="0212c120946023de" providerId="LiveId" clId="{A740CB29-A24B-4B0A-BD88-BA32D04F02C7}" dt="2021-10-22T20:52:00.537" v="200"/>
        <pc:sldMkLst>
          <pc:docMk/>
          <pc:sldMk cId="0" sldId="351"/>
        </pc:sldMkLst>
        <pc:spChg chg="add del mod ord">
          <ac:chgData name="Jimmy Gilbert" userId="0212c120946023de" providerId="LiveId" clId="{A740CB29-A24B-4B0A-BD88-BA32D04F02C7}" dt="2021-10-22T20:42:23.426" v="48" actId="700"/>
          <ac:spMkLst>
            <pc:docMk/>
            <pc:sldMk cId="0" sldId="351"/>
            <ac:spMk id="2" creationId="{94616216-2C96-45E4-8A87-5EB27F267CE0}"/>
          </ac:spMkLst>
        </pc:spChg>
        <pc:spChg chg="add del mod ord">
          <ac:chgData name="Jimmy Gilbert" userId="0212c120946023de" providerId="LiveId" clId="{A740CB29-A24B-4B0A-BD88-BA32D04F02C7}" dt="2021-10-22T20:43:05.768" v="58" actId="700"/>
          <ac:spMkLst>
            <pc:docMk/>
            <pc:sldMk cId="0" sldId="351"/>
            <ac:spMk id="3" creationId="{E23DED81-3F7A-4A9E-B502-6DE07FD168E1}"/>
          </ac:spMkLst>
        </pc:spChg>
        <pc:spChg chg="add del mod ord">
          <ac:chgData name="Jimmy Gilbert" userId="0212c120946023de" providerId="LiveId" clId="{A740CB29-A24B-4B0A-BD88-BA32D04F02C7}" dt="2021-10-22T20:43:05.768" v="58" actId="700"/>
          <ac:spMkLst>
            <pc:docMk/>
            <pc:sldMk cId="0" sldId="351"/>
            <ac:spMk id="4" creationId="{74423727-784B-4FED-936B-D9475A009A7E}"/>
          </ac:spMkLst>
        </pc:spChg>
        <pc:spChg chg="add del mod ord">
          <ac:chgData name="Jimmy Gilbert" userId="0212c120946023de" providerId="LiveId" clId="{A740CB29-A24B-4B0A-BD88-BA32D04F02C7}" dt="2021-10-22T20:43:41.310" v="77" actId="20577"/>
          <ac:spMkLst>
            <pc:docMk/>
            <pc:sldMk cId="0" sldId="351"/>
            <ac:spMk id="11266" creationId="{3A492FE5-47C6-4363-8606-EFDE09759111}"/>
          </ac:spMkLst>
        </pc:spChg>
        <pc:spChg chg="mod ord">
          <ac:chgData name="Jimmy Gilbert" userId="0212c120946023de" providerId="LiveId" clId="{A740CB29-A24B-4B0A-BD88-BA32D04F02C7}" dt="2021-10-22T20:51:18.018" v="196" actId="255"/>
          <ac:spMkLst>
            <pc:docMk/>
            <pc:sldMk cId="0" sldId="351"/>
            <ac:spMk id="11267" creationId="{EACCC414-7DC0-4484-AF05-4D0942612378}"/>
          </ac:spMkLst>
        </pc:spChg>
      </pc:sldChg>
      <pc:sldChg chg="addSp delSp modSp add mod modClrScheme modAnim chgLayout">
        <pc:chgData name="Jimmy Gilbert" userId="0212c120946023de" providerId="LiveId" clId="{A740CB29-A24B-4B0A-BD88-BA32D04F02C7}" dt="2021-10-22T20:51:54.452" v="199"/>
        <pc:sldMkLst>
          <pc:docMk/>
          <pc:sldMk cId="0" sldId="352"/>
        </pc:sldMkLst>
        <pc:spChg chg="add del mod ord">
          <ac:chgData name="Jimmy Gilbert" userId="0212c120946023de" providerId="LiveId" clId="{A740CB29-A24B-4B0A-BD88-BA32D04F02C7}" dt="2021-10-22T20:43:14.490" v="68" actId="700"/>
          <ac:spMkLst>
            <pc:docMk/>
            <pc:sldMk cId="0" sldId="352"/>
            <ac:spMk id="2" creationId="{6887E2B0-58B1-44A5-9BCF-7FE90EBCAD75}"/>
          </ac:spMkLst>
        </pc:spChg>
        <pc:spChg chg="add del mod ord">
          <ac:chgData name="Jimmy Gilbert" userId="0212c120946023de" providerId="LiveId" clId="{A740CB29-A24B-4B0A-BD88-BA32D04F02C7}" dt="2021-10-22T20:43:13.085" v="66" actId="700"/>
          <ac:spMkLst>
            <pc:docMk/>
            <pc:sldMk cId="0" sldId="352"/>
            <ac:spMk id="3" creationId="{EE7CDFB8-9E72-4182-BB2F-3EC95C9EAE12}"/>
          </ac:spMkLst>
        </pc:spChg>
        <pc:spChg chg="add del mod ord">
          <ac:chgData name="Jimmy Gilbert" userId="0212c120946023de" providerId="LiveId" clId="{A740CB29-A24B-4B0A-BD88-BA32D04F02C7}" dt="2021-10-22T20:43:13.085" v="66" actId="700"/>
          <ac:spMkLst>
            <pc:docMk/>
            <pc:sldMk cId="0" sldId="352"/>
            <ac:spMk id="4" creationId="{0CB67647-09C3-4573-8786-C2FF9E7A4037}"/>
          </ac:spMkLst>
        </pc:spChg>
        <pc:spChg chg="add del mod">
          <ac:chgData name="Jimmy Gilbert" userId="0212c120946023de" providerId="LiveId" clId="{A740CB29-A24B-4B0A-BD88-BA32D04F02C7}" dt="2021-10-22T20:43:45.046" v="79" actId="20577"/>
          <ac:spMkLst>
            <pc:docMk/>
            <pc:sldMk cId="0" sldId="352"/>
            <ac:spMk id="9218" creationId="{216A8553-6ED9-4BFF-9B0F-1D059CA7D6C8}"/>
          </ac:spMkLst>
        </pc:spChg>
        <pc:spChg chg="mod ord">
          <ac:chgData name="Jimmy Gilbert" userId="0212c120946023de" providerId="LiveId" clId="{A740CB29-A24B-4B0A-BD88-BA32D04F02C7}" dt="2021-10-22T20:51:25.001" v="197" actId="255"/>
          <ac:spMkLst>
            <pc:docMk/>
            <pc:sldMk cId="0" sldId="352"/>
            <ac:spMk id="9219" creationId="{64888758-B34A-40EF-8F04-7BBB5077FAE7}"/>
          </ac:spMkLst>
        </pc:spChg>
      </pc:sldChg>
      <pc:sldChg chg="modSp add mod modAnim">
        <pc:chgData name="Jimmy Gilbert" userId="0212c120946023de" providerId="LiveId" clId="{A740CB29-A24B-4B0A-BD88-BA32D04F02C7}" dt="2021-10-22T20:52:04.338" v="201"/>
        <pc:sldMkLst>
          <pc:docMk/>
          <pc:sldMk cId="0" sldId="353"/>
        </pc:sldMkLst>
        <pc:spChg chg="mod">
          <ac:chgData name="Jimmy Gilbert" userId="0212c120946023de" providerId="LiveId" clId="{A740CB29-A24B-4B0A-BD88-BA32D04F02C7}" dt="2021-10-22T20:43:29.084" v="73" actId="120"/>
          <ac:spMkLst>
            <pc:docMk/>
            <pc:sldMk cId="0" sldId="353"/>
            <ac:spMk id="13314" creationId="{383E6674-2762-458E-822C-C45DA0000582}"/>
          </ac:spMkLst>
        </pc:spChg>
        <pc:spChg chg="mod">
          <ac:chgData name="Jimmy Gilbert" userId="0212c120946023de" providerId="LiveId" clId="{A740CB29-A24B-4B0A-BD88-BA32D04F02C7}" dt="2021-10-22T20:51:12.428" v="195" actId="27636"/>
          <ac:spMkLst>
            <pc:docMk/>
            <pc:sldMk cId="0" sldId="353"/>
            <ac:spMk id="13315" creationId="{A3C0AE5A-753E-4174-BAEE-5B92ABCC048D}"/>
          </ac:spMkLst>
        </pc:spChg>
      </pc:sldChg>
      <pc:sldChg chg="modSp add mod modAnim">
        <pc:chgData name="Jimmy Gilbert" userId="0212c120946023de" providerId="LiveId" clId="{A740CB29-A24B-4B0A-BD88-BA32D04F02C7}" dt="2021-10-22T20:52:13.122" v="203"/>
        <pc:sldMkLst>
          <pc:docMk/>
          <pc:sldMk cId="0" sldId="354"/>
        </pc:sldMkLst>
        <pc:spChg chg="mod">
          <ac:chgData name="Jimmy Gilbert" userId="0212c120946023de" providerId="LiveId" clId="{A740CB29-A24B-4B0A-BD88-BA32D04F02C7}" dt="2021-10-22T20:51:01.501" v="192" actId="255"/>
          <ac:spMkLst>
            <pc:docMk/>
            <pc:sldMk cId="0" sldId="354"/>
            <ac:spMk id="17411" creationId="{3ED091C4-E66E-456F-8D16-97E3A30E7FA6}"/>
          </ac:spMkLst>
        </pc:spChg>
      </pc:sldChg>
      <pc:sldChg chg="modSp add mod modAnim">
        <pc:chgData name="Jimmy Gilbert" userId="0212c120946023de" providerId="LiveId" clId="{A740CB29-A24B-4B0A-BD88-BA32D04F02C7}" dt="2021-10-22T20:52:08.391" v="202"/>
        <pc:sldMkLst>
          <pc:docMk/>
          <pc:sldMk cId="0" sldId="355"/>
        </pc:sldMkLst>
        <pc:spChg chg="mod">
          <ac:chgData name="Jimmy Gilbert" userId="0212c120946023de" providerId="LiveId" clId="{A740CB29-A24B-4B0A-BD88-BA32D04F02C7}" dt="2021-10-22T20:51:07.143" v="193" actId="255"/>
          <ac:spMkLst>
            <pc:docMk/>
            <pc:sldMk cId="0" sldId="355"/>
            <ac:spMk id="15363" creationId="{0B1CC706-BD56-44A6-8DCF-B21908FCDCF0}"/>
          </ac:spMkLst>
        </pc:spChg>
      </pc:sldChg>
      <pc:sldChg chg="modSp add mod modAnim">
        <pc:chgData name="Jimmy Gilbert" userId="0212c120946023de" providerId="LiveId" clId="{A740CB29-A24B-4B0A-BD88-BA32D04F02C7}" dt="2021-10-22T20:52:17.850" v="204"/>
        <pc:sldMkLst>
          <pc:docMk/>
          <pc:sldMk cId="0" sldId="356"/>
        </pc:sldMkLst>
        <pc:spChg chg="mod">
          <ac:chgData name="Jimmy Gilbert" userId="0212c120946023de" providerId="LiveId" clId="{A740CB29-A24B-4B0A-BD88-BA32D04F02C7}" dt="2021-10-22T20:50:54.264" v="191" actId="255"/>
          <ac:spMkLst>
            <pc:docMk/>
            <pc:sldMk cId="0" sldId="356"/>
            <ac:spMk id="19459" creationId="{D7A9A88A-1DFD-45D1-9080-0D390F6EEFAB}"/>
          </ac:spMkLst>
        </pc:spChg>
      </pc:sldChg>
      <pc:sldChg chg="modSp add mod modAnim">
        <pc:chgData name="Jimmy Gilbert" userId="0212c120946023de" providerId="LiveId" clId="{A740CB29-A24B-4B0A-BD88-BA32D04F02C7}" dt="2021-10-22T20:52:21.609" v="205"/>
        <pc:sldMkLst>
          <pc:docMk/>
          <pc:sldMk cId="0" sldId="357"/>
        </pc:sldMkLst>
        <pc:spChg chg="mod">
          <ac:chgData name="Jimmy Gilbert" userId="0212c120946023de" providerId="LiveId" clId="{A740CB29-A24B-4B0A-BD88-BA32D04F02C7}" dt="2021-10-22T20:44:52.237" v="98" actId="14"/>
          <ac:spMkLst>
            <pc:docMk/>
            <pc:sldMk cId="0" sldId="357"/>
            <ac:spMk id="21507" creationId="{4C7EFCFC-E54F-4923-8244-12447CA55EDD}"/>
          </ac:spMkLst>
        </pc:spChg>
      </pc:sldChg>
      <pc:sldChg chg="modSp add mod modAnim">
        <pc:chgData name="Jimmy Gilbert" userId="0212c120946023de" providerId="LiveId" clId="{A740CB29-A24B-4B0A-BD88-BA32D04F02C7}" dt="2021-10-22T20:52:25.106" v="206"/>
        <pc:sldMkLst>
          <pc:docMk/>
          <pc:sldMk cId="0" sldId="358"/>
        </pc:sldMkLst>
        <pc:spChg chg="mod">
          <ac:chgData name="Jimmy Gilbert" userId="0212c120946023de" providerId="LiveId" clId="{A740CB29-A24B-4B0A-BD88-BA32D04F02C7}" dt="2021-10-22T20:45:04.952" v="99" actId="255"/>
          <ac:spMkLst>
            <pc:docMk/>
            <pc:sldMk cId="0" sldId="358"/>
            <ac:spMk id="23555" creationId="{49060013-7641-436B-9BF0-2D55AA1F773D}"/>
          </ac:spMkLst>
        </pc:spChg>
      </pc:sldChg>
      <pc:sldChg chg="modSp add mod modAnim">
        <pc:chgData name="Jimmy Gilbert" userId="0212c120946023de" providerId="LiveId" clId="{A740CB29-A24B-4B0A-BD88-BA32D04F02C7}" dt="2021-10-22T20:52:38.636" v="208" actId="255"/>
        <pc:sldMkLst>
          <pc:docMk/>
          <pc:sldMk cId="0" sldId="359"/>
        </pc:sldMkLst>
        <pc:spChg chg="mod">
          <ac:chgData name="Jimmy Gilbert" userId="0212c120946023de" providerId="LiveId" clId="{A740CB29-A24B-4B0A-BD88-BA32D04F02C7}" dt="2021-10-22T20:52:38.636" v="208" actId="255"/>
          <ac:spMkLst>
            <pc:docMk/>
            <pc:sldMk cId="0" sldId="359"/>
            <ac:spMk id="25603" creationId="{12811535-5C0E-4ACA-8024-0194E6E55FC0}"/>
          </ac:spMkLst>
        </pc:spChg>
        <pc:picChg chg="mod">
          <ac:chgData name="Jimmy Gilbert" userId="0212c120946023de" providerId="LiveId" clId="{A740CB29-A24B-4B0A-BD88-BA32D04F02C7}" dt="2021-10-22T20:45:27.113" v="103" actId="1076"/>
          <ac:picMkLst>
            <pc:docMk/>
            <pc:sldMk cId="0" sldId="359"/>
            <ac:picMk id="25604" creationId="{DC919315-D4F3-471A-A5EF-236F6B522020}"/>
          </ac:picMkLst>
        </pc:picChg>
      </pc:sldChg>
      <pc:sldChg chg="modSp add mod modAnim">
        <pc:chgData name="Jimmy Gilbert" userId="0212c120946023de" providerId="LiveId" clId="{A740CB29-A24B-4B0A-BD88-BA32D04F02C7}" dt="2021-10-22T20:52:56.170" v="211"/>
        <pc:sldMkLst>
          <pc:docMk/>
          <pc:sldMk cId="0" sldId="360"/>
        </pc:sldMkLst>
        <pc:spChg chg="mod">
          <ac:chgData name="Jimmy Gilbert" userId="0212c120946023de" providerId="LiveId" clId="{A740CB29-A24B-4B0A-BD88-BA32D04F02C7}" dt="2021-10-22T20:52:46.106" v="210" actId="27636"/>
          <ac:spMkLst>
            <pc:docMk/>
            <pc:sldMk cId="0" sldId="360"/>
            <ac:spMk id="27651" creationId="{A0347195-F1E6-4F8C-B9EC-CEFBBD8F56CC}"/>
          </ac:spMkLst>
        </pc:spChg>
      </pc:sldChg>
      <pc:sldChg chg="modSp add mod modAnim">
        <pc:chgData name="Jimmy Gilbert" userId="0212c120946023de" providerId="LiveId" clId="{A740CB29-A24B-4B0A-BD88-BA32D04F02C7}" dt="2021-10-22T20:53:00.581" v="212"/>
        <pc:sldMkLst>
          <pc:docMk/>
          <pc:sldMk cId="0" sldId="361"/>
        </pc:sldMkLst>
        <pc:spChg chg="mod">
          <ac:chgData name="Jimmy Gilbert" userId="0212c120946023de" providerId="LiveId" clId="{A740CB29-A24B-4B0A-BD88-BA32D04F02C7}" dt="2021-10-22T20:46:02.212" v="112" actId="255"/>
          <ac:spMkLst>
            <pc:docMk/>
            <pc:sldMk cId="0" sldId="361"/>
            <ac:spMk id="29699" creationId="{93F4AB97-35E3-42E8-B369-4B2B5F62DFFA}"/>
          </ac:spMkLst>
        </pc:spChg>
      </pc:sldChg>
      <pc:sldChg chg="modSp add mod modAnim">
        <pc:chgData name="Jimmy Gilbert" userId="0212c120946023de" providerId="LiveId" clId="{A740CB29-A24B-4B0A-BD88-BA32D04F02C7}" dt="2021-10-22T20:53:19.549" v="216" actId="255"/>
        <pc:sldMkLst>
          <pc:docMk/>
          <pc:sldMk cId="0" sldId="362"/>
        </pc:sldMkLst>
        <pc:spChg chg="mod">
          <ac:chgData name="Jimmy Gilbert" userId="0212c120946023de" providerId="LiveId" clId="{A740CB29-A24B-4B0A-BD88-BA32D04F02C7}" dt="2021-10-22T20:53:19.549" v="216" actId="255"/>
          <ac:spMkLst>
            <pc:docMk/>
            <pc:sldMk cId="0" sldId="362"/>
            <ac:spMk id="31747" creationId="{E2ED7B75-975D-4CD5-A06C-6D0E7A421B20}"/>
          </ac:spMkLst>
        </pc:spChg>
      </pc:sldChg>
      <pc:sldChg chg="delSp modSp mod modAnim">
        <pc:chgData name="Jimmy Gilbert" userId="0212c120946023de" providerId="LiveId" clId="{A740CB29-A24B-4B0A-BD88-BA32D04F02C7}" dt="2021-10-22T20:51:46.777" v="198" actId="255"/>
        <pc:sldMkLst>
          <pc:docMk/>
          <pc:sldMk cId="0" sldId="380"/>
        </pc:sldMkLst>
        <pc:spChg chg="mod">
          <ac:chgData name="Jimmy Gilbert" userId="0212c120946023de" providerId="LiveId" clId="{A740CB29-A24B-4B0A-BD88-BA32D04F02C7}" dt="2021-10-22T20:39:39.842" v="11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A740CB29-A24B-4B0A-BD88-BA32D04F02C7}" dt="2021-10-22T20:51:46.777" v="198" actId="255"/>
          <ac:spMkLst>
            <pc:docMk/>
            <pc:sldMk cId="0" sldId="380"/>
            <ac:spMk id="19458" creationId="{00000000-0000-0000-0000-000000000000}"/>
          </ac:spMkLst>
        </pc:spChg>
        <pc:picChg chg="del">
          <ac:chgData name="Jimmy Gilbert" userId="0212c120946023de" providerId="LiveId" clId="{A740CB29-A24B-4B0A-BD88-BA32D04F02C7}" dt="2021-10-22T20:39:20.719" v="6" actId="478"/>
          <ac:picMkLst>
            <pc:docMk/>
            <pc:sldMk cId="0" sldId="380"/>
            <ac:picMk id="8" creationId="{55F42397-65D8-4FB6-A2AA-8A19AF6B1DCA}"/>
          </ac:picMkLst>
        </pc:picChg>
      </pc:sldChg>
      <pc:sldChg chg="modSp add mod modAnim">
        <pc:chgData name="Jimmy Gilbert" userId="0212c120946023de" providerId="LiveId" clId="{A740CB29-A24B-4B0A-BD88-BA32D04F02C7}" dt="2021-10-22T20:53:59.766" v="225"/>
        <pc:sldMkLst>
          <pc:docMk/>
          <pc:sldMk cId="0" sldId="390"/>
        </pc:sldMkLst>
        <pc:spChg chg="mod">
          <ac:chgData name="Jimmy Gilbert" userId="0212c120946023de" providerId="LiveId" clId="{A740CB29-A24B-4B0A-BD88-BA32D04F02C7}" dt="2021-10-22T20:49:40.306" v="169" actId="20577"/>
          <ac:spMkLst>
            <pc:docMk/>
            <pc:sldMk cId="0" sldId="390"/>
            <ac:spMk id="50178" creationId="{6D18E4B1-5B07-4768-822B-E2E3785585DC}"/>
          </ac:spMkLst>
        </pc:spChg>
        <pc:spChg chg="mod">
          <ac:chgData name="Jimmy Gilbert" userId="0212c120946023de" providerId="LiveId" clId="{A740CB29-A24B-4B0A-BD88-BA32D04F02C7}" dt="2021-10-22T20:48:23.339" v="150" actId="27636"/>
          <ac:spMkLst>
            <pc:docMk/>
            <pc:sldMk cId="0" sldId="390"/>
            <ac:spMk id="50179" creationId="{B2DC6E4D-C697-4C80-95FA-F3849409AE5F}"/>
          </ac:spMkLst>
        </pc:spChg>
      </pc:sldChg>
      <pc:sldChg chg="modSp add mod modAnim">
        <pc:chgData name="Jimmy Gilbert" userId="0212c120946023de" providerId="LiveId" clId="{A740CB29-A24B-4B0A-BD88-BA32D04F02C7}" dt="2021-10-22T20:54:10.099" v="227"/>
        <pc:sldMkLst>
          <pc:docMk/>
          <pc:sldMk cId="0" sldId="391"/>
        </pc:sldMkLst>
        <pc:spChg chg="mod">
          <ac:chgData name="Jimmy Gilbert" userId="0212c120946023de" providerId="LiveId" clId="{A740CB29-A24B-4B0A-BD88-BA32D04F02C7}" dt="2021-10-22T20:49:48.895" v="174" actId="20577"/>
          <ac:spMkLst>
            <pc:docMk/>
            <pc:sldMk cId="0" sldId="391"/>
            <ac:spMk id="54274" creationId="{92CE1C4A-054A-4241-9105-2759E4FB7E34}"/>
          </ac:spMkLst>
        </pc:spChg>
        <pc:spChg chg="mod">
          <ac:chgData name="Jimmy Gilbert" userId="0212c120946023de" providerId="LiveId" clId="{A740CB29-A24B-4B0A-BD88-BA32D04F02C7}" dt="2021-10-22T20:48:47.345" v="156" actId="255"/>
          <ac:spMkLst>
            <pc:docMk/>
            <pc:sldMk cId="0" sldId="391"/>
            <ac:spMk id="54275" creationId="{2B818875-6C77-43DD-87E3-0CDD80F5F6F2}"/>
          </ac:spMkLst>
        </pc:spChg>
      </pc:sldChg>
      <pc:sldChg chg="modSp add mod modAnim">
        <pc:chgData name="Jimmy Gilbert" userId="0212c120946023de" providerId="LiveId" clId="{A740CB29-A24B-4B0A-BD88-BA32D04F02C7}" dt="2021-10-22T20:54:14.404" v="228"/>
        <pc:sldMkLst>
          <pc:docMk/>
          <pc:sldMk cId="0" sldId="392"/>
        </pc:sldMkLst>
        <pc:spChg chg="mod">
          <ac:chgData name="Jimmy Gilbert" userId="0212c120946023de" providerId="LiveId" clId="{A740CB29-A24B-4B0A-BD88-BA32D04F02C7}" dt="2021-10-22T20:49:52.362" v="176" actId="20577"/>
          <ac:spMkLst>
            <pc:docMk/>
            <pc:sldMk cId="0" sldId="392"/>
            <ac:spMk id="56322" creationId="{F9397FD1-ACCA-4ED9-B4F8-D57521B42460}"/>
          </ac:spMkLst>
        </pc:spChg>
        <pc:spChg chg="mod">
          <ac:chgData name="Jimmy Gilbert" userId="0212c120946023de" providerId="LiveId" clId="{A740CB29-A24B-4B0A-BD88-BA32D04F02C7}" dt="2021-10-22T20:48:56.869" v="160" actId="255"/>
          <ac:spMkLst>
            <pc:docMk/>
            <pc:sldMk cId="0" sldId="392"/>
            <ac:spMk id="56323" creationId="{D37DAAB6-2C16-4FAD-B7EE-A22E91BC9156}"/>
          </ac:spMkLst>
        </pc:spChg>
      </pc:sldChg>
      <pc:sldChg chg="modSp add mod modAnim">
        <pc:chgData name="Jimmy Gilbert" userId="0212c120946023de" providerId="LiveId" clId="{A740CB29-A24B-4B0A-BD88-BA32D04F02C7}" dt="2021-10-22T20:53:49.561" v="223"/>
        <pc:sldMkLst>
          <pc:docMk/>
          <pc:sldMk cId="0" sldId="393"/>
        </pc:sldMkLst>
        <pc:spChg chg="mod">
          <ac:chgData name="Jimmy Gilbert" userId="0212c120946023de" providerId="LiveId" clId="{A740CB29-A24B-4B0A-BD88-BA32D04F02C7}" dt="2021-10-22T20:49:28.041" v="165" actId="20577"/>
          <ac:spMkLst>
            <pc:docMk/>
            <pc:sldMk cId="0" sldId="393"/>
            <ac:spMk id="46082" creationId="{AA6BC982-C416-4027-826D-F7AE66FAA969}"/>
          </ac:spMkLst>
        </pc:spChg>
        <pc:spChg chg="mod">
          <ac:chgData name="Jimmy Gilbert" userId="0212c120946023de" providerId="LiveId" clId="{A740CB29-A24B-4B0A-BD88-BA32D04F02C7}" dt="2021-10-22T20:47:48.395" v="142" actId="255"/>
          <ac:spMkLst>
            <pc:docMk/>
            <pc:sldMk cId="0" sldId="393"/>
            <ac:spMk id="46083" creationId="{FCA7033A-9401-4AAE-B06C-6595170B8528}"/>
          </ac:spMkLst>
        </pc:spChg>
      </pc:sldChg>
      <pc:sldChg chg="modSp add mod modAnim">
        <pc:chgData name="Jimmy Gilbert" userId="0212c120946023de" providerId="LiveId" clId="{A740CB29-A24B-4B0A-BD88-BA32D04F02C7}" dt="2021-10-22T20:53:53.389" v="224"/>
        <pc:sldMkLst>
          <pc:docMk/>
          <pc:sldMk cId="0" sldId="394"/>
        </pc:sldMkLst>
        <pc:spChg chg="mod">
          <ac:chgData name="Jimmy Gilbert" userId="0212c120946023de" providerId="LiveId" clId="{A740CB29-A24B-4B0A-BD88-BA32D04F02C7}" dt="2021-10-22T20:49:34.607" v="167" actId="20577"/>
          <ac:spMkLst>
            <pc:docMk/>
            <pc:sldMk cId="0" sldId="394"/>
            <ac:spMk id="48130" creationId="{F6AFABDC-2645-4E39-8072-C04B5AA30C3D}"/>
          </ac:spMkLst>
        </pc:spChg>
        <pc:spChg chg="mod">
          <ac:chgData name="Jimmy Gilbert" userId="0212c120946023de" providerId="LiveId" clId="{A740CB29-A24B-4B0A-BD88-BA32D04F02C7}" dt="2021-10-22T20:48:10.750" v="145" actId="255"/>
          <ac:spMkLst>
            <pc:docMk/>
            <pc:sldMk cId="0" sldId="394"/>
            <ac:spMk id="48131" creationId="{AC12515C-C721-4F94-B488-493EAD20503F}"/>
          </ac:spMkLst>
        </pc:spChg>
      </pc:sldChg>
      <pc:sldChg chg="modSp add mod modAnim">
        <pc:chgData name="Jimmy Gilbert" userId="0212c120946023de" providerId="LiveId" clId="{A740CB29-A24B-4B0A-BD88-BA32D04F02C7}" dt="2021-10-22T20:53:26.323" v="217"/>
        <pc:sldMkLst>
          <pc:docMk/>
          <pc:sldMk cId="0" sldId="395"/>
        </pc:sldMkLst>
        <pc:spChg chg="mod">
          <ac:chgData name="Jimmy Gilbert" userId="0212c120946023de" providerId="LiveId" clId="{A740CB29-A24B-4B0A-BD88-BA32D04F02C7}" dt="2021-10-22T20:50:13.051" v="180" actId="20577"/>
          <ac:spMkLst>
            <pc:docMk/>
            <pc:sldMk cId="0" sldId="395"/>
            <ac:spMk id="33794" creationId="{099D9561-BD54-4F5E-B1CB-6946A45A89CD}"/>
          </ac:spMkLst>
        </pc:spChg>
        <pc:spChg chg="mod">
          <ac:chgData name="Jimmy Gilbert" userId="0212c120946023de" providerId="LiveId" clId="{A740CB29-A24B-4B0A-BD88-BA32D04F02C7}" dt="2021-10-22T20:46:48.896" v="123" actId="20577"/>
          <ac:spMkLst>
            <pc:docMk/>
            <pc:sldMk cId="0" sldId="395"/>
            <ac:spMk id="33795" creationId="{83891AD7-BADA-4E6C-B7E8-9CFB05BB2733}"/>
          </ac:spMkLst>
        </pc:spChg>
      </pc:sldChg>
      <pc:sldChg chg="modSp add mod modAnim">
        <pc:chgData name="Jimmy Gilbert" userId="0212c120946023de" providerId="LiveId" clId="{A740CB29-A24B-4B0A-BD88-BA32D04F02C7}" dt="2021-10-22T20:53:34.971" v="219"/>
        <pc:sldMkLst>
          <pc:docMk/>
          <pc:sldMk cId="0" sldId="396"/>
        </pc:sldMkLst>
        <pc:spChg chg="mod">
          <ac:chgData name="Jimmy Gilbert" userId="0212c120946023de" providerId="LiveId" clId="{A740CB29-A24B-4B0A-BD88-BA32D04F02C7}" dt="2021-10-22T20:50:20.399" v="184" actId="20577"/>
          <ac:spMkLst>
            <pc:docMk/>
            <pc:sldMk cId="0" sldId="396"/>
            <ac:spMk id="37890" creationId="{8B10F2ED-2FE5-4486-9C03-59F23FE31940}"/>
          </ac:spMkLst>
        </pc:spChg>
        <pc:spChg chg="mod">
          <ac:chgData name="Jimmy Gilbert" userId="0212c120946023de" providerId="LiveId" clId="{A740CB29-A24B-4B0A-BD88-BA32D04F02C7}" dt="2021-10-22T20:47:02.785" v="130" actId="27636"/>
          <ac:spMkLst>
            <pc:docMk/>
            <pc:sldMk cId="0" sldId="396"/>
            <ac:spMk id="37891" creationId="{EA690909-8A49-4F92-B75E-0E2E9F03A627}"/>
          </ac:spMkLst>
        </pc:spChg>
      </pc:sldChg>
      <pc:sldChg chg="modSp add mod modAnim">
        <pc:chgData name="Jimmy Gilbert" userId="0212c120946023de" providerId="LiveId" clId="{A740CB29-A24B-4B0A-BD88-BA32D04F02C7}" dt="2021-10-22T20:53:38.605" v="220"/>
        <pc:sldMkLst>
          <pc:docMk/>
          <pc:sldMk cId="0" sldId="397"/>
        </pc:sldMkLst>
        <pc:spChg chg="mod">
          <ac:chgData name="Jimmy Gilbert" userId="0212c120946023de" providerId="LiveId" clId="{A740CB29-A24B-4B0A-BD88-BA32D04F02C7}" dt="2021-10-22T20:50:23.766" v="186" actId="20577"/>
          <ac:spMkLst>
            <pc:docMk/>
            <pc:sldMk cId="0" sldId="397"/>
            <ac:spMk id="39938" creationId="{901EB8A5-0EAD-433A-B67A-994709905948}"/>
          </ac:spMkLst>
        </pc:spChg>
        <pc:spChg chg="mod">
          <ac:chgData name="Jimmy Gilbert" userId="0212c120946023de" providerId="LiveId" clId="{A740CB29-A24B-4B0A-BD88-BA32D04F02C7}" dt="2021-10-22T20:47:16.952" v="133" actId="255"/>
          <ac:spMkLst>
            <pc:docMk/>
            <pc:sldMk cId="0" sldId="397"/>
            <ac:spMk id="39939" creationId="{A6499AA6-3170-44F5-AC9D-60D8D1007747}"/>
          </ac:spMkLst>
        </pc:spChg>
      </pc:sldChg>
      <pc:sldChg chg="modSp add mod modAnim">
        <pc:chgData name="Jimmy Gilbert" userId="0212c120946023de" providerId="LiveId" clId="{A740CB29-A24B-4B0A-BD88-BA32D04F02C7}" dt="2021-10-22T20:53:42.389" v="221"/>
        <pc:sldMkLst>
          <pc:docMk/>
          <pc:sldMk cId="0" sldId="398"/>
        </pc:sldMkLst>
        <pc:spChg chg="mod">
          <ac:chgData name="Jimmy Gilbert" userId="0212c120946023de" providerId="LiveId" clId="{A740CB29-A24B-4B0A-BD88-BA32D04F02C7}" dt="2021-10-22T20:50:26.834" v="188" actId="20577"/>
          <ac:spMkLst>
            <pc:docMk/>
            <pc:sldMk cId="0" sldId="398"/>
            <ac:spMk id="41986" creationId="{39879D74-EB76-431A-B315-2BE06013212B}"/>
          </ac:spMkLst>
        </pc:spChg>
        <pc:spChg chg="mod">
          <ac:chgData name="Jimmy Gilbert" userId="0212c120946023de" providerId="LiveId" clId="{A740CB29-A24B-4B0A-BD88-BA32D04F02C7}" dt="2021-10-22T20:47:28.139" v="136" actId="255"/>
          <ac:spMkLst>
            <pc:docMk/>
            <pc:sldMk cId="0" sldId="398"/>
            <ac:spMk id="41987" creationId="{20EC2E6C-B2F4-4268-8ACE-6284E6F51FBB}"/>
          </ac:spMkLst>
        </pc:spChg>
      </pc:sldChg>
      <pc:sldChg chg="modSp add mod modAnim">
        <pc:chgData name="Jimmy Gilbert" userId="0212c120946023de" providerId="LiveId" clId="{A740CB29-A24B-4B0A-BD88-BA32D04F02C7}" dt="2021-10-22T20:53:45.853" v="222"/>
        <pc:sldMkLst>
          <pc:docMk/>
          <pc:sldMk cId="0" sldId="399"/>
        </pc:sldMkLst>
        <pc:spChg chg="mod">
          <ac:chgData name="Jimmy Gilbert" userId="0212c120946023de" providerId="LiveId" clId="{A740CB29-A24B-4B0A-BD88-BA32D04F02C7}" dt="2021-10-22T20:50:30.189" v="190" actId="20577"/>
          <ac:spMkLst>
            <pc:docMk/>
            <pc:sldMk cId="0" sldId="399"/>
            <ac:spMk id="44034" creationId="{333E41AC-3C0A-4A2B-889B-8F2696D169C9}"/>
          </ac:spMkLst>
        </pc:spChg>
        <pc:spChg chg="mod">
          <ac:chgData name="Jimmy Gilbert" userId="0212c120946023de" providerId="LiveId" clId="{A740CB29-A24B-4B0A-BD88-BA32D04F02C7}" dt="2021-10-22T20:47:38.414" v="139" actId="255"/>
          <ac:spMkLst>
            <pc:docMk/>
            <pc:sldMk cId="0" sldId="399"/>
            <ac:spMk id="44035" creationId="{531FFD2B-8D83-4BB5-870D-CD3120874C0E}"/>
          </ac:spMkLst>
        </pc:spChg>
      </pc:sldChg>
      <pc:sldChg chg="modSp add mod modAnim chgLayout">
        <pc:chgData name="Jimmy Gilbert" userId="0212c120946023de" providerId="LiveId" clId="{A740CB29-A24B-4B0A-BD88-BA32D04F02C7}" dt="2021-10-22T20:54:18.410" v="229"/>
        <pc:sldMkLst>
          <pc:docMk/>
          <pc:sldMk cId="0" sldId="400"/>
        </pc:sldMkLst>
        <pc:spChg chg="mod ord">
          <ac:chgData name="Jimmy Gilbert" userId="0212c120946023de" providerId="LiveId" clId="{A740CB29-A24B-4B0A-BD88-BA32D04F02C7}" dt="2021-10-22T20:49:57.179" v="178" actId="20577"/>
          <ac:spMkLst>
            <pc:docMk/>
            <pc:sldMk cId="0" sldId="400"/>
            <ac:spMk id="58370" creationId="{6179E9F7-5803-4678-BB5B-50ECE7060B0F}"/>
          </ac:spMkLst>
        </pc:spChg>
        <pc:spChg chg="mod ord">
          <ac:chgData name="Jimmy Gilbert" userId="0212c120946023de" providerId="LiveId" clId="{A740CB29-A24B-4B0A-BD88-BA32D04F02C7}" dt="2021-10-22T20:49:12.719" v="163" actId="255"/>
          <ac:spMkLst>
            <pc:docMk/>
            <pc:sldMk cId="0" sldId="400"/>
            <ac:spMk id="58371" creationId="{4DAF9CC9-7976-4736-BC0C-05B8A672B5C4}"/>
          </ac:spMkLst>
        </pc:spChg>
      </pc:sldChg>
      <pc:sldChg chg="modSp add mod modAnim">
        <pc:chgData name="Jimmy Gilbert" userId="0212c120946023de" providerId="LiveId" clId="{A740CB29-A24B-4B0A-BD88-BA32D04F02C7}" dt="2021-10-22T20:53:30.782" v="218"/>
        <pc:sldMkLst>
          <pc:docMk/>
          <pc:sldMk cId="0" sldId="401"/>
        </pc:sldMkLst>
        <pc:spChg chg="mod">
          <ac:chgData name="Jimmy Gilbert" userId="0212c120946023de" providerId="LiveId" clId="{A740CB29-A24B-4B0A-BD88-BA32D04F02C7}" dt="2021-10-22T20:50:17.296" v="182" actId="20577"/>
          <ac:spMkLst>
            <pc:docMk/>
            <pc:sldMk cId="0" sldId="401"/>
            <ac:spMk id="35842" creationId="{AEA3B928-4AD0-4F76-88FB-69A9486DA4AC}"/>
          </ac:spMkLst>
        </pc:spChg>
        <pc:spChg chg="mod">
          <ac:chgData name="Jimmy Gilbert" userId="0212c120946023de" providerId="LiveId" clId="{A740CB29-A24B-4B0A-BD88-BA32D04F02C7}" dt="2021-10-22T20:46:51.426" v="125" actId="20577"/>
          <ac:spMkLst>
            <pc:docMk/>
            <pc:sldMk cId="0" sldId="401"/>
            <ac:spMk id="35843" creationId="{0818B7ED-5F8F-4BAE-950A-763BBA4CCF96}"/>
          </ac:spMkLst>
        </pc:spChg>
      </pc:sldChg>
      <pc:sldChg chg="modSp add mod modAnim">
        <pc:chgData name="Jimmy Gilbert" userId="0212c120946023de" providerId="LiveId" clId="{A740CB29-A24B-4B0A-BD88-BA32D04F02C7}" dt="2021-10-22T20:54:04.439" v="226"/>
        <pc:sldMkLst>
          <pc:docMk/>
          <pc:sldMk cId="0" sldId="402"/>
        </pc:sldMkLst>
        <pc:spChg chg="mod">
          <ac:chgData name="Jimmy Gilbert" userId="0212c120946023de" providerId="LiveId" clId="{A740CB29-A24B-4B0A-BD88-BA32D04F02C7}" dt="2021-10-22T20:49:45.600" v="172" actId="20577"/>
          <ac:spMkLst>
            <pc:docMk/>
            <pc:sldMk cId="0" sldId="402"/>
            <ac:spMk id="52226" creationId="{12F95A3A-433D-4161-BD89-586BB02101AA}"/>
          </ac:spMkLst>
        </pc:spChg>
        <pc:spChg chg="mod">
          <ac:chgData name="Jimmy Gilbert" userId="0212c120946023de" providerId="LiveId" clId="{A740CB29-A24B-4B0A-BD88-BA32D04F02C7}" dt="2021-10-22T20:48:35.076" v="153" actId="255"/>
          <ac:spMkLst>
            <pc:docMk/>
            <pc:sldMk cId="0" sldId="402"/>
            <ac:spMk id="52227" creationId="{369CD735-1338-46A3-AD40-531EE6E466EC}"/>
          </ac:spMkLst>
        </pc:spChg>
      </pc:sldChg>
      <pc:sldChg chg="delSp modSp mod">
        <pc:chgData name="Jimmy Gilbert" userId="0212c120946023de" providerId="LiveId" clId="{A740CB29-A24B-4B0A-BD88-BA32D04F02C7}" dt="2021-10-22T20:40:02.013" v="19" actId="478"/>
        <pc:sldMkLst>
          <pc:docMk/>
          <pc:sldMk cId="2344287550" sldId="421"/>
        </pc:sldMkLst>
        <pc:spChg chg="mod">
          <ac:chgData name="Jimmy Gilbert" userId="0212c120946023de" providerId="LiveId" clId="{A740CB29-A24B-4B0A-BD88-BA32D04F02C7}" dt="2021-10-22T20:40:00.310" v="18"/>
          <ac:spMkLst>
            <pc:docMk/>
            <pc:sldMk cId="2344287550" sldId="421"/>
            <ac:spMk id="2" creationId="{00000000-0000-0000-0000-000000000000}"/>
          </ac:spMkLst>
        </pc:spChg>
        <pc:picChg chg="del">
          <ac:chgData name="Jimmy Gilbert" userId="0212c120946023de" providerId="LiveId" clId="{A740CB29-A24B-4B0A-BD88-BA32D04F02C7}" dt="2021-10-22T20:40:02.013" v="19" actId="478"/>
          <ac:picMkLst>
            <pc:docMk/>
            <pc:sldMk cId="2344287550" sldId="421"/>
            <ac:picMk id="4" creationId="{0E9B1A1B-4562-40BB-9286-063AB5C7E0C3}"/>
          </ac:picMkLst>
        </pc:picChg>
      </pc:sldChg>
      <pc:sldChg chg="delSp modSp mod">
        <pc:chgData name="Jimmy Gilbert" userId="0212c120946023de" providerId="LiveId" clId="{A740CB29-A24B-4B0A-BD88-BA32D04F02C7}" dt="2021-10-22T20:39:04.749" v="5" actId="20577"/>
        <pc:sldMkLst>
          <pc:docMk/>
          <pc:sldMk cId="1465094402" sldId="426"/>
        </pc:sldMkLst>
        <pc:spChg chg="mod">
          <ac:chgData name="Jimmy Gilbert" userId="0212c120946023de" providerId="LiveId" clId="{A740CB29-A24B-4B0A-BD88-BA32D04F02C7}" dt="2021-10-22T20:39:04.749" v="5" actId="20577"/>
          <ac:spMkLst>
            <pc:docMk/>
            <pc:sldMk cId="1465094402" sldId="426"/>
            <ac:spMk id="9217" creationId="{00000000-0000-0000-0000-000000000000}"/>
          </ac:spMkLst>
        </pc:spChg>
        <pc:picChg chg="del">
          <ac:chgData name="Jimmy Gilbert" userId="0212c120946023de" providerId="LiveId" clId="{A740CB29-A24B-4B0A-BD88-BA32D04F02C7}" dt="2021-10-22T20:38:38.185" v="2" actId="478"/>
          <ac:picMkLst>
            <pc:docMk/>
            <pc:sldMk cId="1465094402" sldId="426"/>
            <ac:picMk id="8" creationId="{32DFD229-D3E1-4B20-BCB4-F96D76769401}"/>
          </ac:picMkLst>
        </pc:picChg>
      </pc:sldChg>
      <pc:sldChg chg="del">
        <pc:chgData name="Jimmy Gilbert" userId="0212c120946023de" providerId="LiveId" clId="{A740CB29-A24B-4B0A-BD88-BA32D04F02C7}" dt="2021-10-22T20:39:51.438" v="12" actId="47"/>
        <pc:sldMkLst>
          <pc:docMk/>
          <pc:sldMk cId="462171482" sldId="4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fr-FR" altLang="fr-FR" noProof="0">
                <a:sym typeface="Lucida Grande" charset="0"/>
              </a:rPr>
              <a:t>Second level</a:t>
            </a:r>
          </a:p>
          <a:p>
            <a:pPr lvl="2"/>
            <a:r>
              <a:rPr lang="fr-FR" altLang="fr-FR" noProof="0">
                <a:sym typeface="Lucida Grande" charset="0"/>
              </a:rPr>
              <a:t>Third level</a:t>
            </a:r>
          </a:p>
          <a:p>
            <a:pPr lvl="3"/>
            <a:r>
              <a:rPr lang="fr-FR" altLang="fr-FR" noProof="0">
                <a:sym typeface="Lucida Grande" charset="0"/>
              </a:rPr>
              <a:t>Fourth level</a:t>
            </a:r>
          </a:p>
          <a:p>
            <a:pPr lvl="4"/>
            <a:r>
              <a:rPr lang="fr-FR" altLang="fr-FR" noProof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028A2D97-4A1C-4009-A19A-131914D849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DB2AE49-2B48-4FFE-920D-CD80BAF4E9D8}" type="slidenum">
              <a:t>5</a:t>
            </a:fld>
            <a:endParaRPr lang="fr-CA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8575C19-7360-49CD-83A3-00A83AE76D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E36053-0CD9-4820-B0DA-D399914686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F20E1A23-A9E0-467B-8829-D4FD87A7E94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05ED579-769D-4D33-BBD5-87A0B20BA034}" type="slidenum">
              <a:t>6</a:t>
            </a:fld>
            <a:endParaRPr lang="fr-CA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BE1E8C7-0A0F-4645-9462-725F5A5931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BC88F46-D524-44E2-8947-C485863167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89426188-5952-4109-AC5C-B46A73C57A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49FEDA57-8A4B-4503-8D15-D1634F098EE9}" type="slidenum">
              <a:t>7</a:t>
            </a:fld>
            <a:endParaRPr lang="fr-CA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B47C5E-51B4-4913-8564-EFD14C605A9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0063695-0F2C-49EB-88BD-EB1F42A98C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028A2D97-4A1C-4009-A19A-131914D849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DB2AE49-2B48-4FFE-920D-CD80BAF4E9D8}" type="slidenum">
              <a:t>8</a:t>
            </a:fld>
            <a:endParaRPr lang="fr-CA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8575C19-7360-49CD-83A3-00A83AE76D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E36053-0CD9-4820-B0DA-D399914686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41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741CB99-A140-45CD-8E3A-266EFF80BA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4A273E5-6173-4751-A746-41E1C032F93C}" type="slidenum">
              <a:t>9</a:t>
            </a:fld>
            <a:endParaRPr lang="fr-CA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42585C2-0E76-41D3-8C66-BE4361261F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20BA514-4468-411C-B3C2-9D26E3B112D3}"/>
              </a:ext>
            </a:extLst>
          </p:cNvPr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6131D3-160E-4444-B6DD-1D0A839F7386}"/>
              </a:ext>
            </a:extLst>
          </p:cNvPr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4BEEDF1C-40B3-4528-8D04-3E4531F31C87}" type="slidenum">
              <a:t>9</a:t>
            </a:fld>
            <a:endParaRPr lang="fr-C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Noto Sans CJK SC Regular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028A2D97-4A1C-4009-A19A-131914D849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DB2AE49-2B48-4FFE-920D-CD80BAF4E9D8}" type="slidenum">
              <a:t>10</a:t>
            </a:fld>
            <a:endParaRPr lang="fr-CA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8575C19-7360-49CD-83A3-00A83AE76D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E36053-0CD9-4820-B0DA-D399914686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04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C2E95-21F2-4976-A528-6A66BFF98E46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803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866986"/>
            <a:ext cx="12226746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0DC8C-DED9-492E-8DB6-ED9C44D38D59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5681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EE8A-11CF-49F0-AC67-DF4FF9D833F4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78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F842BD-75C8-4EA9-A6B2-B0A8AA1E4732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3901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C07E4-2B19-4E43-8620-B11B07EDE1E1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11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EC9ED-7563-4800-85CD-323CE231D413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6422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08FA1-6A8F-470B-B861-1BC655367DB1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3660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2149" y="866986"/>
            <a:ext cx="1855691" cy="7468730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350" y="866987"/>
            <a:ext cx="10041409" cy="746872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AB62E-9CBF-4658-A7B8-90277EF2AC0D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27778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0" y="-12700"/>
            <a:ext cx="17340263" cy="9766300"/>
            <a:chOff x="0" y="-8467"/>
            <a:chExt cx="12192000" cy="6866467"/>
          </a:xfrm>
        </p:grpSpPr>
        <p:cxnSp>
          <p:nvCxnSpPr>
            <p:cNvPr id="6" name="Straight Connector 18"/>
            <p:cNvCxnSpPr/>
            <p:nvPr/>
          </p:nvCxnSpPr>
          <p:spPr>
            <a:xfrm>
              <a:off x="9371421" y="462"/>
              <a:ext cx="1218865" cy="685753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808" y="3681478"/>
              <a:ext cx="4763843" cy="317652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671" y="-8467"/>
              <a:ext cx="300698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586" y="-8467"/>
              <a:ext cx="258841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764" y="3047513"/>
              <a:ext cx="3259236" cy="38104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87" y="-8467"/>
              <a:ext cx="2854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351" y="-8467"/>
              <a:ext cx="129030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533" y="-8467"/>
              <a:ext cx="125011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515" y="3589955"/>
              <a:ext cx="1817136" cy="326804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28"/>
            <p:cNvSpPr/>
            <p:nvPr/>
          </p:nvSpPr>
          <p:spPr>
            <a:xfrm rot="10800000">
              <a:off x="0" y="462"/>
              <a:ext cx="842714" cy="566550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963350" y="3419782"/>
            <a:ext cx="12226747" cy="234140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3781895" y="5761185"/>
            <a:ext cx="9408202" cy="2830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4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4101" y="5761185"/>
            <a:ext cx="2817793" cy="281837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9983-5FDF-458F-99A6-B87494D67555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400" dirty="0"/>
              <a:t>Réseaux </a:t>
            </a:r>
            <a:r>
              <a:rPr lang="fr-CA" dirty="0"/>
              <a:t>- </a:t>
            </a:r>
            <a:r>
              <a:rPr lang="fr-CA" sz="1400" dirty="0"/>
              <a:t>420-W33-SF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D088-EBC2-452A-B31A-F71DEE5A3F5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7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64" y="3072838"/>
            <a:ext cx="12495031" cy="5908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E0FF-B4CC-4A23-8992-295D89574F07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E54C-FCFD-4C7D-94E2-7EB06B64DD4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0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063" y="2834498"/>
            <a:ext cx="12495032" cy="1073874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064" y="3908372"/>
            <a:ext cx="12495032" cy="5072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EBD0-EC11-4362-8467-1CCDD11D5762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FEF9-0544-4D21-91D7-423C8CE9F13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E997F-5260-415C-A2E7-070F825F47C1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29449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064" y="3072838"/>
            <a:ext cx="61028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1939" y="3072838"/>
            <a:ext cx="62481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136F-0148-4EA3-8755-E62C242395AB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23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687033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064" y="3892971"/>
            <a:ext cx="5953059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7922" y="3073398"/>
            <a:ext cx="639217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7923" y="3892971"/>
            <a:ext cx="6392172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92F93-8698-42E2-9BDF-B5E7CB9A4EA4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96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3841234"/>
            <a:ext cx="12226746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C79B9-0501-4934-B878-FC63744507F5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3187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350" y="3072838"/>
            <a:ext cx="5950809" cy="55193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290" y="3072838"/>
            <a:ext cx="5950808" cy="55193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3C2DD-9412-427F-B6F7-DC84DE8FCCA2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9078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EA075-585F-4491-B24F-18047C0FF089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457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DD86E-FF9D-42D9-A0B5-2D006B349F08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7850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30FF-71FC-4017-8CB8-CED74486AEC0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Réseaux - 420-W33-SF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2131348"/>
            <a:ext cx="5482163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41" y="732337"/>
            <a:ext cx="6419454" cy="78598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49" y="3949610"/>
            <a:ext cx="5482163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035" indent="0">
              <a:buNone/>
              <a:defRPr sz="1991"/>
            </a:lvl2pPr>
            <a:lvl3pPr marL="1300070" indent="0">
              <a:buNone/>
              <a:defRPr sz="1707"/>
            </a:lvl3pPr>
            <a:lvl4pPr marL="1950105" indent="0">
              <a:buNone/>
              <a:defRPr sz="1422"/>
            </a:lvl4pPr>
            <a:lvl5pPr marL="2600139" indent="0">
              <a:buNone/>
              <a:defRPr sz="1422"/>
            </a:lvl5pPr>
            <a:lvl6pPr marL="3250174" indent="0">
              <a:buNone/>
              <a:defRPr sz="1422"/>
            </a:lvl6pPr>
            <a:lvl7pPr marL="3900209" indent="0">
              <a:buNone/>
              <a:defRPr sz="1422"/>
            </a:lvl7pPr>
            <a:lvl8pPr marL="4550244" indent="0">
              <a:buNone/>
              <a:defRPr sz="1422"/>
            </a:lvl8pPr>
            <a:lvl9pPr marL="5200279" indent="0">
              <a:buNone/>
              <a:defRPr sz="142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7910F1-7B3A-47D2-B3CA-2AAC15C77E84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6897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6827520"/>
            <a:ext cx="12226744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3349" y="866986"/>
            <a:ext cx="12226746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50" y="7633547"/>
            <a:ext cx="12226744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89DA6-F87C-4233-A579-8183C2E14D73}" type="datetime1">
              <a:rPr lang="fr-FR" smtClean="0"/>
              <a:t>14/11/2024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4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D9CD48-1552-4FFE-BD58-8A89025F374F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3511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876" r:id="rId19"/>
    <p:sldLayoutId id="2147483929" r:id="rId20"/>
    <p:sldLayoutId id="2147483930" r:id="rId21"/>
  </p:sldLayoutIdLst>
  <p:hf hdr="0"/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CA" sz="8000" dirty="0"/>
              <a:t>Réseaux</a:t>
            </a:r>
            <a:br>
              <a:rPr lang="fr-CA" sz="8000" dirty="0"/>
            </a:br>
            <a:r>
              <a:rPr lang="fr-CA" sz="8000" dirty="0"/>
              <a:t>420-W33-SF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CA" sz="3600" dirty="0"/>
              <a:t>Cours 25 — </a:t>
            </a:r>
            <a:r>
              <a:rPr kumimoji="0" lang="fr-CA" altLang="fr-FR" sz="3600" dirty="0"/>
              <a:t>VPN</a:t>
            </a:r>
            <a:endParaRPr lang="fr-CA" sz="36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D66E3C-BB24-4B0D-A81F-024F1EF838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3D6FA84-8596-4C31-9784-ED3343A91F4F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892284-6FC1-46D5-B1D6-D4BA9E22A8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</a:t>
            </a:r>
            <a:r>
              <a:rPr lang="fr-CA"/>
              <a:t>- </a:t>
            </a:r>
            <a:r>
              <a:rPr lang="fr-CA" sz="1400"/>
              <a:t>420-W33-SF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359424-0068-49A5-9FB9-201F6E34D3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979D088-EBC2-452A-B31A-F71DEE5A3F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CAA94D76-190F-4D5B-925A-2C8E56109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0" y="2784093"/>
            <a:ext cx="6563257" cy="49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BDA5E37E-DDCE-4DAC-8A86-E952E7D6C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/>
              <a:t>Exemple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78144-DF0E-4904-BE89-F5E2D84AB7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 wrap="square" lIns="130048" tIns="65024" rIns="130048" bIns="65024" rtlCol="0" anchor="t">
            <a:noAutofit/>
          </a:bodyPr>
          <a:lstStyle/>
          <a:p>
            <a:pPr lvl="0"/>
            <a:r>
              <a:rPr lang="fr-CA" dirty="0"/>
              <a:t>VPN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83B632FA-6712-453D-9A90-012A0E61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49" y="2836493"/>
            <a:ext cx="10667884" cy="67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5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Introduction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596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 rtlCol="0"/>
          <a:lstStyle/>
          <a:p>
            <a:r>
              <a:rPr kumimoji="0" lang="fr-CA" altLang="fr-FR" sz="4000" dirty="0"/>
              <a:t>VPN (Virtual </a:t>
            </a:r>
            <a:r>
              <a:rPr kumimoji="0" lang="fr-CA" altLang="fr-FR" sz="4000" dirty="0" err="1"/>
              <a:t>Private</a:t>
            </a:r>
            <a:r>
              <a:rPr kumimoji="0" lang="fr-CA" altLang="fr-FR" sz="4000" dirty="0"/>
              <a:t> Network)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FR" altLang="fr-FR" dirty="0">
                <a:sym typeface="Copperplate" charset="0"/>
              </a:rPr>
              <a:t>Introduction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11EAB87-5805-485F-B0D6-988827CE2C9B}" type="datetime1">
              <a:rPr lang="fr-FR" smtClean="0"/>
              <a:t>14/11/2024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Réseaux - 420-W33-SF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0A50547A-788F-4A2B-947F-59C51E6DDE29}"/>
              </a:ext>
            </a:extLst>
          </p:cNvPr>
          <p:cNvSpPr/>
          <p:nvPr/>
        </p:nvSpPr>
        <p:spPr>
          <a:xfrm>
            <a:off x="4103483" y="5417320"/>
            <a:ext cx="10616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Noto Sans CJK SC Regular" pitchFamily="2"/>
                <a:cs typeface="FreeSans" pitchFamily="2"/>
              </a:rPr>
              <a:t>Réseau</a:t>
            </a:r>
          </a:p>
        </p:txBody>
      </p:sp>
      <p:sp>
        <p:nvSpPr>
          <p:cNvPr id="12" name="ZoneTexte 7">
            <a:extLst>
              <a:ext uri="{FF2B5EF4-FFF2-40B4-BE49-F238E27FC236}">
                <a16:creationId xmlns:a16="http://schemas.microsoft.com/office/drawing/2014/main" id="{19CBF58F-8684-42DA-8039-628B865C3452}"/>
              </a:ext>
            </a:extLst>
          </p:cNvPr>
          <p:cNvSpPr/>
          <p:nvPr/>
        </p:nvSpPr>
        <p:spPr>
          <a:xfrm>
            <a:off x="5333603" y="5417320"/>
            <a:ext cx="8254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Noto Sans CJK SC Regular" pitchFamily="2"/>
                <a:cs typeface="FreeSans" pitchFamily="2"/>
              </a:rPr>
              <a:t>Privé</a:t>
            </a:r>
          </a:p>
        </p:txBody>
      </p:sp>
      <p:sp>
        <p:nvSpPr>
          <p:cNvPr id="13" name="ZoneTexte 8">
            <a:extLst>
              <a:ext uri="{FF2B5EF4-FFF2-40B4-BE49-F238E27FC236}">
                <a16:creationId xmlns:a16="http://schemas.microsoft.com/office/drawing/2014/main" id="{85F1DE76-6987-4C03-ABCC-1948DD497879}"/>
              </a:ext>
            </a:extLst>
          </p:cNvPr>
          <p:cNvSpPr/>
          <p:nvPr/>
        </p:nvSpPr>
        <p:spPr>
          <a:xfrm>
            <a:off x="6292643" y="5417320"/>
            <a:ext cx="102815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Noto Sans CJK SC Regular" pitchFamily="2"/>
                <a:cs typeface="FreeSans" pitchFamily="2"/>
              </a:rPr>
              <a:t>Virtuel</a:t>
            </a:r>
          </a:p>
        </p:txBody>
      </p:sp>
      <p:sp>
        <p:nvSpPr>
          <p:cNvPr id="14" name="Bulle ronde 2">
            <a:extLst>
              <a:ext uri="{FF2B5EF4-FFF2-40B4-BE49-F238E27FC236}">
                <a16:creationId xmlns:a16="http://schemas.microsoft.com/office/drawing/2014/main" id="{6B439F23-AAE9-4CB7-994E-89DA45835466}"/>
              </a:ext>
            </a:extLst>
          </p:cNvPr>
          <p:cNvSpPr/>
          <p:nvPr/>
        </p:nvSpPr>
        <p:spPr>
          <a:xfrm>
            <a:off x="1434083" y="6425320"/>
            <a:ext cx="3887640" cy="1800360"/>
          </a:xfrm>
          <a:custGeom>
            <a:avLst>
              <a:gd name="f0" fmla="val 17346"/>
              <a:gd name="f1" fmla="val -719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2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Noto Sans CJK SC Regular" pitchFamily="2"/>
                <a:cs typeface="FreeSans" pitchFamily="2"/>
              </a:rPr>
              <a:t>ensemble d’éléments interconnectés qui communiquent</a:t>
            </a:r>
          </a:p>
        </p:txBody>
      </p:sp>
      <p:sp>
        <p:nvSpPr>
          <p:cNvPr id="15" name="Bulle ronde 6">
            <a:extLst>
              <a:ext uri="{FF2B5EF4-FFF2-40B4-BE49-F238E27FC236}">
                <a16:creationId xmlns:a16="http://schemas.microsoft.com/office/drawing/2014/main" id="{F22566E7-90FE-4911-9DDC-14A867894923}"/>
              </a:ext>
            </a:extLst>
          </p:cNvPr>
          <p:cNvSpPr/>
          <p:nvPr/>
        </p:nvSpPr>
        <p:spPr>
          <a:xfrm>
            <a:off x="4818442" y="7001680"/>
            <a:ext cx="2880000" cy="1295280"/>
          </a:xfrm>
          <a:custGeom>
            <a:avLst>
              <a:gd name="f0" fmla="val 6763"/>
              <a:gd name="f1" fmla="val -1984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2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Noto Sans CJK SC Regular" pitchFamily="2"/>
                <a:cs typeface="FreeSans" pitchFamily="2"/>
              </a:rPr>
              <a:t>Indépendant / inaccessible</a:t>
            </a:r>
          </a:p>
        </p:txBody>
      </p:sp>
      <p:sp>
        <p:nvSpPr>
          <p:cNvPr id="16" name="Bulle ronde 12">
            <a:extLst>
              <a:ext uri="{FF2B5EF4-FFF2-40B4-BE49-F238E27FC236}">
                <a16:creationId xmlns:a16="http://schemas.microsoft.com/office/drawing/2014/main" id="{ED44E044-A89A-4565-B89D-FAE20B9584E3}"/>
              </a:ext>
            </a:extLst>
          </p:cNvPr>
          <p:cNvSpPr/>
          <p:nvPr/>
        </p:nvSpPr>
        <p:spPr>
          <a:xfrm>
            <a:off x="4674083" y="3545679"/>
            <a:ext cx="2879640" cy="1295280"/>
          </a:xfrm>
          <a:custGeom>
            <a:avLst>
              <a:gd name="f0" fmla="val 7743"/>
              <a:gd name="f1" fmla="val 3022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2200" b="0" i="0" u="none" strike="noStrike" cap="none" baseline="0" dirty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Noto Sans CJK SC Regular" pitchFamily="2"/>
                <a:cs typeface="FreeSans" pitchFamily="2"/>
              </a:rPr>
              <a:t>Ex: liens physiques dédiés</a:t>
            </a:r>
          </a:p>
        </p:txBody>
      </p:sp>
      <p:sp>
        <p:nvSpPr>
          <p:cNvPr id="17" name="Bulle ronde 9">
            <a:extLst>
              <a:ext uri="{FF2B5EF4-FFF2-40B4-BE49-F238E27FC236}">
                <a16:creationId xmlns:a16="http://schemas.microsoft.com/office/drawing/2014/main" id="{0689616C-F602-4F98-AFAE-4C19D9A0B287}"/>
              </a:ext>
            </a:extLst>
          </p:cNvPr>
          <p:cNvSpPr/>
          <p:nvPr/>
        </p:nvSpPr>
        <p:spPr>
          <a:xfrm>
            <a:off x="8238083" y="7217680"/>
            <a:ext cx="2232000" cy="1368360"/>
          </a:xfrm>
          <a:custGeom>
            <a:avLst>
              <a:gd name="f0" fmla="val -14354"/>
              <a:gd name="f1" fmla="val -2178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2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Noto Sans CJK SC Regular" pitchFamily="2"/>
                <a:cs typeface="FreeSans" pitchFamily="2"/>
              </a:rPr>
              <a:t>Utilise l’internet</a:t>
            </a:r>
          </a:p>
        </p:txBody>
      </p:sp>
      <p:sp>
        <p:nvSpPr>
          <p:cNvPr id="18" name="Bulle ronde 14">
            <a:extLst>
              <a:ext uri="{FF2B5EF4-FFF2-40B4-BE49-F238E27FC236}">
                <a16:creationId xmlns:a16="http://schemas.microsoft.com/office/drawing/2014/main" id="{8247EB41-58EF-4938-9BFA-5A1BC5EC3555}"/>
              </a:ext>
            </a:extLst>
          </p:cNvPr>
          <p:cNvSpPr/>
          <p:nvPr/>
        </p:nvSpPr>
        <p:spPr>
          <a:xfrm>
            <a:off x="8274443" y="3832959"/>
            <a:ext cx="2051279" cy="1368360"/>
          </a:xfrm>
          <a:custGeom>
            <a:avLst>
              <a:gd name="f0" fmla="val -15541"/>
              <a:gd name="f1" fmla="val 2473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Noto Sans CJK SC Regular" pitchFamily="2"/>
                <a:cs typeface="FreeSans" pitchFamily="2"/>
              </a:rPr>
              <a:t>Ex: Tunnel </a:t>
            </a:r>
            <a:r>
              <a:rPr lang="fr-CA" sz="2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Noto Sans CJK SC Regular" pitchFamily="2"/>
                <a:cs typeface="FreeSans" pitchFamily="2"/>
              </a:rPr>
              <a:t>encrypté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kumimoji="0" lang="fr-CA" altLang="fr-FR" sz="8000" dirty="0"/>
              <a:t>VPN</a:t>
            </a:r>
            <a:endParaRPr lang="fr-CA" altLang="fr-FR" sz="8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5235D4-7D3F-40F0-BA47-A14CD90D6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53" y="5761185"/>
            <a:ext cx="7910240" cy="380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8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2B23DA-3001-4CA1-AD2F-2307E7E5D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L’idée est relativement simple:</a:t>
            </a:r>
          </a:p>
          <a:p>
            <a:pPr marL="440005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Le client génère son paquet initial complet normalement (e.g., requête HTTP).</a:t>
            </a:r>
          </a:p>
          <a:p>
            <a:pPr marL="440005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Le client VPN emballe ce paquet dans un nouveau paquet complet utilisant un protocole VPN.</a:t>
            </a:r>
          </a:p>
          <a:p>
            <a:pPr marL="440005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Le double paquet est transmis au serveur VPN</a:t>
            </a:r>
          </a:p>
          <a:p>
            <a:pPr marL="440005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Le serveur déballe le paquet externe et dépose le paquet interne sur son réseau local pour atteindre le serveur web.</a:t>
            </a:r>
          </a:p>
          <a:p>
            <a:pPr marL="830592" lvl="1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Construction d’une en-tête Ethernet</a:t>
            </a:r>
          </a:p>
          <a:p>
            <a:pPr marL="830592" lvl="1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NAT sur la partie IP</a:t>
            </a:r>
          </a:p>
          <a:p>
            <a:pPr marL="0" indent="0">
              <a:buNone/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Les détails sont complexes.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F24BE1-6D1D-4598-B172-B1B5400CF5DB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/>
        <p:txBody>
          <a:bodyPr vert="horz" wrap="square" lIns="130048" tIns="65024" rIns="130048" bIns="65024" rtlCol="0">
            <a:normAutofit/>
          </a:bodyPr>
          <a:lstStyle/>
          <a:p>
            <a:pPr marL="487416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Concept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78144-DF0E-4904-BE89-F5E2D84AB7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 wrap="square" lIns="130048" tIns="65024" rIns="130048" bIns="65024" rtlCol="0" anchor="t">
            <a:noAutofit/>
          </a:bodyPr>
          <a:lstStyle/>
          <a:p>
            <a:pPr lvl="0"/>
            <a:r>
              <a:rPr lang="fr-CA"/>
              <a:t>VPN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3C6FF0-BB9D-4BA7-9CA9-7972D9801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PPTP:  </a:t>
            </a:r>
          </a:p>
          <a:p>
            <a:pPr marL="261641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Point-to-Point Tunneling Protocol</a:t>
            </a:r>
          </a:p>
          <a:p>
            <a:pPr marL="261641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Port 1723</a:t>
            </a:r>
          </a:p>
          <a:p>
            <a:pPr marL="0" indent="0">
              <a:buNone/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L2TP:</a:t>
            </a:r>
          </a:p>
          <a:p>
            <a:pPr marL="261641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Layer 2 Tunneling Protocol</a:t>
            </a:r>
          </a:p>
          <a:p>
            <a:pPr marL="261641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Port 1701</a:t>
            </a:r>
          </a:p>
          <a:p>
            <a:pPr marL="0" indent="0">
              <a:buNone/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 err="1"/>
              <a:t>IPSec</a:t>
            </a:r>
            <a:r>
              <a:rPr lang="fr-CA" dirty="0"/>
              <a:t>: </a:t>
            </a:r>
          </a:p>
          <a:p>
            <a:pPr marL="261641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Internet Protocol Security</a:t>
            </a:r>
          </a:p>
          <a:p>
            <a:pPr marL="261641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Port 1293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9BFBDB-FD18-42DE-886C-AB6BA09BBC16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/>
        <p:txBody>
          <a:bodyPr vert="horz" wrap="square" lIns="130048" tIns="65024" rIns="130048" bIns="65024" rtlCol="0">
            <a:normAutofit/>
          </a:bodyPr>
          <a:lstStyle/>
          <a:p>
            <a:pPr marL="487416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Protocoles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5C13BA-4470-4B6D-B3D6-1E40083C41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 wrap="square" lIns="130048" tIns="65024" rIns="130048" bIns="65024" rtlCol="0" anchor="t">
            <a:noAutofit/>
          </a:bodyPr>
          <a:lstStyle/>
          <a:p>
            <a:pPr lvl="0"/>
            <a:r>
              <a:rPr lang="fr-CA"/>
              <a:t>VPN</a:t>
            </a:r>
          </a:p>
        </p:txBody>
      </p:sp>
      <p:pic>
        <p:nvPicPr>
          <p:cNvPr id="8" name="Image 7" descr="Une image contenant texte, objets métalliques, serrure&#10;&#10;Description générée automatiquement">
            <a:extLst>
              <a:ext uri="{FF2B5EF4-FFF2-40B4-BE49-F238E27FC236}">
                <a16:creationId xmlns:a16="http://schemas.microsoft.com/office/drawing/2014/main" id="{603308B2-B21F-4D2F-8B28-2E427DFF6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99" y="3220616"/>
            <a:ext cx="8930788" cy="4943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F60AE3F-6484-4E2B-8026-2B424D59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Tout d’abord, la machine doit installer le client VPN:</a:t>
            </a:r>
          </a:p>
          <a:p>
            <a:pPr marL="440005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Ajout d’une carte réseau logicielle à l’OS du client.</a:t>
            </a:r>
          </a:p>
          <a:p>
            <a:pPr marL="0" indent="0">
              <a:buNone/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Puis se connecter au serveur VPN en tant que client:</a:t>
            </a:r>
          </a:p>
          <a:p>
            <a:pPr marL="440005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Reconfiguration du routage dans l’OS du client.</a:t>
            </a:r>
          </a:p>
          <a:p>
            <a:pPr marL="440005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Authentification de l’usager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C237FD-B5ED-4533-A992-18CFEC550538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/>
        <p:txBody>
          <a:bodyPr vert="horz" wrap="square" lIns="130048" tIns="65024" rIns="130048" bIns="65024" rtlCol="0">
            <a:normAutofit/>
          </a:bodyPr>
          <a:lstStyle/>
          <a:p>
            <a:pPr marL="487416" indent="-487416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Comment?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C59D12-9777-4EDE-86B7-147C811CCD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 wrap="square" lIns="130048" tIns="65024" rIns="130048" bIns="65024" rtlCol="0" anchor="t">
            <a:noAutofit/>
          </a:bodyPr>
          <a:lstStyle/>
          <a:p>
            <a:pPr lvl="0"/>
            <a:r>
              <a:rPr lang="fr-CA" dirty="0"/>
              <a:t>VPN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5221DBA8-F0C4-4BBF-B207-BB8071041A8B}"/>
              </a:ext>
            </a:extLst>
          </p:cNvPr>
          <p:cNvSpPr/>
          <p:nvPr/>
        </p:nvSpPr>
        <p:spPr>
          <a:xfrm>
            <a:off x="963349" y="7181139"/>
            <a:ext cx="11674624" cy="1740800"/>
          </a:xfrm>
          <a:custGeom>
            <a:avLst>
              <a:gd name="f0" fmla="val 11002"/>
              <a:gd name="f1" fmla="val -754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4F81BD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square" lIns="128000" tIns="66560" rIns="128000" bIns="66560" anchor="t" anchorCtr="0" compatLnSpc="1">
            <a:noAutofit/>
          </a:bodyPr>
          <a:lstStyle/>
          <a:p>
            <a:pPr algn="ctr" hangingPunct="0">
              <a:tabLst>
                <a:tab pos="0" algn="l"/>
                <a:tab pos="1300460" algn="l"/>
                <a:tab pos="2600919" algn="l"/>
                <a:tab pos="3901378" algn="l"/>
                <a:tab pos="5201839" algn="l"/>
                <a:tab pos="6502298" algn="l"/>
                <a:tab pos="7802757" algn="l"/>
                <a:tab pos="9103216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fr-CA" sz="3413" dirty="0">
                <a:solidFill>
                  <a:srgbClr val="FFFFFF"/>
                </a:solidFill>
                <a:latin typeface="Times New Roman" pitchFamily="18"/>
                <a:ea typeface="Noto Sans CJK SC Regular" pitchFamily="2"/>
                <a:cs typeface="FreeSans" pitchFamily="2"/>
              </a:rPr>
              <a:t>Dest. réseau local = carte physique</a:t>
            </a:r>
          </a:p>
          <a:p>
            <a:pPr algn="ctr" hangingPunct="0">
              <a:tabLst>
                <a:tab pos="0" algn="l"/>
                <a:tab pos="1300460" algn="l"/>
                <a:tab pos="2600919" algn="l"/>
                <a:tab pos="3901378" algn="l"/>
                <a:tab pos="5201839" algn="l"/>
                <a:tab pos="6502298" algn="l"/>
                <a:tab pos="7802757" algn="l"/>
                <a:tab pos="9103216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fr-CA" sz="3413" dirty="0">
                <a:solidFill>
                  <a:srgbClr val="FFFFFF"/>
                </a:solidFill>
                <a:latin typeface="Times New Roman" pitchFamily="18"/>
                <a:ea typeface="Noto Sans CJK SC Regular" pitchFamily="2"/>
                <a:cs typeface="FreeSans" pitchFamily="2"/>
              </a:rPr>
              <a:t>Dest. réseau virtuel privé = carte logicielle</a:t>
            </a:r>
          </a:p>
          <a:p>
            <a:pPr algn="ctr" hangingPunct="0">
              <a:tabLst>
                <a:tab pos="0" algn="l"/>
                <a:tab pos="1300460" algn="l"/>
                <a:tab pos="2600919" algn="l"/>
                <a:tab pos="3901378" algn="l"/>
                <a:tab pos="5201839" algn="l"/>
                <a:tab pos="6502298" algn="l"/>
                <a:tab pos="7802757" algn="l"/>
                <a:tab pos="9103216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fr-CA" sz="3413" dirty="0">
                <a:solidFill>
                  <a:srgbClr val="FFFFFF"/>
                </a:solidFill>
                <a:latin typeface="Times New Roman" pitchFamily="18"/>
                <a:ea typeface="Noto Sans CJK SC Regular" pitchFamily="2"/>
                <a:cs typeface="FreeSans" pitchFamily="2"/>
              </a:rPr>
              <a:t>Dest. Internet = ??? (selon la configuration)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6D951F-DD46-40CB-B77B-472A1DF37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19" y="807670"/>
            <a:ext cx="5902270" cy="5908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28EE2EB-A37A-4762-AC78-6A434E4E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L’idée est relativement simple (les détails sont complexes):</a:t>
            </a:r>
          </a:p>
          <a:p>
            <a:pPr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Paquet normal (sans VPN):</a:t>
            </a:r>
          </a:p>
          <a:p>
            <a:pPr lvl="1"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endParaRPr lang="fr-CA" dirty="0"/>
          </a:p>
          <a:p>
            <a:pPr marL="650229" lvl="1" indent="0">
              <a:buNone/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endParaRPr lang="fr-CA" dirty="0"/>
          </a:p>
          <a:p>
            <a:pPr marL="650229" lvl="1" indent="0">
              <a:buNone/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endParaRPr lang="fr-CA" dirty="0"/>
          </a:p>
          <a:p>
            <a:pPr marL="650229" lvl="1" indent="0">
              <a:buNone/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endParaRPr lang="fr-CA" dirty="0"/>
          </a:p>
          <a:p>
            <a:pPr marL="650229" lvl="1" indent="0">
              <a:buNone/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endParaRPr lang="fr-CA" dirty="0"/>
          </a:p>
          <a:p>
            <a:pPr>
              <a:tabLst>
                <a:tab pos="1299948" algn="l"/>
                <a:tab pos="2600406" algn="l"/>
                <a:tab pos="3900866" algn="l"/>
                <a:tab pos="5201325" algn="l"/>
                <a:tab pos="6501785" algn="l"/>
                <a:tab pos="7802246" algn="l"/>
                <a:tab pos="9102706" algn="l"/>
                <a:tab pos="10403165" algn="l"/>
                <a:tab pos="11703625" algn="l"/>
                <a:tab pos="13004085" algn="l"/>
                <a:tab pos="14304544" algn="l"/>
              </a:tabLst>
            </a:pPr>
            <a:r>
              <a:rPr lang="fr-CA" dirty="0"/>
              <a:t>Paquet avec VPN:</a:t>
            </a:r>
          </a:p>
          <a:p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78144-DF0E-4904-BE89-F5E2D84AB7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 wrap="square" lIns="130048" tIns="65024" rIns="130048" bIns="65024" rtlCol="0" anchor="t">
            <a:noAutofit/>
          </a:bodyPr>
          <a:lstStyle/>
          <a:p>
            <a:pPr lvl="0"/>
            <a:r>
              <a:rPr lang="fr-CA"/>
              <a:t>VPN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2064149-BAFB-4970-8D07-AADBDF1F4495}"/>
              </a:ext>
            </a:extLst>
          </p:cNvPr>
          <p:cNvGrpSpPr/>
          <p:nvPr/>
        </p:nvGrpSpPr>
        <p:grpSpPr>
          <a:xfrm>
            <a:off x="4320215" y="4676474"/>
            <a:ext cx="9026389" cy="1687993"/>
            <a:chOff x="1513465" y="3288146"/>
            <a:chExt cx="6346680" cy="11868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58206A-D3B3-46B1-9BE9-D190891BC193}"/>
                </a:ext>
              </a:extLst>
            </p:cNvPr>
            <p:cNvSpPr/>
            <p:nvPr/>
          </p:nvSpPr>
          <p:spPr>
            <a:xfrm>
              <a:off x="2542742" y="3288577"/>
              <a:ext cx="5317403" cy="118643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2276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98D3F1-EFB8-4D9D-9CA6-095344B58692}"/>
                </a:ext>
              </a:extLst>
            </p:cNvPr>
            <p:cNvSpPr/>
            <p:nvPr/>
          </p:nvSpPr>
          <p:spPr>
            <a:xfrm>
              <a:off x="3395231" y="3357851"/>
              <a:ext cx="4409496" cy="1029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2276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E7CB31-5CF8-446F-A5F4-EAF616FAC160}"/>
                </a:ext>
              </a:extLst>
            </p:cNvPr>
            <p:cNvSpPr/>
            <p:nvPr/>
          </p:nvSpPr>
          <p:spPr>
            <a:xfrm>
              <a:off x="4310639" y="3454400"/>
              <a:ext cx="3401724" cy="84050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276" dirty="0"/>
                <a:t>TCP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D4BC39-8BDC-4A0E-B702-7EAEC66687DA}"/>
                </a:ext>
              </a:extLst>
            </p:cNvPr>
            <p:cNvSpPr/>
            <p:nvPr/>
          </p:nvSpPr>
          <p:spPr>
            <a:xfrm>
              <a:off x="5647315" y="3555423"/>
              <a:ext cx="2000250" cy="6429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276" dirty="0"/>
                <a:t>Données usager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8BB8CC-93A0-4833-8843-0AB12698E63C}"/>
                </a:ext>
              </a:extLst>
            </p:cNvPr>
            <p:cNvSpPr/>
            <p:nvPr/>
          </p:nvSpPr>
          <p:spPr>
            <a:xfrm>
              <a:off x="4321752" y="3555423"/>
              <a:ext cx="1314450" cy="6429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276" dirty="0"/>
                <a:t>HTTP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97BF65-FA84-401D-BD99-86B4034C2D33}"/>
                </a:ext>
              </a:extLst>
            </p:cNvPr>
            <p:cNvSpPr/>
            <p:nvPr/>
          </p:nvSpPr>
          <p:spPr>
            <a:xfrm>
              <a:off x="3399415" y="3454400"/>
              <a:ext cx="914400" cy="84050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276" dirty="0"/>
                <a:t>TCP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FBB05D-0D54-43B2-8AC9-0E34EF7645B0}"/>
                </a:ext>
              </a:extLst>
            </p:cNvPr>
            <p:cNvSpPr/>
            <p:nvPr/>
          </p:nvSpPr>
          <p:spPr>
            <a:xfrm>
              <a:off x="2485015" y="3357852"/>
              <a:ext cx="914400" cy="1029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276" dirty="0"/>
                <a:t>IP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20DE62-D407-4F27-A63D-A9A796739137}"/>
                </a:ext>
              </a:extLst>
            </p:cNvPr>
            <p:cNvSpPr/>
            <p:nvPr/>
          </p:nvSpPr>
          <p:spPr>
            <a:xfrm>
              <a:off x="1513465" y="3288146"/>
              <a:ext cx="1028700" cy="118643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276" dirty="0"/>
                <a:t>Ethernet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3283198-8521-4C11-990E-1A5570373441}"/>
              </a:ext>
            </a:extLst>
          </p:cNvPr>
          <p:cNvGrpSpPr/>
          <p:nvPr/>
        </p:nvGrpSpPr>
        <p:grpSpPr>
          <a:xfrm>
            <a:off x="4320215" y="7444306"/>
            <a:ext cx="9026389" cy="1687993"/>
            <a:chOff x="1513465" y="3288146"/>
            <a:chExt cx="6346680" cy="11868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4AAE08-A3EA-4C60-A5B8-DA7E04B1D668}"/>
                </a:ext>
              </a:extLst>
            </p:cNvPr>
            <p:cNvSpPr/>
            <p:nvPr/>
          </p:nvSpPr>
          <p:spPr>
            <a:xfrm>
              <a:off x="2542742" y="3288577"/>
              <a:ext cx="5317403" cy="118643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2276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13D58C-4316-4FB8-8A79-A45727A53411}"/>
                </a:ext>
              </a:extLst>
            </p:cNvPr>
            <p:cNvSpPr/>
            <p:nvPr/>
          </p:nvSpPr>
          <p:spPr>
            <a:xfrm>
              <a:off x="3395231" y="3357851"/>
              <a:ext cx="4409496" cy="1029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2276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8450E4-C054-4D6D-9074-3228ED28D792}"/>
                </a:ext>
              </a:extLst>
            </p:cNvPr>
            <p:cNvSpPr/>
            <p:nvPr/>
          </p:nvSpPr>
          <p:spPr>
            <a:xfrm>
              <a:off x="4310639" y="3454400"/>
              <a:ext cx="3401724" cy="84050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276" dirty="0"/>
                <a:t>TCP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93A376-563D-45C2-B3D0-4074229BE74F}"/>
                </a:ext>
              </a:extLst>
            </p:cNvPr>
            <p:cNvSpPr/>
            <p:nvPr/>
          </p:nvSpPr>
          <p:spPr>
            <a:xfrm>
              <a:off x="5647315" y="3555423"/>
              <a:ext cx="2000250" cy="6429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276" dirty="0"/>
                <a:t>Données VPN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40810B-3A4C-4C4F-8404-38F05664D9FF}"/>
                </a:ext>
              </a:extLst>
            </p:cNvPr>
            <p:cNvSpPr/>
            <p:nvPr/>
          </p:nvSpPr>
          <p:spPr>
            <a:xfrm>
              <a:off x="4321752" y="3555423"/>
              <a:ext cx="1314450" cy="6429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276" dirty="0"/>
                <a:t>PPTP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F4FF75-81B8-4672-81AE-80BDEFF7EF6C}"/>
                </a:ext>
              </a:extLst>
            </p:cNvPr>
            <p:cNvSpPr/>
            <p:nvPr/>
          </p:nvSpPr>
          <p:spPr>
            <a:xfrm>
              <a:off x="3399415" y="3454400"/>
              <a:ext cx="914400" cy="84050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276" dirty="0"/>
                <a:t>TCP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3BFADC-2F97-4072-9023-7D5C028AFC19}"/>
                </a:ext>
              </a:extLst>
            </p:cNvPr>
            <p:cNvSpPr/>
            <p:nvPr/>
          </p:nvSpPr>
          <p:spPr>
            <a:xfrm>
              <a:off x="2485015" y="3357852"/>
              <a:ext cx="914400" cy="1029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276" dirty="0"/>
                <a:t>IP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9D6D9C-30CD-4BDC-A982-C1F41B01A95C}"/>
                </a:ext>
              </a:extLst>
            </p:cNvPr>
            <p:cNvSpPr/>
            <p:nvPr/>
          </p:nvSpPr>
          <p:spPr>
            <a:xfrm>
              <a:off x="1513465" y="3288146"/>
              <a:ext cx="1028700" cy="118643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276" dirty="0"/>
                <a:t>Ethernet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D17F138-5939-4C37-BC02-2BB241ED6332}"/>
              </a:ext>
            </a:extLst>
          </p:cNvPr>
          <p:cNvGrpSpPr/>
          <p:nvPr/>
        </p:nvGrpSpPr>
        <p:grpSpPr>
          <a:xfrm>
            <a:off x="10272689" y="7941977"/>
            <a:ext cx="2747359" cy="660823"/>
            <a:chOff x="2485015" y="3357852"/>
            <a:chExt cx="4233123" cy="102942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9A939E-5B13-410C-877E-1B7CA7AF94F1}"/>
                </a:ext>
              </a:extLst>
            </p:cNvPr>
            <p:cNvSpPr/>
            <p:nvPr/>
          </p:nvSpPr>
          <p:spPr>
            <a:xfrm>
              <a:off x="3395231" y="3357852"/>
              <a:ext cx="3322907" cy="1029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138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574138-8819-433E-AC8A-AAC0A108C5C5}"/>
                </a:ext>
              </a:extLst>
            </p:cNvPr>
            <p:cNvSpPr/>
            <p:nvPr/>
          </p:nvSpPr>
          <p:spPr>
            <a:xfrm>
              <a:off x="4310640" y="3454400"/>
              <a:ext cx="2217847" cy="84050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138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AF071C-03B2-482F-8BD5-B4FC58E9C591}"/>
                </a:ext>
              </a:extLst>
            </p:cNvPr>
            <p:cNvSpPr/>
            <p:nvPr/>
          </p:nvSpPr>
          <p:spPr>
            <a:xfrm>
              <a:off x="5266769" y="3555421"/>
              <a:ext cx="1024406" cy="6429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1138" dirty="0"/>
                <a:t>data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8AE11D1-B0A9-46E2-B120-13AB4BCD1072}"/>
                </a:ext>
              </a:extLst>
            </p:cNvPr>
            <p:cNvSpPr/>
            <p:nvPr/>
          </p:nvSpPr>
          <p:spPr>
            <a:xfrm>
              <a:off x="4321755" y="3555423"/>
              <a:ext cx="1024406" cy="6429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1138" dirty="0"/>
                <a:t>HTTP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D236C8-0271-4428-BBF5-1379836039BD}"/>
                </a:ext>
              </a:extLst>
            </p:cNvPr>
            <p:cNvSpPr/>
            <p:nvPr/>
          </p:nvSpPr>
          <p:spPr>
            <a:xfrm>
              <a:off x="3399415" y="3454400"/>
              <a:ext cx="914400" cy="84050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1138" dirty="0"/>
                <a:t>TCP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A76504-A1F3-42F8-A4C3-36848E3FC5C5}"/>
                </a:ext>
              </a:extLst>
            </p:cNvPr>
            <p:cNvSpPr/>
            <p:nvPr/>
          </p:nvSpPr>
          <p:spPr>
            <a:xfrm>
              <a:off x="2485015" y="3357852"/>
              <a:ext cx="914400" cy="1029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1138" dirty="0"/>
                <a:t>IP</a:t>
              </a:r>
            </a:p>
          </p:txBody>
        </p:sp>
      </p:grpSp>
      <p:sp>
        <p:nvSpPr>
          <p:cNvPr id="32" name="Accolade ouvrante 31">
            <a:extLst>
              <a:ext uri="{FF2B5EF4-FFF2-40B4-BE49-F238E27FC236}">
                <a16:creationId xmlns:a16="http://schemas.microsoft.com/office/drawing/2014/main" id="{46003BDC-4990-4FD4-8DD9-4614DC52112E}"/>
              </a:ext>
            </a:extLst>
          </p:cNvPr>
          <p:cNvSpPr/>
          <p:nvPr/>
        </p:nvSpPr>
        <p:spPr>
          <a:xfrm rot="16200000">
            <a:off x="9386159" y="2857222"/>
            <a:ext cx="278730" cy="7484530"/>
          </a:xfrm>
          <a:prstGeom prst="leftBrace">
            <a:avLst>
              <a:gd name="adj1" fmla="val 8333"/>
              <a:gd name="adj2" fmla="val 496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sz="2560"/>
          </a:p>
        </p:txBody>
      </p:sp>
      <p:cxnSp>
        <p:nvCxnSpPr>
          <p:cNvPr id="34" name="Connecteur : en arc 33">
            <a:extLst>
              <a:ext uri="{FF2B5EF4-FFF2-40B4-BE49-F238E27FC236}">
                <a16:creationId xmlns:a16="http://schemas.microsoft.com/office/drawing/2014/main" id="{2C3AC74D-516B-41B7-8040-33D374505E40}"/>
              </a:ext>
            </a:extLst>
          </p:cNvPr>
          <p:cNvCxnSpPr>
            <a:stCxn id="32" idx="1"/>
            <a:endCxn id="28" idx="0"/>
          </p:cNvCxnSpPr>
          <p:nvPr/>
        </p:nvCxnSpPr>
        <p:spPr>
          <a:xfrm rot="16200000" flipH="1">
            <a:off x="9983244" y="6254860"/>
            <a:ext cx="1329953" cy="2297934"/>
          </a:xfrm>
          <a:prstGeom prst="curvedConnector5">
            <a:avLst>
              <a:gd name="adj1" fmla="val 24446"/>
              <a:gd name="adj2" fmla="val 46371"/>
              <a:gd name="adj3" fmla="val 7555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48B2C09D-1FE9-40C9-B866-97336D095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/>
              <a:t>Les données</a:t>
            </a:r>
          </a:p>
        </p:txBody>
      </p:sp>
    </p:spTree>
    <p:extLst>
      <p:ext uri="{BB962C8B-B14F-4D97-AF65-F5344CB8AC3E}">
        <p14:creationId xmlns:p14="http://schemas.microsoft.com/office/powerpoint/2010/main" val="31347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74BBF51-6929-46A7-824F-9D68DFEF8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731" y="3173171"/>
            <a:ext cx="13004800" cy="6580429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49AC154-CF96-4550-BE0B-BB00F3A576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/>
              <a:t>Diagramme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633624-64B3-4EB5-A811-E7336BB7DE7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 wrap="square" lIns="130048" tIns="65024" rIns="130048" bIns="65024" rtlCol="0" anchor="t">
            <a:noAutofit/>
          </a:bodyPr>
          <a:lstStyle/>
          <a:p>
            <a:pPr lvl="0"/>
            <a:r>
              <a:rPr lang="fr-CA" dirty="0"/>
              <a:t>VPN</a:t>
            </a:r>
            <a:endParaRPr lang="fr-CA" dirty="0">
              <a:highlight>
                <a:srgbClr val="FFFF00"/>
              </a:highlight>
            </a:endParaRPr>
          </a:p>
        </p:txBody>
      </p:sp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5E2D9BB3-4072-4262-8943-59C9454F37DF}"/>
              </a:ext>
            </a:extLst>
          </p:cNvPr>
          <p:cNvSpPr/>
          <p:nvPr/>
        </p:nvSpPr>
        <p:spPr>
          <a:xfrm rot="19509907">
            <a:off x="3557391" y="6803012"/>
            <a:ext cx="5062389" cy="55171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56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D3E7251-B1FC-44A3-A57E-C494106AAEEA}"/>
              </a:ext>
            </a:extLst>
          </p:cNvPr>
          <p:cNvGrpSpPr/>
          <p:nvPr/>
        </p:nvGrpSpPr>
        <p:grpSpPr>
          <a:xfrm>
            <a:off x="3436419" y="4515151"/>
            <a:ext cx="8945334" cy="4009572"/>
            <a:chOff x="892046" y="3174716"/>
            <a:chExt cx="6289688" cy="281923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0342135B-9865-45E7-AF35-5D665B1B2D2F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892046" y="5038884"/>
              <a:ext cx="403987" cy="95506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455EADEC-223F-4BB9-BBF8-86B9AD4A58F6}"/>
                </a:ext>
              </a:extLst>
            </p:cNvPr>
            <p:cNvCxnSpPr>
              <a:cxnSpLocks/>
              <a:stCxn id="5" idx="1"/>
              <a:endCxn id="5" idx="3"/>
            </p:cNvCxnSpPr>
            <p:nvPr/>
          </p:nvCxnSpPr>
          <p:spPr>
            <a:xfrm flipV="1">
              <a:off x="1296033" y="3960716"/>
              <a:ext cx="2921637" cy="203323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536BE49-1C55-4590-865C-1B74EBF48397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>
              <a:off x="4217670" y="3174716"/>
              <a:ext cx="2964064" cy="78600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rganigramme : Alternative 19">
            <a:extLst>
              <a:ext uri="{FF2B5EF4-FFF2-40B4-BE49-F238E27FC236}">
                <a16:creationId xmlns:a16="http://schemas.microsoft.com/office/drawing/2014/main" id="{15C41601-9DF1-4BB5-A22B-7459D3B5626F}"/>
              </a:ext>
            </a:extLst>
          </p:cNvPr>
          <p:cNvSpPr/>
          <p:nvPr/>
        </p:nvSpPr>
        <p:spPr>
          <a:xfrm>
            <a:off x="8886155" y="2232441"/>
            <a:ext cx="3902750" cy="55171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560" dirty="0">
                <a:solidFill>
                  <a:schemeClr val="tx1"/>
                </a:solidFill>
              </a:rPr>
              <a:t>Tunnel VPN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CFA9EA8-2601-40F2-A9E2-C1568B9D203A}"/>
              </a:ext>
            </a:extLst>
          </p:cNvPr>
          <p:cNvCxnSpPr>
            <a:cxnSpLocks/>
          </p:cNvCxnSpPr>
          <p:nvPr/>
        </p:nvCxnSpPr>
        <p:spPr>
          <a:xfrm>
            <a:off x="8886155" y="1762970"/>
            <a:ext cx="140556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FBEA16E-28C0-401E-AA78-ED91669BA92A}"/>
              </a:ext>
            </a:extLst>
          </p:cNvPr>
          <p:cNvSpPr/>
          <p:nvPr/>
        </p:nvSpPr>
        <p:spPr>
          <a:xfrm>
            <a:off x="10429274" y="1500335"/>
            <a:ext cx="1710725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560" dirty="0"/>
              <a:t>Connexion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6847</TotalTime>
  <Words>280</Words>
  <Application>Microsoft Office PowerPoint</Application>
  <PresentationFormat>Personnalisé</PresentationFormat>
  <Paragraphs>90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Copperplate</vt:lpstr>
      <vt:lpstr>Lucida Grande</vt:lpstr>
      <vt:lpstr>Times New Roman</vt:lpstr>
      <vt:lpstr>Trebuchet MS</vt:lpstr>
      <vt:lpstr>Wingdings 3</vt:lpstr>
      <vt:lpstr>Facette</vt:lpstr>
      <vt:lpstr>Réseaux 420-W33-SF</vt:lpstr>
      <vt:lpstr>Introduction</vt:lpstr>
      <vt:lpstr>Introduction</vt:lpstr>
      <vt:lpstr>VPN</vt:lpstr>
      <vt:lpstr>VPN</vt:lpstr>
      <vt:lpstr>VPN</vt:lpstr>
      <vt:lpstr>VPN</vt:lpstr>
      <vt:lpstr>VPN</vt:lpstr>
      <vt:lpstr>VPN</vt:lpstr>
      <vt:lpstr>VPN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Jimmy Gilbert</cp:lastModifiedBy>
  <cp:revision>142</cp:revision>
  <dcterms:modified xsi:type="dcterms:W3CDTF">2024-11-14T14:19:33Z</dcterms:modified>
</cp:coreProperties>
</file>