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46" r:id="rId1"/>
  </p:sldMasterIdLst>
  <p:notesMasterIdLst>
    <p:notesMasterId r:id="rId17"/>
  </p:notesMasterIdLst>
  <p:sldIdLst>
    <p:sldId id="426" r:id="rId2"/>
    <p:sldId id="424" r:id="rId3"/>
    <p:sldId id="380" r:id="rId4"/>
    <p:sldId id="421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4" r:id="rId13"/>
    <p:sldId id="292" r:id="rId14"/>
    <p:sldId id="275" r:id="rId15"/>
    <p:sldId id="282" r:id="rId16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426"/>
            <p14:sldId id="424"/>
            <p14:sldId id="380"/>
          </p14:sldIdLst>
        </p14:section>
        <p14:section name="Médias et transmissions" id="{D1DADDC3-9BE9-4CE9-A20E-01850D541060}">
          <p14:sldIdLst>
            <p14:sldId id="421"/>
            <p14:sldId id="264"/>
            <p14:sldId id="265"/>
            <p14:sldId id="266"/>
            <p14:sldId id="267"/>
            <p14:sldId id="268"/>
            <p14:sldId id="269"/>
            <p14:sldId id="272"/>
            <p14:sldId id="274"/>
            <p14:sldId id="292"/>
            <p14:sldId id="275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89152-B8B1-4117-ABE7-29C8F46BD3E7}" v="2" dt="2023-12-04T19:53:48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68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B6CD4122-95E6-4A99-8260-D6BC68D8CAC6}"/>
    <pc:docChg chg="undo custSel addSld delSld modSld sldOrd modSection">
      <pc:chgData name="Jimmy Gilbert" userId="0212c120946023de" providerId="LiveId" clId="{B6CD4122-95E6-4A99-8260-D6BC68D8CAC6}" dt="2021-09-10T10:37:09.372" v="325" actId="1076"/>
      <pc:docMkLst>
        <pc:docMk/>
      </pc:docMkLst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9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0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1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2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4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7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1"/>
        </pc:sldMkLst>
      </pc:sldChg>
      <pc:sldChg chg="modSp del mod chgLayout">
        <pc:chgData name="Jimmy Gilbert" userId="0212c120946023de" providerId="LiveId" clId="{B6CD4122-95E6-4A99-8260-D6BC68D8CAC6}" dt="2021-09-10T10:22:25.918" v="93" actId="47"/>
        <pc:sldMkLst>
          <pc:docMk/>
          <pc:sldMk cId="0" sldId="272"/>
        </pc:sldMkLst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22" creationId="{5CD307A5-4B6C-4075-B44B-93EA86387A6B}"/>
          </ac:spMkLst>
        </pc:spChg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7"/>
        </pc:sldMkLst>
      </pc:sldChg>
      <pc:sldChg chg="addSp delSp modSp add mod modClrScheme chgLayout">
        <pc:chgData name="Jimmy Gilbert" userId="0212c120946023de" providerId="LiveId" clId="{B6CD4122-95E6-4A99-8260-D6BC68D8CAC6}" dt="2021-09-10T10:32:27.694" v="290" actId="1076"/>
        <pc:sldMkLst>
          <pc:docMk/>
          <pc:sldMk cId="0" sldId="373"/>
        </pc:sldMkLst>
        <pc:spChg chg="add mod ord">
          <ac:chgData name="Jimmy Gilbert" userId="0212c120946023de" providerId="LiveId" clId="{B6CD4122-95E6-4A99-8260-D6BC68D8CAC6}" dt="2021-09-10T10:23:04.328" v="114" actId="27636"/>
          <ac:spMkLst>
            <pc:docMk/>
            <pc:sldMk cId="0" sldId="373"/>
            <ac:spMk id="2" creationId="{2C4DA180-8613-4FB1-A434-3EF184C50FBF}"/>
          </ac:spMkLst>
        </pc:spChg>
        <pc:spChg chg="add mod">
          <ac:chgData name="Jimmy Gilbert" userId="0212c120946023de" providerId="LiveId" clId="{B6CD4122-95E6-4A99-8260-D6BC68D8CAC6}" dt="2021-09-10T10:22:53.545" v="105"/>
          <ac:spMkLst>
            <pc:docMk/>
            <pc:sldMk cId="0" sldId="373"/>
            <ac:spMk id="4" creationId="{2D6E3D84-2363-4176-9368-9FAAC4D3829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3"/>
            <ac:spMk id="9218" creationId="{3B6ABBEA-DF37-45F1-9B13-127923EC1C6D}"/>
          </ac:spMkLst>
        </pc:spChg>
        <pc:spChg chg="del mod ord">
          <ac:chgData name="Jimmy Gilbert" userId="0212c120946023de" providerId="LiveId" clId="{B6CD4122-95E6-4A99-8260-D6BC68D8CAC6}" dt="2021-09-10T10:22:51.348" v="104" actId="478"/>
          <ac:spMkLst>
            <pc:docMk/>
            <pc:sldMk cId="0" sldId="373"/>
            <ac:spMk id="9219" creationId="{501C4FC7-2EDB-4291-9327-522E3C038A9B}"/>
          </ac:spMkLst>
        </pc:spChg>
        <pc:picChg chg="add mod">
          <ac:chgData name="Jimmy Gilbert" userId="0212c120946023de" providerId="LiveId" clId="{B6CD4122-95E6-4A99-8260-D6BC68D8CAC6}" dt="2021-09-10T10:32:27.694" v="290" actId="1076"/>
          <ac:picMkLst>
            <pc:docMk/>
            <pc:sldMk cId="0" sldId="373"/>
            <ac:picMk id="6" creationId="{FA01B87D-7C7C-49EC-AD90-11A56919C1FF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33:30.884" v="296" actId="1076"/>
        <pc:sldMkLst>
          <pc:docMk/>
          <pc:sldMk cId="0" sldId="374"/>
        </pc:sldMkLst>
        <pc:spChg chg="add mod ord">
          <ac:chgData name="Jimmy Gilbert" userId="0212c120946023de" providerId="LiveId" clId="{B6CD4122-95E6-4A99-8260-D6BC68D8CAC6}" dt="2021-09-10T10:23:19.370" v="120" actId="21"/>
          <ac:spMkLst>
            <pc:docMk/>
            <pc:sldMk cId="0" sldId="374"/>
            <ac:spMk id="2" creationId="{FF44613F-261A-4883-96B2-343011B79131}"/>
          </ac:spMkLst>
        </pc:spChg>
        <pc:spChg chg="add mod">
          <ac:chgData name="Jimmy Gilbert" userId="0212c120946023de" providerId="LiveId" clId="{B6CD4122-95E6-4A99-8260-D6BC68D8CAC6}" dt="2021-09-10T10:23:30.466" v="126" actId="20577"/>
          <ac:spMkLst>
            <pc:docMk/>
            <pc:sldMk cId="0" sldId="374"/>
            <ac:spMk id="4" creationId="{34A20176-1577-4536-A26D-2DC7BCC701C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4"/>
            <ac:spMk id="11266" creationId="{D0378791-FA83-4739-BA55-9CECA54F087A}"/>
          </ac:spMkLst>
        </pc:spChg>
        <pc:spChg chg="del mod ord">
          <ac:chgData name="Jimmy Gilbert" userId="0212c120946023de" providerId="LiveId" clId="{B6CD4122-95E6-4A99-8260-D6BC68D8CAC6}" dt="2021-09-10T10:23:27.334" v="124" actId="478"/>
          <ac:spMkLst>
            <pc:docMk/>
            <pc:sldMk cId="0" sldId="374"/>
            <ac:spMk id="11267" creationId="{FB0BDF60-87F8-46D9-AAA9-8612C55569AB}"/>
          </ac:spMkLst>
        </pc:spChg>
        <pc:picChg chg="add mod">
          <ac:chgData name="Jimmy Gilbert" userId="0212c120946023de" providerId="LiveId" clId="{B6CD4122-95E6-4A99-8260-D6BC68D8CAC6}" dt="2021-09-10T10:33:30.884" v="296" actId="1076"/>
          <ac:picMkLst>
            <pc:docMk/>
            <pc:sldMk cId="0" sldId="374"/>
            <ac:picMk id="6" creationId="{A85D187B-3A8F-49F4-ADCC-0FD0BD186CFF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0:34.146" v="270" actId="20577"/>
        <pc:sldMkLst>
          <pc:docMk/>
          <pc:sldMk cId="0" sldId="375"/>
        </pc:sldMkLst>
        <pc:spChg chg="add mod ord">
          <ac:chgData name="Jimmy Gilbert" userId="0212c120946023de" providerId="LiveId" clId="{B6CD4122-95E6-4A99-8260-D6BC68D8CAC6}" dt="2021-09-10T10:23:51.280" v="136" actId="20577"/>
          <ac:spMkLst>
            <pc:docMk/>
            <pc:sldMk cId="0" sldId="375"/>
            <ac:spMk id="2" creationId="{02166F46-74EE-4882-A176-EB3F35D5241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5"/>
            <ac:spMk id="13314" creationId="{D7DD2D41-B832-4116-9AD6-BBA43DA8CC21}"/>
          </ac:spMkLst>
        </pc:spChg>
        <pc:spChg chg="mod ord">
          <ac:chgData name="Jimmy Gilbert" userId="0212c120946023de" providerId="LiveId" clId="{B6CD4122-95E6-4A99-8260-D6BC68D8CAC6}" dt="2021-09-10T10:30:34.146" v="270" actId="20577"/>
          <ac:spMkLst>
            <pc:docMk/>
            <pc:sldMk cId="0" sldId="375"/>
            <ac:spMk id="13315" creationId="{2193350D-4775-4C59-B506-6B5E46D419D2}"/>
          </ac:spMkLst>
        </pc:spChg>
        <pc:picChg chg="add mod">
          <ac:chgData name="Jimmy Gilbert" userId="0212c120946023de" providerId="LiveId" clId="{B6CD4122-95E6-4A99-8260-D6BC68D8CAC6}" dt="2021-09-10T10:30:27.862" v="267" actId="1076"/>
          <ac:picMkLst>
            <pc:docMk/>
            <pc:sldMk cId="0" sldId="375"/>
            <ac:picMk id="4" creationId="{B7B13AB1-D818-4352-8C1C-665C25D69A62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10.102" v="280" actId="1076"/>
        <pc:sldMkLst>
          <pc:docMk/>
          <pc:sldMk cId="0" sldId="376"/>
        </pc:sldMkLst>
        <pc:spChg chg="add mod ord">
          <ac:chgData name="Jimmy Gilbert" userId="0212c120946023de" providerId="LiveId" clId="{B6CD4122-95E6-4A99-8260-D6BC68D8CAC6}" dt="2021-09-10T10:24:07.308" v="146" actId="20577"/>
          <ac:spMkLst>
            <pc:docMk/>
            <pc:sldMk cId="0" sldId="376"/>
            <ac:spMk id="2" creationId="{D71B0A6A-C457-445F-A104-B8CD09CE12B7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6"/>
            <ac:spMk id="15362" creationId="{15B0FA41-2BD8-49F2-B3D0-DCA43DB1C5A9}"/>
          </ac:spMkLst>
        </pc:spChg>
        <pc:spChg chg="mod ord">
          <ac:chgData name="Jimmy Gilbert" userId="0212c120946023de" providerId="LiveId" clId="{B6CD4122-95E6-4A99-8260-D6BC68D8CAC6}" dt="2021-09-10T10:30:37.105" v="273" actId="20577"/>
          <ac:spMkLst>
            <pc:docMk/>
            <pc:sldMk cId="0" sldId="376"/>
            <ac:spMk id="15363" creationId="{7C3D0A22-F17A-4746-B5C3-1797E6E74BA9}"/>
          </ac:spMkLst>
        </pc:spChg>
        <pc:picChg chg="add mod">
          <ac:chgData name="Jimmy Gilbert" userId="0212c120946023de" providerId="LiveId" clId="{B6CD4122-95E6-4A99-8260-D6BC68D8CAC6}" dt="2021-09-10T10:31:10.102" v="280" actId="1076"/>
          <ac:picMkLst>
            <pc:docMk/>
            <pc:sldMk cId="0" sldId="376"/>
            <ac:picMk id="4" creationId="{3204C04D-0EE8-4633-A0A8-80155191AAD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45.780" v="286" actId="1076"/>
        <pc:sldMkLst>
          <pc:docMk/>
          <pc:sldMk cId="0" sldId="377"/>
        </pc:sldMkLst>
        <pc:spChg chg="add mod ord">
          <ac:chgData name="Jimmy Gilbert" userId="0212c120946023de" providerId="LiveId" clId="{B6CD4122-95E6-4A99-8260-D6BC68D8CAC6}" dt="2021-09-10T10:24:29.439" v="154" actId="14"/>
          <ac:spMkLst>
            <pc:docMk/>
            <pc:sldMk cId="0" sldId="377"/>
            <ac:spMk id="2" creationId="{BF3FC76E-1BC5-44AA-BF34-65B69250AB4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7"/>
            <ac:spMk id="17410" creationId="{A9C8AD13-07BE-4ACC-A2A1-F672A8CBF501}"/>
          </ac:spMkLst>
        </pc:spChg>
        <pc:spChg chg="mod ord">
          <ac:chgData name="Jimmy Gilbert" userId="0212c120946023de" providerId="LiveId" clId="{B6CD4122-95E6-4A99-8260-D6BC68D8CAC6}" dt="2021-09-10T10:24:23.645" v="152"/>
          <ac:spMkLst>
            <pc:docMk/>
            <pc:sldMk cId="0" sldId="377"/>
            <ac:spMk id="17411" creationId="{D1F7BF9C-9BFD-4707-9C8F-124637ACCAAE}"/>
          </ac:spMkLst>
        </pc:spChg>
        <pc:picChg chg="add mod">
          <ac:chgData name="Jimmy Gilbert" userId="0212c120946023de" providerId="LiveId" clId="{B6CD4122-95E6-4A99-8260-D6BC68D8CAC6}" dt="2021-09-10T10:31:45.780" v="286" actId="1076"/>
          <ac:picMkLst>
            <pc:docMk/>
            <pc:sldMk cId="0" sldId="377"/>
            <ac:picMk id="4" creationId="{7C9024BF-5686-4DFB-A4B0-CFA4C42C194D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4:45.852" v="163" actId="20577"/>
        <pc:sldMkLst>
          <pc:docMk/>
          <pc:sldMk cId="0" sldId="378"/>
        </pc:sldMkLst>
        <pc:spChg chg="add mod ord">
          <ac:chgData name="Jimmy Gilbert" userId="0212c120946023de" providerId="LiveId" clId="{B6CD4122-95E6-4A99-8260-D6BC68D8CAC6}" dt="2021-09-10T10:24:45.852" v="163" actId="20577"/>
          <ac:spMkLst>
            <pc:docMk/>
            <pc:sldMk cId="0" sldId="378"/>
            <ac:spMk id="2" creationId="{6C55C3B2-17B7-458F-B7FE-DC8F49C822A0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8"/>
            <ac:spMk id="19458" creationId="{D7F02F62-9FD2-40F5-98CF-D510F2400BDB}"/>
          </ac:spMkLst>
        </pc:spChg>
        <pc:spChg chg="mod ord">
          <ac:chgData name="Jimmy Gilbert" userId="0212c120946023de" providerId="LiveId" clId="{B6CD4122-95E6-4A99-8260-D6BC68D8CAC6}" dt="2021-09-10T10:24:38.351" v="159"/>
          <ac:spMkLst>
            <pc:docMk/>
            <pc:sldMk cId="0" sldId="378"/>
            <ac:spMk id="19459" creationId="{C1C4B034-4883-4992-9E39-2694376D2FE9}"/>
          </ac:spMkLst>
        </pc:spChg>
      </pc:sldChg>
      <pc:sldChg chg="addSp modSp add mod modClrScheme chgLayout">
        <pc:chgData name="Jimmy Gilbert" userId="0212c120946023de" providerId="LiveId" clId="{B6CD4122-95E6-4A99-8260-D6BC68D8CAC6}" dt="2021-09-10T10:25:05.057" v="173" actId="20577"/>
        <pc:sldMkLst>
          <pc:docMk/>
          <pc:sldMk cId="0" sldId="379"/>
        </pc:sldMkLst>
        <pc:spChg chg="add mod ord">
          <ac:chgData name="Jimmy Gilbert" userId="0212c120946023de" providerId="LiveId" clId="{B6CD4122-95E6-4A99-8260-D6BC68D8CAC6}" dt="2021-09-10T10:25:05.057" v="173" actId="20577"/>
          <ac:spMkLst>
            <pc:docMk/>
            <pc:sldMk cId="0" sldId="379"/>
            <ac:spMk id="2" creationId="{9E6DE350-FCDC-4462-90A7-4F00CA675A43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9"/>
            <ac:spMk id="21506" creationId="{5C3B037D-DCED-41E3-8A27-9B743DCB6877}"/>
          </ac:spMkLst>
        </pc:spChg>
        <pc:spChg chg="mod ord">
          <ac:chgData name="Jimmy Gilbert" userId="0212c120946023de" providerId="LiveId" clId="{B6CD4122-95E6-4A99-8260-D6BC68D8CAC6}" dt="2021-09-10T10:24:57.832" v="168"/>
          <ac:spMkLst>
            <pc:docMk/>
            <pc:sldMk cId="0" sldId="379"/>
            <ac:spMk id="21507" creationId="{2D473F95-6527-4A63-94EA-E996C2FE1E4D}"/>
          </ac:spMkLst>
        </pc:spChg>
      </pc:sldChg>
      <pc:sldChg chg="addSp modSp mod modAnim">
        <pc:chgData name="Jimmy Gilbert" userId="0212c120946023de" providerId="LiveId" clId="{B6CD4122-95E6-4A99-8260-D6BC68D8CAC6}" dt="2021-09-10T10:29:28.408" v="262" actId="1076"/>
        <pc:sldMkLst>
          <pc:docMk/>
          <pc:sldMk cId="0" sldId="380"/>
        </pc:sldMkLst>
        <pc:spChg chg="mod">
          <ac:chgData name="Jimmy Gilbert" userId="0212c120946023de" providerId="LiveId" clId="{B6CD4122-95E6-4A99-8260-D6BC68D8CAC6}" dt="2021-09-10T10:19:05.624" v="12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6CD4122-95E6-4A99-8260-D6BC68D8CAC6}" dt="2021-09-10T10:19:45.135" v="49" actId="20577"/>
          <ac:spMkLst>
            <pc:docMk/>
            <pc:sldMk cId="0" sldId="380"/>
            <ac:spMk id="19458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29:28.408" v="262" actId="1076"/>
          <ac:picMkLst>
            <pc:docMk/>
            <pc:sldMk cId="0" sldId="380"/>
            <ac:picMk id="7" creationId="{4B2B26A3-100A-4B50-9D37-340C7DD0A056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8:28.825" v="255" actId="20577"/>
        <pc:sldMkLst>
          <pc:docMk/>
          <pc:sldMk cId="0" sldId="381"/>
        </pc:sldMkLst>
        <pc:spChg chg="add mod ord">
          <ac:chgData name="Jimmy Gilbert" userId="0212c120946023de" providerId="LiveId" clId="{B6CD4122-95E6-4A99-8260-D6BC68D8CAC6}" dt="2021-09-10T10:25:42.318" v="198" actId="12"/>
          <ac:spMkLst>
            <pc:docMk/>
            <pc:sldMk cId="0" sldId="381"/>
            <ac:spMk id="2" creationId="{D698D473-ADE2-49F7-915E-7674B6FCE695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1"/>
            <ac:spMk id="25602" creationId="{47CDC03D-208B-4849-B878-1614FEB3982D}"/>
          </ac:spMkLst>
        </pc:spChg>
        <pc:spChg chg="mod ord">
          <ac:chgData name="Jimmy Gilbert" userId="0212c120946023de" providerId="LiveId" clId="{B6CD4122-95E6-4A99-8260-D6BC68D8CAC6}" dt="2021-09-10T10:28:28.825" v="255" actId="20577"/>
          <ac:spMkLst>
            <pc:docMk/>
            <pc:sldMk cId="0" sldId="381"/>
            <ac:spMk id="25603" creationId="{20A0FD5A-2AED-4BC1-AC93-1669B340FFA3}"/>
          </ac:spMkLst>
        </pc:spChg>
      </pc:sldChg>
      <pc:sldChg chg="addSp delSp modSp add mod modClrScheme chgLayout">
        <pc:chgData name="Jimmy Gilbert" userId="0212c120946023de" providerId="LiveId" clId="{B6CD4122-95E6-4A99-8260-D6BC68D8CAC6}" dt="2021-09-10T10:35:20.471" v="309" actId="1076"/>
        <pc:sldMkLst>
          <pc:docMk/>
          <pc:sldMk cId="0" sldId="382"/>
        </pc:sldMkLst>
        <pc:spChg chg="add mod ord">
          <ac:chgData name="Jimmy Gilbert" userId="0212c120946023de" providerId="LiveId" clId="{B6CD4122-95E6-4A99-8260-D6BC68D8CAC6}" dt="2021-09-10T10:26:12.199" v="211" actId="20577"/>
          <ac:spMkLst>
            <pc:docMk/>
            <pc:sldMk cId="0" sldId="382"/>
            <ac:spMk id="2" creationId="{15E7FCA9-D33A-48FB-8019-5D550076B8DD}"/>
          </ac:spMkLst>
        </pc:spChg>
        <pc:spChg chg="add mod ord">
          <ac:chgData name="Jimmy Gilbert" userId="0212c120946023de" providerId="LiveId" clId="{B6CD4122-95E6-4A99-8260-D6BC68D8CAC6}" dt="2021-09-10T10:28:32.268" v="258" actId="20577"/>
          <ac:spMkLst>
            <pc:docMk/>
            <pc:sldMk cId="0" sldId="382"/>
            <ac:spMk id="3" creationId="{5708E13E-D940-4C65-9B68-96ECDBF57CBB}"/>
          </ac:spMkLst>
        </pc:spChg>
        <pc:spChg chg="mod ord">
          <ac:chgData name="Jimmy Gilbert" userId="0212c120946023de" providerId="LiveId" clId="{B6CD4122-95E6-4A99-8260-D6BC68D8CAC6}" dt="2021-09-10T10:26:01.510" v="205" actId="700"/>
          <ac:spMkLst>
            <pc:docMk/>
            <pc:sldMk cId="0" sldId="382"/>
            <ac:spMk id="27650" creationId="{AE15C0B0-590B-4D27-888A-4D6653DAEF36}"/>
          </ac:spMkLst>
        </pc:spChg>
        <pc:spChg chg="del mod ord">
          <ac:chgData name="Jimmy Gilbert" userId="0212c120946023de" providerId="LiveId" clId="{B6CD4122-95E6-4A99-8260-D6BC68D8CAC6}" dt="2021-09-10T10:25:57.810" v="204" actId="478"/>
          <ac:spMkLst>
            <pc:docMk/>
            <pc:sldMk cId="0" sldId="382"/>
            <ac:spMk id="27651" creationId="{13F5C99F-75BD-45BB-9F51-7513DB318641}"/>
          </ac:spMkLst>
        </pc:spChg>
        <pc:picChg chg="add mod">
          <ac:chgData name="Jimmy Gilbert" userId="0212c120946023de" providerId="LiveId" clId="{B6CD4122-95E6-4A99-8260-D6BC68D8CAC6}" dt="2021-09-10T10:35:20.471" v="309" actId="1076"/>
          <ac:picMkLst>
            <pc:docMk/>
            <pc:sldMk cId="0" sldId="382"/>
            <ac:picMk id="5" creationId="{36C0B8F7-CDB2-4895-8B4C-5D3413FD3AF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5:45.632" v="314" actId="1076"/>
        <pc:sldMkLst>
          <pc:docMk/>
          <pc:sldMk cId="0" sldId="383"/>
        </pc:sldMkLst>
        <pc:spChg chg="add mod ord">
          <ac:chgData name="Jimmy Gilbert" userId="0212c120946023de" providerId="LiveId" clId="{B6CD4122-95E6-4A99-8260-D6BC68D8CAC6}" dt="2021-09-10T10:26:32.273" v="223" actId="20577"/>
          <ac:spMkLst>
            <pc:docMk/>
            <pc:sldMk cId="0" sldId="383"/>
            <ac:spMk id="2" creationId="{3E5B75AD-523B-4DB7-8595-B1E3248E446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3"/>
            <ac:spMk id="29698" creationId="{8781B66C-46AA-4850-B3B8-EE9A132599CF}"/>
          </ac:spMkLst>
        </pc:spChg>
        <pc:spChg chg="mod ord">
          <ac:chgData name="Jimmy Gilbert" userId="0212c120946023de" providerId="LiveId" clId="{B6CD4122-95E6-4A99-8260-D6BC68D8CAC6}" dt="2021-09-10T10:26:26.248" v="219"/>
          <ac:spMkLst>
            <pc:docMk/>
            <pc:sldMk cId="0" sldId="383"/>
            <ac:spMk id="29699" creationId="{B24686A5-97A1-458A-8392-497434FB5CF8}"/>
          </ac:spMkLst>
        </pc:spChg>
        <pc:picChg chg="add mod">
          <ac:chgData name="Jimmy Gilbert" userId="0212c120946023de" providerId="LiveId" clId="{B6CD4122-95E6-4A99-8260-D6BC68D8CAC6}" dt="2021-09-10T10:35:45.632" v="314" actId="1076"/>
          <ac:picMkLst>
            <pc:docMk/>
            <pc:sldMk cId="0" sldId="383"/>
            <ac:picMk id="4" creationId="{7075DC12-5ED8-4C01-B5CD-52D0498B2A1D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27:46.631" v="251" actId="20577"/>
        <pc:sldMkLst>
          <pc:docMk/>
          <pc:sldMk cId="0" sldId="385"/>
        </pc:sldMkLst>
        <pc:spChg chg="add mod ord">
          <ac:chgData name="Jimmy Gilbert" userId="0212c120946023de" providerId="LiveId" clId="{B6CD4122-95E6-4A99-8260-D6BC68D8CAC6}" dt="2021-09-10T10:27:43.264" v="249" actId="27636"/>
          <ac:spMkLst>
            <pc:docMk/>
            <pc:sldMk cId="0" sldId="385"/>
            <ac:spMk id="2" creationId="{64B5659C-C2C2-4F8F-A935-600179F6C303}"/>
          </ac:spMkLst>
        </pc:spChg>
        <pc:spChg chg="add mod ord">
          <ac:chgData name="Jimmy Gilbert" userId="0212c120946023de" providerId="LiveId" clId="{B6CD4122-95E6-4A99-8260-D6BC68D8CAC6}" dt="2021-09-10T10:27:46.631" v="251" actId="20577"/>
          <ac:spMkLst>
            <pc:docMk/>
            <pc:sldMk cId="0" sldId="385"/>
            <ac:spMk id="3" creationId="{66C1D4EF-7AC1-413A-B699-9D6C45088219}"/>
          </ac:spMkLst>
        </pc:spChg>
        <pc:spChg chg="mod ord">
          <ac:chgData name="Jimmy Gilbert" userId="0212c120946023de" providerId="LiveId" clId="{B6CD4122-95E6-4A99-8260-D6BC68D8CAC6}" dt="2021-09-10T10:27:06.518" v="232" actId="120"/>
          <ac:spMkLst>
            <pc:docMk/>
            <pc:sldMk cId="0" sldId="385"/>
            <ac:spMk id="31746" creationId="{99F1B45F-0573-4158-913F-AF4090B31886}"/>
          </ac:spMkLst>
        </pc:spChg>
        <pc:spChg chg="del mod ord">
          <ac:chgData name="Jimmy Gilbert" userId="0212c120946023de" providerId="LiveId" clId="{B6CD4122-95E6-4A99-8260-D6BC68D8CAC6}" dt="2021-09-10T10:26:51.786" v="228" actId="478"/>
          <ac:spMkLst>
            <pc:docMk/>
            <pc:sldMk cId="0" sldId="385"/>
            <ac:spMk id="31747" creationId="{59DB3653-AF98-47B3-9B22-C4AF98869CBF}"/>
          </ac:spMkLst>
        </pc:spChg>
      </pc:sldChg>
      <pc:sldChg chg="addSp delSp modSp add del mod modClrScheme chgLayout">
        <pc:chgData name="Jimmy Gilbert" userId="0212c120946023de" providerId="LiveId" clId="{B6CD4122-95E6-4A99-8260-D6BC68D8CAC6}" dt="2021-09-10T10:27:48.467" v="252" actId="47"/>
        <pc:sldMkLst>
          <pc:docMk/>
          <pc:sldMk cId="0" sldId="386"/>
        </pc:sldMkLst>
        <pc:spChg chg="add mod ord">
          <ac:chgData name="Jimmy Gilbert" userId="0212c120946023de" providerId="LiveId" clId="{B6CD4122-95E6-4A99-8260-D6BC68D8CAC6}" dt="2021-09-10T10:27:32.575" v="238" actId="21"/>
          <ac:spMkLst>
            <pc:docMk/>
            <pc:sldMk cId="0" sldId="386"/>
            <ac:spMk id="2" creationId="{0829457F-A3CB-4642-90B0-C6F68F0C2AAA}"/>
          </ac:spMkLst>
        </pc:spChg>
        <pc:spChg chg="add mod ord">
          <ac:chgData name="Jimmy Gilbert" userId="0212c120946023de" providerId="LiveId" clId="{B6CD4122-95E6-4A99-8260-D6BC68D8CAC6}" dt="2021-09-10T10:27:09.675" v="233"/>
          <ac:spMkLst>
            <pc:docMk/>
            <pc:sldMk cId="0" sldId="386"/>
            <ac:spMk id="3" creationId="{8EDB4D90-FF12-4D93-93AF-7242EAF1D40F}"/>
          </ac:spMkLst>
        </pc:spChg>
        <pc:spChg chg="add mod ord">
          <ac:chgData name="Jimmy Gilbert" userId="0212c120946023de" providerId="LiveId" clId="{B6CD4122-95E6-4A99-8260-D6BC68D8CAC6}" dt="2021-09-10T10:27:11.783" v="235" actId="20577"/>
          <ac:spMkLst>
            <pc:docMk/>
            <pc:sldMk cId="0" sldId="386"/>
            <ac:spMk id="4" creationId="{05B05619-B2FC-4CA0-816B-4D18C02C63B4}"/>
          </ac:spMkLst>
        </pc:spChg>
        <pc:spChg chg="del mod ord">
          <ac:chgData name="Jimmy Gilbert" userId="0212c120946023de" providerId="LiveId" clId="{B6CD4122-95E6-4A99-8260-D6BC68D8CAC6}" dt="2021-09-10T10:22:18.192" v="91" actId="700"/>
          <ac:spMkLst>
            <pc:docMk/>
            <pc:sldMk cId="0" sldId="386"/>
            <ac:spMk id="33794" creationId="{09573265-876F-4F6A-8891-2EC1D3912CBE}"/>
          </ac:spMkLst>
        </pc:spChg>
        <pc:spChg chg="del mod ord">
          <ac:chgData name="Jimmy Gilbert" userId="0212c120946023de" providerId="LiveId" clId="{B6CD4122-95E6-4A99-8260-D6BC68D8CAC6}" dt="2021-09-10T10:22:13.431" v="90" actId="478"/>
          <ac:spMkLst>
            <pc:docMk/>
            <pc:sldMk cId="0" sldId="386"/>
            <ac:spMk id="33795" creationId="{A79D0D5A-BABE-4EE0-ADA4-691340DE1F25}"/>
          </ac:spMkLst>
        </pc:spChg>
      </pc:sldChg>
      <pc:sldChg chg="modSp mod ord">
        <pc:chgData name="Jimmy Gilbert" userId="0212c120946023de" providerId="LiveId" clId="{B6CD4122-95E6-4A99-8260-D6BC68D8CAC6}" dt="2021-09-10T10:20:50.341" v="58"/>
        <pc:sldMkLst>
          <pc:docMk/>
          <pc:sldMk cId="2344287550" sldId="421"/>
        </pc:sldMkLst>
        <pc:spChg chg="mod">
          <ac:chgData name="Jimmy Gilbert" userId="0212c120946023de" providerId="LiveId" clId="{B6CD4122-95E6-4A99-8260-D6BC68D8CAC6}" dt="2021-09-10T10:20:50.341" v="58"/>
          <ac:spMkLst>
            <pc:docMk/>
            <pc:sldMk cId="2344287550" sldId="421"/>
            <ac:spMk id="2" creationId="{00000000-0000-0000-0000-000000000000}"/>
          </ac:spMkLst>
        </pc:spChg>
      </pc:sldChg>
      <pc:sldChg chg="delSp mod">
        <pc:chgData name="Jimmy Gilbert" userId="0212c120946023de" providerId="LiveId" clId="{B6CD4122-95E6-4A99-8260-D6BC68D8CAC6}" dt="2021-09-10T10:29:38.762" v="263" actId="478"/>
        <pc:sldMkLst>
          <pc:docMk/>
          <pc:sldMk cId="495964328" sldId="424"/>
        </pc:sldMkLst>
        <pc:picChg chg="del">
          <ac:chgData name="Jimmy Gilbert" userId="0212c120946023de" providerId="LiveId" clId="{B6CD4122-95E6-4A99-8260-D6BC68D8CAC6}" dt="2021-09-10T10:29:38.762" v="263" actId="478"/>
          <ac:picMkLst>
            <pc:docMk/>
            <pc:sldMk cId="495964328" sldId="424"/>
            <ac:picMk id="6" creationId="{85F86FC7-A074-49AA-8CA8-8EE76D7C5F9F}"/>
          </ac:picMkLst>
        </pc:picChg>
      </pc:sldChg>
      <pc:sldChg chg="addSp delSp modSp mod">
        <pc:chgData name="Jimmy Gilbert" userId="0212c120946023de" providerId="LiveId" clId="{B6CD4122-95E6-4A99-8260-D6BC68D8CAC6}" dt="2021-09-10T10:37:09.372" v="325" actId="1076"/>
        <pc:sldMkLst>
          <pc:docMk/>
          <pc:sldMk cId="1465094402" sldId="426"/>
        </pc:sldMkLst>
        <pc:spChg chg="mod">
          <ac:chgData name="Jimmy Gilbert" userId="0212c120946023de" providerId="LiveId" clId="{B6CD4122-95E6-4A99-8260-D6BC68D8CAC6}" dt="2021-09-10T10:18:39.533" v="11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37:09.372" v="325" actId="1076"/>
          <ac:picMkLst>
            <pc:docMk/>
            <pc:sldMk cId="1465094402" sldId="426"/>
            <ac:picMk id="7" creationId="{827A9EAD-9A3E-40F6-BC1F-FF502176B14C}"/>
          </ac:picMkLst>
        </pc:picChg>
        <pc:picChg chg="del">
          <ac:chgData name="Jimmy Gilbert" userId="0212c120946023de" providerId="LiveId" clId="{B6CD4122-95E6-4A99-8260-D6BC68D8CAC6}" dt="2021-09-10T10:36:01.072" v="315" actId="478"/>
          <ac:picMkLst>
            <pc:docMk/>
            <pc:sldMk cId="1465094402" sldId="426"/>
            <ac:picMk id="10" creationId="{606B2C20-AD79-4715-93B5-6384C107A0A4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4:30.483" v="303" actId="1076"/>
        <pc:sldMkLst>
          <pc:docMk/>
          <pc:sldMk cId="0" sldId="427"/>
        </pc:sldMkLst>
        <pc:spChg chg="add mod ord">
          <ac:chgData name="Jimmy Gilbert" userId="0212c120946023de" providerId="LiveId" clId="{B6CD4122-95E6-4A99-8260-D6BC68D8CAC6}" dt="2021-09-10T10:25:21.808" v="186" actId="5793"/>
          <ac:spMkLst>
            <pc:docMk/>
            <pc:sldMk cId="0" sldId="427"/>
            <ac:spMk id="2" creationId="{8DEBED9A-9D51-42FC-9BB2-7F05330D929C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427"/>
            <ac:spMk id="23554" creationId="{726EBCC1-5CC8-47C3-A724-C575690ACA7B}"/>
          </ac:spMkLst>
        </pc:spChg>
        <pc:spChg chg="mod ord">
          <ac:chgData name="Jimmy Gilbert" userId="0212c120946023de" providerId="LiveId" clId="{B6CD4122-95E6-4A99-8260-D6BC68D8CAC6}" dt="2021-09-10T10:25:12.636" v="178"/>
          <ac:spMkLst>
            <pc:docMk/>
            <pc:sldMk cId="0" sldId="427"/>
            <ac:spMk id="23555" creationId="{1F4997C4-EEE2-441C-8295-A672971E0019}"/>
          </ac:spMkLst>
        </pc:spChg>
        <pc:picChg chg="add mod">
          <ac:chgData name="Jimmy Gilbert" userId="0212c120946023de" providerId="LiveId" clId="{B6CD4122-95E6-4A99-8260-D6BC68D8CAC6}" dt="2021-09-10T10:34:30.483" v="303" actId="1076"/>
          <ac:picMkLst>
            <pc:docMk/>
            <pc:sldMk cId="0" sldId="427"/>
            <ac:picMk id="4" creationId="{E01C4559-1E8F-4376-93B1-B94ED6837D5B}"/>
          </ac:picMkLst>
        </pc:picChg>
      </pc:sldChg>
    </pc:docChg>
  </pc:docChgLst>
  <pc:docChgLst>
    <pc:chgData name="Jimmy Gilbert" userId="0212c120946023de" providerId="LiveId" clId="{35DAF2C0-5364-4395-8D27-4D50C1FC193C}"/>
    <pc:docChg chg="undo redo custSel addSld delSld modSld modSection">
      <pc:chgData name="Jimmy Gilbert" userId="0212c120946023de" providerId="LiveId" clId="{35DAF2C0-5364-4395-8D27-4D50C1FC193C}" dt="2021-10-13T20:12:09.882" v="740"/>
      <pc:docMkLst>
        <pc:docMk/>
      </pc:docMkLst>
      <pc:sldChg chg="addSp delSp modSp add mod modClrScheme modAnim chgLayout">
        <pc:chgData name="Jimmy Gilbert" userId="0212c120946023de" providerId="LiveId" clId="{35DAF2C0-5364-4395-8D27-4D50C1FC193C}" dt="2021-10-13T20:10:59.634" v="726"/>
        <pc:sldMkLst>
          <pc:docMk/>
          <pc:sldMk cId="0" sldId="264"/>
        </pc:sldMkLst>
        <pc:spChg chg="add mod ord">
          <ac:chgData name="Jimmy Gilbert" userId="0212c120946023de" providerId="LiveId" clId="{35DAF2C0-5364-4395-8D27-4D50C1FC193C}" dt="2021-10-13T19:47:16.068" v="304"/>
          <ac:spMkLst>
            <pc:docMk/>
            <pc:sldMk cId="0" sldId="264"/>
            <ac:spMk id="2" creationId="{31308EB2-3737-4A0A-90FE-0E6F49D05EAA}"/>
          </ac:spMkLst>
        </pc:spChg>
        <pc:spChg chg="add mod ord">
          <ac:chgData name="Jimmy Gilbert" userId="0212c120946023de" providerId="LiveId" clId="{35DAF2C0-5364-4395-8D27-4D50C1FC193C}" dt="2021-10-13T19:58:54.030" v="624" actId="20577"/>
          <ac:spMkLst>
            <pc:docMk/>
            <pc:sldMk cId="0" sldId="264"/>
            <ac:spMk id="3" creationId="{ADECFC76-489C-404A-97CE-687F7F8AD1BE}"/>
          </ac:spMkLst>
        </pc:spChg>
        <pc:spChg chg="del mod ord">
          <ac:chgData name="Jimmy Gilbert" userId="0212c120946023de" providerId="LiveId" clId="{35DAF2C0-5364-4395-8D27-4D50C1FC193C}" dt="2021-10-13T19:47:01.600" v="296" actId="700"/>
          <ac:spMkLst>
            <pc:docMk/>
            <pc:sldMk cId="0" sldId="264"/>
            <ac:spMk id="8194" creationId="{3B8A0D14-3222-4F4C-9A03-6A0708BA2E22}"/>
          </ac:spMkLst>
        </pc:spChg>
        <pc:spChg chg="mod ord">
          <ac:chgData name="Jimmy Gilbert" userId="0212c120946023de" providerId="LiveId" clId="{35DAF2C0-5364-4395-8D27-4D50C1FC193C}" dt="2021-10-13T19:47:01.600" v="296" actId="700"/>
          <ac:spMkLst>
            <pc:docMk/>
            <pc:sldMk cId="0" sldId="264"/>
            <ac:spMk id="12290" creationId="{F9D0A77E-2D3B-436F-931F-60863A52BC20}"/>
          </ac:spMkLst>
        </pc:spChg>
        <pc:picChg chg="add mod">
          <ac:chgData name="Jimmy Gilbert" userId="0212c120946023de" providerId="LiveId" clId="{35DAF2C0-5364-4395-8D27-4D50C1FC193C}" dt="2021-10-13T20:01:18.656" v="650" actId="1037"/>
          <ac:picMkLst>
            <pc:docMk/>
            <pc:sldMk cId="0" sldId="264"/>
            <ac:picMk id="5" creationId="{B3BA168D-3565-440D-B737-EC77584AF28F}"/>
          </ac:picMkLst>
        </pc:picChg>
      </pc:sldChg>
      <pc:sldChg chg="addSp delSp modSp add mod modClrScheme modAnim chgLayout">
        <pc:chgData name="Jimmy Gilbert" userId="0212c120946023de" providerId="LiveId" clId="{35DAF2C0-5364-4395-8D27-4D50C1FC193C}" dt="2021-10-13T20:11:03.806" v="727"/>
        <pc:sldMkLst>
          <pc:docMk/>
          <pc:sldMk cId="0" sldId="265"/>
        </pc:sldMkLst>
        <pc:spChg chg="add mod ord">
          <ac:chgData name="Jimmy Gilbert" userId="0212c120946023de" providerId="LiveId" clId="{35DAF2C0-5364-4395-8D27-4D50C1FC193C}" dt="2021-10-13T19:47:54.385" v="323" actId="700"/>
          <ac:spMkLst>
            <pc:docMk/>
            <pc:sldMk cId="0" sldId="265"/>
            <ac:spMk id="2" creationId="{B9E75308-E620-4EE7-A91B-3FD63E66106B}"/>
          </ac:spMkLst>
        </pc:spChg>
        <pc:spChg chg="add mod ord">
          <ac:chgData name="Jimmy Gilbert" userId="0212c120946023de" providerId="LiveId" clId="{35DAF2C0-5364-4395-8D27-4D50C1FC193C}" dt="2021-10-13T19:58:57.847" v="626" actId="20577"/>
          <ac:spMkLst>
            <pc:docMk/>
            <pc:sldMk cId="0" sldId="265"/>
            <ac:spMk id="3" creationId="{B64FB004-33D1-4CF7-BFBC-6AD0CF035E1F}"/>
          </ac:spMkLst>
        </pc:spChg>
        <pc:spChg chg="del mod ord">
          <ac:chgData name="Jimmy Gilbert" userId="0212c120946023de" providerId="LiveId" clId="{35DAF2C0-5364-4395-8D27-4D50C1FC193C}" dt="2021-10-13T19:47:51.909" v="322" actId="478"/>
          <ac:spMkLst>
            <pc:docMk/>
            <pc:sldMk cId="0" sldId="265"/>
            <ac:spMk id="10242" creationId="{4B60F10E-17BF-4A05-B822-8D1F35D2A02D}"/>
          </ac:spMkLst>
        </pc:spChg>
        <pc:spChg chg="mod ord">
          <ac:chgData name="Jimmy Gilbert" userId="0212c120946023de" providerId="LiveId" clId="{35DAF2C0-5364-4395-8D27-4D50C1FC193C}" dt="2021-10-13T19:47:54.385" v="323" actId="700"/>
          <ac:spMkLst>
            <pc:docMk/>
            <pc:sldMk cId="0" sldId="265"/>
            <ac:spMk id="13314" creationId="{D9356CBB-4FEB-4CAC-83D7-A92C5674FFF4}"/>
          </ac:spMkLst>
        </pc:spChg>
        <pc:picChg chg="add mod">
          <ac:chgData name="Jimmy Gilbert" userId="0212c120946023de" providerId="LiveId" clId="{35DAF2C0-5364-4395-8D27-4D50C1FC193C}" dt="2021-10-13T20:00:15.474" v="630" actId="1076"/>
          <ac:picMkLst>
            <pc:docMk/>
            <pc:sldMk cId="0" sldId="265"/>
            <ac:picMk id="5" creationId="{BC83F9BF-F210-4898-BA64-F6C8C0305E6B}"/>
          </ac:picMkLst>
        </pc:picChg>
        <pc:picChg chg="add mod">
          <ac:chgData name="Jimmy Gilbert" userId="0212c120946023de" providerId="LiveId" clId="{35DAF2C0-5364-4395-8D27-4D50C1FC193C}" dt="2021-10-13T20:00:27.652" v="634" actId="1076"/>
          <ac:picMkLst>
            <pc:docMk/>
            <pc:sldMk cId="0" sldId="265"/>
            <ac:picMk id="7" creationId="{FB0642BF-D7F9-446E-9938-EA2CD3A8C874}"/>
          </ac:picMkLst>
        </pc:picChg>
        <pc:picChg chg="add mod">
          <ac:chgData name="Jimmy Gilbert" userId="0212c120946023de" providerId="LiveId" clId="{35DAF2C0-5364-4395-8D27-4D50C1FC193C}" dt="2021-10-13T20:00:40.921" v="639" actId="1076"/>
          <ac:picMkLst>
            <pc:docMk/>
            <pc:sldMk cId="0" sldId="265"/>
            <ac:picMk id="9" creationId="{53DEB58B-C76E-4E63-8B72-D8C26319B281}"/>
          </ac:picMkLst>
        </pc:picChg>
      </pc:sldChg>
      <pc:sldChg chg="addSp delSp modSp add mod modClrScheme modAnim chgLayout">
        <pc:chgData name="Jimmy Gilbert" userId="0212c120946023de" providerId="LiveId" clId="{35DAF2C0-5364-4395-8D27-4D50C1FC193C}" dt="2021-10-13T20:11:07.510" v="728"/>
        <pc:sldMkLst>
          <pc:docMk/>
          <pc:sldMk cId="0" sldId="266"/>
        </pc:sldMkLst>
        <pc:spChg chg="add mod ord">
          <ac:chgData name="Jimmy Gilbert" userId="0212c120946023de" providerId="LiveId" clId="{35DAF2C0-5364-4395-8D27-4D50C1FC193C}" dt="2021-10-13T19:48:18.267" v="339" actId="700"/>
          <ac:spMkLst>
            <pc:docMk/>
            <pc:sldMk cId="0" sldId="266"/>
            <ac:spMk id="2" creationId="{88814760-F6B0-4FCF-87B0-4F549F13A18D}"/>
          </ac:spMkLst>
        </pc:spChg>
        <pc:spChg chg="add mod ord">
          <ac:chgData name="Jimmy Gilbert" userId="0212c120946023de" providerId="LiveId" clId="{35DAF2C0-5364-4395-8D27-4D50C1FC193C}" dt="2021-10-13T19:48:23.446" v="343" actId="20577"/>
          <ac:spMkLst>
            <pc:docMk/>
            <pc:sldMk cId="0" sldId="266"/>
            <ac:spMk id="3" creationId="{B59C74B1-27F5-42E2-8A62-BAEF9E410539}"/>
          </ac:spMkLst>
        </pc:spChg>
        <pc:spChg chg="del mod ord">
          <ac:chgData name="Jimmy Gilbert" userId="0212c120946023de" providerId="LiveId" clId="{35DAF2C0-5364-4395-8D27-4D50C1FC193C}" dt="2021-10-13T19:48:15.821" v="338" actId="478"/>
          <ac:spMkLst>
            <pc:docMk/>
            <pc:sldMk cId="0" sldId="266"/>
            <ac:spMk id="12290" creationId="{50BBC239-92E5-4FF0-BA75-3FB6636E79A7}"/>
          </ac:spMkLst>
        </pc:spChg>
        <pc:spChg chg="mod ord">
          <ac:chgData name="Jimmy Gilbert" userId="0212c120946023de" providerId="LiveId" clId="{35DAF2C0-5364-4395-8D27-4D50C1FC193C}" dt="2021-10-13T19:48:18.267" v="339" actId="700"/>
          <ac:spMkLst>
            <pc:docMk/>
            <pc:sldMk cId="0" sldId="266"/>
            <ac:spMk id="14338" creationId="{AB4D3569-70B7-49B6-853D-10CB6016DB15}"/>
          </ac:spMkLst>
        </pc:spChg>
        <pc:picChg chg="add mod">
          <ac:chgData name="Jimmy Gilbert" userId="0212c120946023de" providerId="LiveId" clId="{35DAF2C0-5364-4395-8D27-4D50C1FC193C}" dt="2021-10-13T20:02:12.871" v="655" actId="1076"/>
          <ac:picMkLst>
            <pc:docMk/>
            <pc:sldMk cId="0" sldId="266"/>
            <ac:picMk id="5" creationId="{C20A41CC-A462-4345-B633-C5B3BD06491A}"/>
          </ac:picMkLst>
        </pc:picChg>
      </pc:sldChg>
      <pc:sldChg chg="addSp delSp modSp add mod modClrScheme modAnim chgLayout">
        <pc:chgData name="Jimmy Gilbert" userId="0212c120946023de" providerId="LiveId" clId="{35DAF2C0-5364-4395-8D27-4D50C1FC193C}" dt="2021-10-13T20:11:11.677" v="729"/>
        <pc:sldMkLst>
          <pc:docMk/>
          <pc:sldMk cId="0" sldId="267"/>
        </pc:sldMkLst>
        <pc:spChg chg="add mod ord">
          <ac:chgData name="Jimmy Gilbert" userId="0212c120946023de" providerId="LiveId" clId="{35DAF2C0-5364-4395-8D27-4D50C1FC193C}" dt="2021-10-13T19:48:46.204" v="353" actId="700"/>
          <ac:spMkLst>
            <pc:docMk/>
            <pc:sldMk cId="0" sldId="267"/>
            <ac:spMk id="2" creationId="{B66AC322-814C-41E9-94ED-4211D94FEDEB}"/>
          </ac:spMkLst>
        </pc:spChg>
        <pc:spChg chg="add mod ord">
          <ac:chgData name="Jimmy Gilbert" userId="0212c120946023de" providerId="LiveId" clId="{35DAF2C0-5364-4395-8D27-4D50C1FC193C}" dt="2021-10-13T19:58:39.742" v="620" actId="20577"/>
          <ac:spMkLst>
            <pc:docMk/>
            <pc:sldMk cId="0" sldId="267"/>
            <ac:spMk id="3" creationId="{EBFA762A-E1F0-4B97-923B-2E43EFD10290}"/>
          </ac:spMkLst>
        </pc:spChg>
        <pc:spChg chg="del mod ord">
          <ac:chgData name="Jimmy Gilbert" userId="0212c120946023de" providerId="LiveId" clId="{35DAF2C0-5364-4395-8D27-4D50C1FC193C}" dt="2021-10-13T19:48:43.047" v="352" actId="478"/>
          <ac:spMkLst>
            <pc:docMk/>
            <pc:sldMk cId="0" sldId="267"/>
            <ac:spMk id="14338" creationId="{2C2BF351-C7CA-4B6F-A04E-F9BACFB9F16F}"/>
          </ac:spMkLst>
        </pc:spChg>
        <pc:spChg chg="mod ord">
          <ac:chgData name="Jimmy Gilbert" userId="0212c120946023de" providerId="LiveId" clId="{35DAF2C0-5364-4395-8D27-4D50C1FC193C}" dt="2021-10-13T19:48:46.204" v="353" actId="700"/>
          <ac:spMkLst>
            <pc:docMk/>
            <pc:sldMk cId="0" sldId="267"/>
            <ac:spMk id="15362" creationId="{763FCE95-7793-49F5-AB0E-94B23398E0FA}"/>
          </ac:spMkLst>
        </pc:spChg>
        <pc:picChg chg="add mod">
          <ac:chgData name="Jimmy Gilbert" userId="0212c120946023de" providerId="LiveId" clId="{35DAF2C0-5364-4395-8D27-4D50C1FC193C}" dt="2021-10-13T20:02:43.310" v="657" actId="1076"/>
          <ac:picMkLst>
            <pc:docMk/>
            <pc:sldMk cId="0" sldId="267"/>
            <ac:picMk id="5" creationId="{58FE1A5B-0859-4EF1-A3BE-EBC946F89691}"/>
          </ac:picMkLst>
        </pc:picChg>
        <pc:picChg chg="add mod">
          <ac:chgData name="Jimmy Gilbert" userId="0212c120946023de" providerId="LiveId" clId="{35DAF2C0-5364-4395-8D27-4D50C1FC193C}" dt="2021-10-13T20:03:18.765" v="662" actId="14100"/>
          <ac:picMkLst>
            <pc:docMk/>
            <pc:sldMk cId="0" sldId="267"/>
            <ac:picMk id="7" creationId="{F135F099-C9C9-4370-9231-762FD9FC2E83}"/>
          </ac:picMkLst>
        </pc:picChg>
      </pc:sldChg>
      <pc:sldChg chg="addSp delSp modSp add mod modClrScheme chgLayout">
        <pc:chgData name="Jimmy Gilbert" userId="0212c120946023de" providerId="LiveId" clId="{35DAF2C0-5364-4395-8D27-4D50C1FC193C}" dt="2021-10-13T20:03:44.708" v="668" actId="1076"/>
        <pc:sldMkLst>
          <pc:docMk/>
          <pc:sldMk cId="0" sldId="268"/>
        </pc:sldMkLst>
        <pc:spChg chg="mod ord">
          <ac:chgData name="Jimmy Gilbert" userId="0212c120946023de" providerId="LiveId" clId="{35DAF2C0-5364-4395-8D27-4D50C1FC193C}" dt="2021-10-13T19:49:15.815" v="371" actId="700"/>
          <ac:spMkLst>
            <pc:docMk/>
            <pc:sldMk cId="0" sldId="268"/>
            <ac:spMk id="2" creationId="{5E0E7D11-7BF7-4E78-A88B-8B4AAA8C5938}"/>
          </ac:spMkLst>
        </pc:spChg>
        <pc:spChg chg="add mod ord">
          <ac:chgData name="Jimmy Gilbert" userId="0212c120946023de" providerId="LiveId" clId="{35DAF2C0-5364-4395-8D27-4D50C1FC193C}" dt="2021-10-13T19:58:29.907" v="618" actId="14"/>
          <ac:spMkLst>
            <pc:docMk/>
            <pc:sldMk cId="0" sldId="268"/>
            <ac:spMk id="3" creationId="{E225445B-F40B-48B9-82F8-BA958394DDCA}"/>
          </ac:spMkLst>
        </pc:spChg>
        <pc:spChg chg="add mod ord">
          <ac:chgData name="Jimmy Gilbert" userId="0212c120946023de" providerId="LiveId" clId="{35DAF2C0-5364-4395-8D27-4D50C1FC193C}" dt="2021-10-13T19:58:42.789" v="622" actId="20577"/>
          <ac:spMkLst>
            <pc:docMk/>
            <pc:sldMk cId="0" sldId="268"/>
            <ac:spMk id="4" creationId="{9CA3B78B-5396-4FB1-8DF0-3EC5E78A8125}"/>
          </ac:spMkLst>
        </pc:spChg>
        <pc:spChg chg="del mod ord">
          <ac:chgData name="Jimmy Gilbert" userId="0212c120946023de" providerId="LiveId" clId="{35DAF2C0-5364-4395-8D27-4D50C1FC193C}" dt="2021-10-13T19:49:12.998" v="370" actId="478"/>
          <ac:spMkLst>
            <pc:docMk/>
            <pc:sldMk cId="0" sldId="268"/>
            <ac:spMk id="16386" creationId="{47AC651B-F79A-443E-8585-F5BEDAD8998D}"/>
          </ac:spMkLst>
        </pc:spChg>
        <pc:picChg chg="add mod">
          <ac:chgData name="Jimmy Gilbert" userId="0212c120946023de" providerId="LiveId" clId="{35DAF2C0-5364-4395-8D27-4D50C1FC193C}" dt="2021-10-13T20:03:44.708" v="668" actId="1076"/>
          <ac:picMkLst>
            <pc:docMk/>
            <pc:sldMk cId="0" sldId="268"/>
            <ac:picMk id="6" creationId="{E94F576A-A51F-4201-B82B-1E9DF5AFA2AF}"/>
          </ac:picMkLst>
        </pc:picChg>
      </pc:sldChg>
      <pc:sldChg chg="addSp delSp modSp add mod modClrScheme modAnim chgLayout">
        <pc:chgData name="Jimmy Gilbert" userId="0212c120946023de" providerId="LiveId" clId="{35DAF2C0-5364-4395-8D27-4D50C1FC193C}" dt="2021-10-13T20:11:15.188" v="730"/>
        <pc:sldMkLst>
          <pc:docMk/>
          <pc:sldMk cId="0" sldId="269"/>
        </pc:sldMkLst>
        <pc:spChg chg="add mod ord">
          <ac:chgData name="Jimmy Gilbert" userId="0212c120946023de" providerId="LiveId" clId="{35DAF2C0-5364-4395-8D27-4D50C1FC193C}" dt="2021-10-13T19:49:37.934" v="385" actId="700"/>
          <ac:spMkLst>
            <pc:docMk/>
            <pc:sldMk cId="0" sldId="269"/>
            <ac:spMk id="2" creationId="{7377BDC2-9FEE-43C3-98E4-CD230213460E}"/>
          </ac:spMkLst>
        </pc:spChg>
        <pc:spChg chg="add mod ord">
          <ac:chgData name="Jimmy Gilbert" userId="0212c120946023de" providerId="LiveId" clId="{35DAF2C0-5364-4395-8D27-4D50C1FC193C}" dt="2021-10-13T19:58:07.985" v="608" actId="20577"/>
          <ac:spMkLst>
            <pc:docMk/>
            <pc:sldMk cId="0" sldId="269"/>
            <ac:spMk id="3" creationId="{236478CF-82DF-4A5D-9EB2-F86FCE812DCE}"/>
          </ac:spMkLst>
        </pc:spChg>
        <pc:spChg chg="mod ord">
          <ac:chgData name="Jimmy Gilbert" userId="0212c120946023de" providerId="LiveId" clId="{35DAF2C0-5364-4395-8D27-4D50C1FC193C}" dt="2021-10-13T19:49:37.934" v="385" actId="700"/>
          <ac:spMkLst>
            <pc:docMk/>
            <pc:sldMk cId="0" sldId="269"/>
            <ac:spMk id="17410" creationId="{8C453CF2-CB54-4A50-AECB-6034ADA00985}"/>
          </ac:spMkLst>
        </pc:spChg>
        <pc:spChg chg="del mod ord">
          <ac:chgData name="Jimmy Gilbert" userId="0212c120946023de" providerId="LiveId" clId="{35DAF2C0-5364-4395-8D27-4D50C1FC193C}" dt="2021-10-13T19:49:35.868" v="384" actId="478"/>
          <ac:spMkLst>
            <pc:docMk/>
            <pc:sldMk cId="0" sldId="269"/>
            <ac:spMk id="18434" creationId="{054BED6D-4C85-4A66-AA54-A4F9928897BC}"/>
          </ac:spMkLst>
        </pc:spChg>
      </pc:sldChg>
      <pc:sldChg chg="addSp delSp modSp add mod modClrScheme modAnim chgLayout">
        <pc:chgData name="Jimmy Gilbert" userId="0212c120946023de" providerId="LiveId" clId="{35DAF2C0-5364-4395-8D27-4D50C1FC193C}" dt="2021-10-13T20:11:18.910" v="731"/>
        <pc:sldMkLst>
          <pc:docMk/>
          <pc:sldMk cId="0" sldId="270"/>
        </pc:sldMkLst>
        <pc:spChg chg="add mod ord">
          <ac:chgData name="Jimmy Gilbert" userId="0212c120946023de" providerId="LiveId" clId="{35DAF2C0-5364-4395-8D27-4D50C1FC193C}" dt="2021-10-13T19:58:19.382" v="614" actId="113"/>
          <ac:spMkLst>
            <pc:docMk/>
            <pc:sldMk cId="0" sldId="270"/>
            <ac:spMk id="2" creationId="{2FF33284-F061-416D-A0D2-AF31F8F6F90D}"/>
          </ac:spMkLst>
        </pc:spChg>
        <pc:spChg chg="add mod ord">
          <ac:chgData name="Jimmy Gilbert" userId="0212c120946023de" providerId="LiveId" clId="{35DAF2C0-5364-4395-8D27-4D50C1FC193C}" dt="2021-10-13T19:58:10.639" v="610" actId="20577"/>
          <ac:spMkLst>
            <pc:docMk/>
            <pc:sldMk cId="0" sldId="270"/>
            <ac:spMk id="3" creationId="{2880D8EC-3C77-432B-A69B-24A5445FAB86}"/>
          </ac:spMkLst>
        </pc:spChg>
        <pc:spChg chg="mod ord">
          <ac:chgData name="Jimmy Gilbert" userId="0212c120946023de" providerId="LiveId" clId="{35DAF2C0-5364-4395-8D27-4D50C1FC193C}" dt="2021-10-13T19:50:03.645" v="396" actId="700"/>
          <ac:spMkLst>
            <pc:docMk/>
            <pc:sldMk cId="0" sldId="270"/>
            <ac:spMk id="18434" creationId="{0E40F34D-D45C-4CD1-87D3-B1408CEE0AAB}"/>
          </ac:spMkLst>
        </pc:spChg>
        <pc:spChg chg="del mod ord">
          <ac:chgData name="Jimmy Gilbert" userId="0212c120946023de" providerId="LiveId" clId="{35DAF2C0-5364-4395-8D27-4D50C1FC193C}" dt="2021-10-13T19:50:01.376" v="395" actId="478"/>
          <ac:spMkLst>
            <pc:docMk/>
            <pc:sldMk cId="0" sldId="270"/>
            <ac:spMk id="20482" creationId="{2A14A173-E42E-4D9B-A400-F9CE46938B79}"/>
          </ac:spMkLst>
        </pc:spChg>
      </pc:sldChg>
      <pc:sldChg chg="addSp delSp modSp add mod modClrScheme modAnim chgLayout">
        <pc:chgData name="Jimmy Gilbert" userId="0212c120946023de" providerId="LiveId" clId="{35DAF2C0-5364-4395-8D27-4D50C1FC193C}" dt="2021-10-13T20:11:23.362" v="732"/>
        <pc:sldMkLst>
          <pc:docMk/>
          <pc:sldMk cId="0" sldId="271"/>
        </pc:sldMkLst>
        <pc:spChg chg="add mod ord">
          <ac:chgData name="Jimmy Gilbert" userId="0212c120946023de" providerId="LiveId" clId="{35DAF2C0-5364-4395-8D27-4D50C1FC193C}" dt="2021-10-13T19:58:16.489" v="613" actId="113"/>
          <ac:spMkLst>
            <pc:docMk/>
            <pc:sldMk cId="0" sldId="271"/>
            <ac:spMk id="2" creationId="{CE51E170-FBC2-4255-A92D-A07D67BF5A90}"/>
          </ac:spMkLst>
        </pc:spChg>
        <pc:spChg chg="add mod ord">
          <ac:chgData name="Jimmy Gilbert" userId="0212c120946023de" providerId="LiveId" clId="{35DAF2C0-5364-4395-8D27-4D50C1FC193C}" dt="2021-10-13T19:58:14.023" v="612" actId="20577"/>
          <ac:spMkLst>
            <pc:docMk/>
            <pc:sldMk cId="0" sldId="271"/>
            <ac:spMk id="3" creationId="{705A41B6-4FF8-4BCA-9AC7-ACAFC902F6FA}"/>
          </ac:spMkLst>
        </pc:spChg>
        <pc:spChg chg="mod ord">
          <ac:chgData name="Jimmy Gilbert" userId="0212c120946023de" providerId="LiveId" clId="{35DAF2C0-5364-4395-8D27-4D50C1FC193C}" dt="2021-10-13T19:50:28.692" v="409" actId="700"/>
          <ac:spMkLst>
            <pc:docMk/>
            <pc:sldMk cId="0" sldId="271"/>
            <ac:spMk id="19458" creationId="{0DC6E96D-D976-431D-BDB8-9485A82BBB9B}"/>
          </ac:spMkLst>
        </pc:spChg>
        <pc:spChg chg="del mod ord">
          <ac:chgData name="Jimmy Gilbert" userId="0212c120946023de" providerId="LiveId" clId="{35DAF2C0-5364-4395-8D27-4D50C1FC193C}" dt="2021-10-13T19:50:21.395" v="408" actId="478"/>
          <ac:spMkLst>
            <pc:docMk/>
            <pc:sldMk cId="0" sldId="271"/>
            <ac:spMk id="22530" creationId="{17CAF101-27B9-46B5-B51B-AE95640D73D6}"/>
          </ac:spMkLst>
        </pc:spChg>
      </pc:sldChg>
      <pc:sldChg chg="addSp delSp modSp add mod modClrScheme modAnim chgLayout">
        <pc:chgData name="Jimmy Gilbert" userId="0212c120946023de" providerId="LiveId" clId="{35DAF2C0-5364-4395-8D27-4D50C1FC193C}" dt="2021-10-13T20:11:26.902" v="733"/>
        <pc:sldMkLst>
          <pc:docMk/>
          <pc:sldMk cId="0" sldId="272"/>
        </pc:sldMkLst>
        <pc:spChg chg="add mod ord">
          <ac:chgData name="Jimmy Gilbert" userId="0212c120946023de" providerId="LiveId" clId="{35DAF2C0-5364-4395-8D27-4D50C1FC193C}" dt="2021-10-13T19:57:57.407" v="602" actId="700"/>
          <ac:spMkLst>
            <pc:docMk/>
            <pc:sldMk cId="0" sldId="272"/>
            <ac:spMk id="2" creationId="{0B0338AA-C749-4E11-AF8D-6D9CE7B2ED5B}"/>
          </ac:spMkLst>
        </pc:spChg>
        <pc:spChg chg="add mod ord">
          <ac:chgData name="Jimmy Gilbert" userId="0212c120946023de" providerId="LiveId" clId="{35DAF2C0-5364-4395-8D27-4D50C1FC193C}" dt="2021-10-13T20:06:26.529" v="695" actId="20577"/>
          <ac:spMkLst>
            <pc:docMk/>
            <pc:sldMk cId="0" sldId="272"/>
            <ac:spMk id="3" creationId="{384D9ABB-BB0B-4586-BF82-4C4A3381F3E0}"/>
          </ac:spMkLst>
        </pc:spChg>
        <pc:spChg chg="mod ord">
          <ac:chgData name="Jimmy Gilbert" userId="0212c120946023de" providerId="LiveId" clId="{35DAF2C0-5364-4395-8D27-4D50C1FC193C}" dt="2021-10-13T19:57:57.407" v="602" actId="700"/>
          <ac:spMkLst>
            <pc:docMk/>
            <pc:sldMk cId="0" sldId="272"/>
            <ac:spMk id="20482" creationId="{1D879365-2DAB-4784-B38B-2905FA2BC917}"/>
          </ac:spMkLst>
        </pc:spChg>
        <pc:spChg chg="del mod ord">
          <ac:chgData name="Jimmy Gilbert" userId="0212c120946023de" providerId="LiveId" clId="{35DAF2C0-5364-4395-8D27-4D50C1FC193C}" dt="2021-10-13T19:57:55.061" v="601" actId="478"/>
          <ac:spMkLst>
            <pc:docMk/>
            <pc:sldMk cId="0" sldId="272"/>
            <ac:spMk id="24578" creationId="{AD6FFDFC-0E8F-4C92-B4C7-3754A2333101}"/>
          </ac:spMkLst>
        </pc:spChg>
        <pc:picChg chg="add mod">
          <ac:chgData name="Jimmy Gilbert" userId="0212c120946023de" providerId="LiveId" clId="{35DAF2C0-5364-4395-8D27-4D50C1FC193C}" dt="2021-10-13T20:05:18.344" v="673" actId="1076"/>
          <ac:picMkLst>
            <pc:docMk/>
            <pc:sldMk cId="0" sldId="272"/>
            <ac:picMk id="5" creationId="{608615C4-8B8F-4A3E-9A96-8DAA93C940D3}"/>
          </ac:picMkLst>
        </pc:picChg>
      </pc:sldChg>
      <pc:sldChg chg="addSp delSp modSp add mod modClrScheme chgLayout">
        <pc:chgData name="Jimmy Gilbert" userId="0212c120946023de" providerId="LiveId" clId="{35DAF2C0-5364-4395-8D27-4D50C1FC193C}" dt="2021-10-13T20:06:29.916" v="697" actId="20577"/>
        <pc:sldMkLst>
          <pc:docMk/>
          <pc:sldMk cId="0" sldId="273"/>
        </pc:sldMkLst>
        <pc:spChg chg="add mod ord">
          <ac:chgData name="Jimmy Gilbert" userId="0212c120946023de" providerId="LiveId" clId="{35DAF2C0-5364-4395-8D27-4D50C1FC193C}" dt="2021-10-13T20:06:13.803" v="689" actId="27636"/>
          <ac:spMkLst>
            <pc:docMk/>
            <pc:sldMk cId="0" sldId="273"/>
            <ac:spMk id="2" creationId="{66EEC601-8708-4981-8973-7AB7D67EC56D}"/>
          </ac:spMkLst>
        </pc:spChg>
        <pc:spChg chg="add mod ord">
          <ac:chgData name="Jimmy Gilbert" userId="0212c120946023de" providerId="LiveId" clId="{35DAF2C0-5364-4395-8D27-4D50C1FC193C}" dt="2021-10-13T20:06:29.916" v="697" actId="20577"/>
          <ac:spMkLst>
            <pc:docMk/>
            <pc:sldMk cId="0" sldId="273"/>
            <ac:spMk id="3" creationId="{7C8D5A30-269F-46F5-9472-5C4BC803041C}"/>
          </ac:spMkLst>
        </pc:spChg>
        <pc:spChg chg="add mod">
          <ac:chgData name="Jimmy Gilbert" userId="0212c120946023de" providerId="LiveId" clId="{35DAF2C0-5364-4395-8D27-4D50C1FC193C}" dt="2021-10-13T20:05:54.271" v="685" actId="1076"/>
          <ac:spMkLst>
            <pc:docMk/>
            <pc:sldMk cId="0" sldId="273"/>
            <ac:spMk id="5" creationId="{F10EDC4E-BB23-47E4-BA63-ADBB785A20E2}"/>
          </ac:spMkLst>
        </pc:spChg>
        <pc:spChg chg="mod ord">
          <ac:chgData name="Jimmy Gilbert" userId="0212c120946023de" providerId="LiveId" clId="{35DAF2C0-5364-4395-8D27-4D50C1FC193C}" dt="2021-10-13T20:06:13.788" v="688" actId="700"/>
          <ac:spMkLst>
            <pc:docMk/>
            <pc:sldMk cId="0" sldId="273"/>
            <ac:spMk id="21506" creationId="{44CA29B8-54C1-4903-95D7-7A0E6C9D6759}"/>
          </ac:spMkLst>
        </pc:spChg>
        <pc:spChg chg="del mod ord">
          <ac:chgData name="Jimmy Gilbert" userId="0212c120946023de" providerId="LiveId" clId="{35DAF2C0-5364-4395-8D27-4D50C1FC193C}" dt="2021-10-13T20:06:09.819" v="687" actId="478"/>
          <ac:spMkLst>
            <pc:docMk/>
            <pc:sldMk cId="0" sldId="273"/>
            <ac:spMk id="26626" creationId="{E36D27C0-4106-44B1-AB6C-4E64E1B6A0D3}"/>
          </ac:spMkLst>
        </pc:spChg>
      </pc:sldChg>
      <pc:sldChg chg="addSp delSp modSp add mod modClrScheme modAnim chgLayout">
        <pc:chgData name="Jimmy Gilbert" userId="0212c120946023de" providerId="LiveId" clId="{35DAF2C0-5364-4395-8D27-4D50C1FC193C}" dt="2021-10-13T20:11:35.789" v="734"/>
        <pc:sldMkLst>
          <pc:docMk/>
          <pc:sldMk cId="0" sldId="274"/>
        </pc:sldMkLst>
        <pc:spChg chg="add mod ord">
          <ac:chgData name="Jimmy Gilbert" userId="0212c120946023de" providerId="LiveId" clId="{35DAF2C0-5364-4395-8D27-4D50C1FC193C}" dt="2021-10-13T20:07:39.675" v="708" actId="113"/>
          <ac:spMkLst>
            <pc:docMk/>
            <pc:sldMk cId="0" sldId="274"/>
            <ac:spMk id="2" creationId="{CDE2E52D-CEA7-4CF6-97B1-3BA2CAC963A5}"/>
          </ac:spMkLst>
        </pc:spChg>
        <pc:spChg chg="add mod ord">
          <ac:chgData name="Jimmy Gilbert" userId="0212c120946023de" providerId="LiveId" clId="{35DAF2C0-5364-4395-8D27-4D50C1FC193C}" dt="2021-10-13T20:06:34.218" v="699" actId="20577"/>
          <ac:spMkLst>
            <pc:docMk/>
            <pc:sldMk cId="0" sldId="274"/>
            <ac:spMk id="3" creationId="{A24637AC-AB75-4BDC-BD26-EBED6413B126}"/>
          </ac:spMkLst>
        </pc:spChg>
        <pc:spChg chg="mod ord">
          <ac:chgData name="Jimmy Gilbert" userId="0212c120946023de" providerId="LiveId" clId="{35DAF2C0-5364-4395-8D27-4D50C1FC193C}" dt="2021-10-13T19:57:32.491" v="592" actId="700"/>
          <ac:spMkLst>
            <pc:docMk/>
            <pc:sldMk cId="0" sldId="274"/>
            <ac:spMk id="22530" creationId="{C0FB70EB-BC9D-4B3C-8FB2-2783B3D30474}"/>
          </ac:spMkLst>
        </pc:spChg>
        <pc:spChg chg="del mod ord">
          <ac:chgData name="Jimmy Gilbert" userId="0212c120946023de" providerId="LiveId" clId="{35DAF2C0-5364-4395-8D27-4D50C1FC193C}" dt="2021-10-13T19:57:29.903" v="591" actId="478"/>
          <ac:spMkLst>
            <pc:docMk/>
            <pc:sldMk cId="0" sldId="274"/>
            <ac:spMk id="30722" creationId="{868EEBFF-6750-43D4-B3B0-AC62BBB421BF}"/>
          </ac:spMkLst>
        </pc:spChg>
        <pc:picChg chg="add mod">
          <ac:chgData name="Jimmy Gilbert" userId="0212c120946023de" providerId="LiveId" clId="{35DAF2C0-5364-4395-8D27-4D50C1FC193C}" dt="2021-10-13T20:07:08.198" v="703" actId="1076"/>
          <ac:picMkLst>
            <pc:docMk/>
            <pc:sldMk cId="0" sldId="274"/>
            <ac:picMk id="5" creationId="{AD63F652-C98D-4601-97FB-F56A175D1355}"/>
          </ac:picMkLst>
        </pc:picChg>
      </pc:sldChg>
      <pc:sldChg chg="addSp delSp modSp add mod modClrScheme modAnim chgLayout">
        <pc:chgData name="Jimmy Gilbert" userId="0212c120946023de" providerId="LiveId" clId="{35DAF2C0-5364-4395-8D27-4D50C1FC193C}" dt="2021-10-13T20:11:43.258" v="736"/>
        <pc:sldMkLst>
          <pc:docMk/>
          <pc:sldMk cId="0" sldId="275"/>
        </pc:sldMkLst>
        <pc:spChg chg="add mod ord">
          <ac:chgData name="Jimmy Gilbert" userId="0212c120946023de" providerId="LiveId" clId="{35DAF2C0-5364-4395-8D27-4D50C1FC193C}" dt="2021-10-13T20:07:52.306" v="710" actId="20577"/>
          <ac:spMkLst>
            <pc:docMk/>
            <pc:sldMk cId="0" sldId="275"/>
            <ac:spMk id="2" creationId="{A1247746-F7BD-4553-82F6-D268AE87E763}"/>
          </ac:spMkLst>
        </pc:spChg>
        <pc:spChg chg="add mod ord">
          <ac:chgData name="Jimmy Gilbert" userId="0212c120946023de" providerId="LiveId" clId="{35DAF2C0-5364-4395-8D27-4D50C1FC193C}" dt="2021-10-13T19:57:09.191" v="582" actId="20577"/>
          <ac:spMkLst>
            <pc:docMk/>
            <pc:sldMk cId="0" sldId="275"/>
            <ac:spMk id="3" creationId="{113B5A57-25A7-46B5-8DA3-5D7009B050D9}"/>
          </ac:spMkLst>
        </pc:spChg>
        <pc:spChg chg="mod ord">
          <ac:chgData name="Jimmy Gilbert" userId="0212c120946023de" providerId="LiveId" clId="{35DAF2C0-5364-4395-8D27-4D50C1FC193C}" dt="2021-10-13T19:57:04.984" v="578" actId="700"/>
          <ac:spMkLst>
            <pc:docMk/>
            <pc:sldMk cId="0" sldId="275"/>
            <ac:spMk id="23554" creationId="{8E79607E-E486-41B3-9110-2C89C2A7D838}"/>
          </ac:spMkLst>
        </pc:spChg>
        <pc:spChg chg="del mod ord">
          <ac:chgData name="Jimmy Gilbert" userId="0212c120946023de" providerId="LiveId" clId="{35DAF2C0-5364-4395-8D27-4D50C1FC193C}" dt="2021-10-13T19:57:01.986" v="577" actId="478"/>
          <ac:spMkLst>
            <pc:docMk/>
            <pc:sldMk cId="0" sldId="275"/>
            <ac:spMk id="34818" creationId="{2999C464-91E3-440E-B979-A6B27A53355D}"/>
          </ac:spMkLst>
        </pc:spChg>
        <pc:picChg chg="add mod">
          <ac:chgData name="Jimmy Gilbert" userId="0212c120946023de" providerId="LiveId" clId="{35DAF2C0-5364-4395-8D27-4D50C1FC193C}" dt="2021-10-13T20:08:34.801" v="716" actId="1076"/>
          <ac:picMkLst>
            <pc:docMk/>
            <pc:sldMk cId="0" sldId="275"/>
            <ac:picMk id="5" creationId="{202454E0-5E6C-4459-A380-E7544134798C}"/>
          </ac:picMkLst>
        </pc:picChg>
        <pc:picChg chg="add mod">
          <ac:chgData name="Jimmy Gilbert" userId="0212c120946023de" providerId="LiveId" clId="{35DAF2C0-5364-4395-8D27-4D50C1FC193C}" dt="2021-10-13T20:08:13.911" v="712" actId="1076"/>
          <ac:picMkLst>
            <pc:docMk/>
            <pc:sldMk cId="0" sldId="275"/>
            <ac:picMk id="20482" creationId="{0D7C12B7-6E14-4B23-838E-C44145AFE699}"/>
          </ac:picMkLst>
        </pc:picChg>
      </pc:sldChg>
      <pc:sldChg chg="addSp delSp modSp add mod modClrScheme modAnim chgLayout">
        <pc:chgData name="Jimmy Gilbert" userId="0212c120946023de" providerId="LiveId" clId="{35DAF2C0-5364-4395-8D27-4D50C1FC193C}" dt="2021-10-13T20:11:50.969" v="737"/>
        <pc:sldMkLst>
          <pc:docMk/>
          <pc:sldMk cId="0" sldId="276"/>
        </pc:sldMkLst>
        <pc:spChg chg="add mod ord">
          <ac:chgData name="Jimmy Gilbert" userId="0212c120946023de" providerId="LiveId" clId="{35DAF2C0-5364-4395-8D27-4D50C1FC193C}" dt="2021-10-13T20:08:58.459" v="722" actId="14"/>
          <ac:spMkLst>
            <pc:docMk/>
            <pc:sldMk cId="0" sldId="276"/>
            <ac:spMk id="2" creationId="{3B191549-DD0E-495D-8F36-3F58CD634428}"/>
          </ac:spMkLst>
        </pc:spChg>
        <pc:spChg chg="add mod ord">
          <ac:chgData name="Jimmy Gilbert" userId="0212c120946023de" providerId="LiveId" clId="{35DAF2C0-5364-4395-8D27-4D50C1FC193C}" dt="2021-10-13T19:56:55.091" v="575" actId="20577"/>
          <ac:spMkLst>
            <pc:docMk/>
            <pc:sldMk cId="0" sldId="276"/>
            <ac:spMk id="3" creationId="{9D32BDA4-96BC-4FCB-95FF-304E4CA8E964}"/>
          </ac:spMkLst>
        </pc:spChg>
        <pc:spChg chg="mod ord">
          <ac:chgData name="Jimmy Gilbert" userId="0212c120946023de" providerId="LiveId" clId="{35DAF2C0-5364-4395-8D27-4D50C1FC193C}" dt="2021-10-13T19:56:51.228" v="571" actId="700"/>
          <ac:spMkLst>
            <pc:docMk/>
            <pc:sldMk cId="0" sldId="276"/>
            <ac:spMk id="24578" creationId="{53E9A2AB-C553-46B0-A186-70DB0A2A7B83}"/>
          </ac:spMkLst>
        </pc:spChg>
        <pc:spChg chg="del mod ord">
          <ac:chgData name="Jimmy Gilbert" userId="0212c120946023de" providerId="LiveId" clId="{35DAF2C0-5364-4395-8D27-4D50C1FC193C}" dt="2021-10-13T19:56:49.029" v="570" actId="478"/>
          <ac:spMkLst>
            <pc:docMk/>
            <pc:sldMk cId="0" sldId="276"/>
            <ac:spMk id="36866" creationId="{73B23D2C-D3F8-4DCF-BABB-7B0F4B463C6A}"/>
          </ac:spMkLst>
        </pc:spChg>
      </pc:sldChg>
      <pc:sldChg chg="addSp delSp modSp add mod modClrScheme modAnim chgLayout">
        <pc:chgData name="Jimmy Gilbert" userId="0212c120946023de" providerId="LiveId" clId="{35DAF2C0-5364-4395-8D27-4D50C1FC193C}" dt="2021-10-13T20:11:58.247" v="738"/>
        <pc:sldMkLst>
          <pc:docMk/>
          <pc:sldMk cId="0" sldId="277"/>
        </pc:sldMkLst>
        <pc:spChg chg="add mod ord">
          <ac:chgData name="Jimmy Gilbert" userId="0212c120946023de" providerId="LiveId" clId="{35DAF2C0-5364-4395-8D27-4D50C1FC193C}" dt="2021-10-13T20:09:21.912" v="723" actId="113"/>
          <ac:spMkLst>
            <pc:docMk/>
            <pc:sldMk cId="0" sldId="277"/>
            <ac:spMk id="2" creationId="{271CBA4F-AF1D-4225-BC5F-E820CEDBCDEB}"/>
          </ac:spMkLst>
        </pc:spChg>
        <pc:spChg chg="add mod ord">
          <ac:chgData name="Jimmy Gilbert" userId="0212c120946023de" providerId="LiveId" clId="{35DAF2C0-5364-4395-8D27-4D50C1FC193C}" dt="2021-10-13T19:56:39.822" v="568" actId="20577"/>
          <ac:spMkLst>
            <pc:docMk/>
            <pc:sldMk cId="0" sldId="277"/>
            <ac:spMk id="3" creationId="{0320EF23-F4B0-464A-90C6-5C8726703A20}"/>
          </ac:spMkLst>
        </pc:spChg>
        <pc:spChg chg="mod ord">
          <ac:chgData name="Jimmy Gilbert" userId="0212c120946023de" providerId="LiveId" clId="{35DAF2C0-5364-4395-8D27-4D50C1FC193C}" dt="2021-10-13T19:56:35.092" v="564" actId="700"/>
          <ac:spMkLst>
            <pc:docMk/>
            <pc:sldMk cId="0" sldId="277"/>
            <ac:spMk id="25602" creationId="{27AACC74-65DB-42AE-8D4B-73F7B6755424}"/>
          </ac:spMkLst>
        </pc:spChg>
        <pc:spChg chg="del mod ord">
          <ac:chgData name="Jimmy Gilbert" userId="0212c120946023de" providerId="LiveId" clId="{35DAF2C0-5364-4395-8D27-4D50C1FC193C}" dt="2021-10-13T19:56:32" v="563" actId="478"/>
          <ac:spMkLst>
            <pc:docMk/>
            <pc:sldMk cId="0" sldId="277"/>
            <ac:spMk id="40962" creationId="{61883BD9-0FD0-461A-9460-D217A97DCC2A}"/>
          </ac:spMkLst>
        </pc:spChg>
      </pc:sldChg>
      <pc:sldChg chg="addSp delSp modSp add mod modClrScheme modAnim chgLayout">
        <pc:chgData name="Jimmy Gilbert" userId="0212c120946023de" providerId="LiveId" clId="{35DAF2C0-5364-4395-8D27-4D50C1FC193C}" dt="2021-10-13T20:12:01.776" v="739"/>
        <pc:sldMkLst>
          <pc:docMk/>
          <pc:sldMk cId="0" sldId="278"/>
        </pc:sldMkLst>
        <pc:spChg chg="add mod ord">
          <ac:chgData name="Jimmy Gilbert" userId="0212c120946023de" providerId="LiveId" clId="{35DAF2C0-5364-4395-8D27-4D50C1FC193C}" dt="2021-10-13T20:09:58.729" v="725" actId="113"/>
          <ac:spMkLst>
            <pc:docMk/>
            <pc:sldMk cId="0" sldId="278"/>
            <ac:spMk id="2" creationId="{1E2B4984-C1E8-4BF3-8961-4839E1BEBEE2}"/>
          </ac:spMkLst>
        </pc:spChg>
        <pc:spChg chg="add mod ord">
          <ac:chgData name="Jimmy Gilbert" userId="0212c120946023de" providerId="LiveId" clId="{35DAF2C0-5364-4395-8D27-4D50C1FC193C}" dt="2021-10-13T19:44:44.154" v="238" actId="20577"/>
          <ac:spMkLst>
            <pc:docMk/>
            <pc:sldMk cId="0" sldId="278"/>
            <ac:spMk id="3" creationId="{55691613-BAA2-4808-8EE0-987899A2A4F6}"/>
          </ac:spMkLst>
        </pc:spChg>
        <pc:spChg chg="mod ord">
          <ac:chgData name="Jimmy Gilbert" userId="0212c120946023de" providerId="LiveId" clId="{35DAF2C0-5364-4395-8D27-4D50C1FC193C}" dt="2021-10-13T19:44:42.042" v="236" actId="700"/>
          <ac:spMkLst>
            <pc:docMk/>
            <pc:sldMk cId="0" sldId="278"/>
            <ac:spMk id="26626" creationId="{4E02DAAF-45FD-4677-B880-25CB873ABD2D}"/>
          </ac:spMkLst>
        </pc:spChg>
        <pc:spChg chg="del mod ord">
          <ac:chgData name="Jimmy Gilbert" userId="0212c120946023de" providerId="LiveId" clId="{35DAF2C0-5364-4395-8D27-4D50C1FC193C}" dt="2021-10-13T19:44:39.049" v="235" actId="478"/>
          <ac:spMkLst>
            <pc:docMk/>
            <pc:sldMk cId="0" sldId="278"/>
            <ac:spMk id="43010" creationId="{A0786167-5E0A-47F7-B9AF-753F1A6F64D6}"/>
          </ac:spMkLst>
        </pc:spChg>
      </pc:sldChg>
      <pc:sldChg chg="addSp delSp modSp add mod modClrScheme chgLayout">
        <pc:chgData name="Jimmy Gilbert" userId="0212c120946023de" providerId="LiveId" clId="{35DAF2C0-5364-4395-8D27-4D50C1FC193C}" dt="2021-10-13T19:56:17.755" v="559" actId="478"/>
        <pc:sldMkLst>
          <pc:docMk/>
          <pc:sldMk cId="0" sldId="279"/>
        </pc:sldMkLst>
        <pc:spChg chg="mod ord">
          <ac:chgData name="Jimmy Gilbert" userId="0212c120946023de" providerId="LiveId" clId="{35DAF2C0-5364-4395-8D27-4D50C1FC193C}" dt="2021-10-13T19:56:11.244" v="553" actId="700"/>
          <ac:spMkLst>
            <pc:docMk/>
            <pc:sldMk cId="0" sldId="279"/>
            <ac:spMk id="2" creationId="{3C01339C-937A-4839-BF53-E13AB273F146}"/>
          </ac:spMkLst>
        </pc:spChg>
        <pc:spChg chg="add del mod ord">
          <ac:chgData name="Jimmy Gilbert" userId="0212c120946023de" providerId="LiveId" clId="{35DAF2C0-5364-4395-8D27-4D50C1FC193C}" dt="2021-10-13T19:55:20.226" v="538" actId="478"/>
          <ac:spMkLst>
            <pc:docMk/>
            <pc:sldMk cId="0" sldId="279"/>
            <ac:spMk id="3" creationId="{170492C5-6EC0-491E-B633-13309D3ECFF9}"/>
          </ac:spMkLst>
        </pc:spChg>
        <pc:spChg chg="add del mod ord">
          <ac:chgData name="Jimmy Gilbert" userId="0212c120946023de" providerId="LiveId" clId="{35DAF2C0-5364-4395-8D27-4D50C1FC193C}" dt="2021-10-13T19:56:17.755" v="559" actId="478"/>
          <ac:spMkLst>
            <pc:docMk/>
            <pc:sldMk cId="0" sldId="279"/>
            <ac:spMk id="4" creationId="{D490F4F3-4D7D-4E81-9DAA-10475F38AA53}"/>
          </ac:spMkLst>
        </pc:spChg>
        <pc:spChg chg="add mod ord">
          <ac:chgData name="Jimmy Gilbert" userId="0212c120946023de" providerId="LiveId" clId="{35DAF2C0-5364-4395-8D27-4D50C1FC193C}" dt="2021-10-13T19:56:15.965" v="558" actId="20577"/>
          <ac:spMkLst>
            <pc:docMk/>
            <pc:sldMk cId="0" sldId="279"/>
            <ac:spMk id="5" creationId="{508C0D5B-8946-4E0E-A286-93D11D2D16C9}"/>
          </ac:spMkLst>
        </pc:spChg>
        <pc:spChg chg="del mod ord">
          <ac:chgData name="Jimmy Gilbert" userId="0212c120946023de" providerId="LiveId" clId="{35DAF2C0-5364-4395-8D27-4D50C1FC193C}" dt="2021-10-13T19:56:09.232" v="552" actId="478"/>
          <ac:spMkLst>
            <pc:docMk/>
            <pc:sldMk cId="0" sldId="279"/>
            <ac:spMk id="45058" creationId="{C721FEF5-84B2-4DD4-A2DB-55150F2F0BDA}"/>
          </ac:spMkLst>
        </pc:spChg>
        <pc:graphicFrameChg chg="mod">
          <ac:chgData name="Jimmy Gilbert" userId="0212c120946023de" providerId="LiveId" clId="{35DAF2C0-5364-4395-8D27-4D50C1FC193C}" dt="2021-10-13T19:55:26.499" v="542" actId="1076"/>
          <ac:graphicFrameMkLst>
            <pc:docMk/>
            <pc:sldMk cId="0" sldId="279"/>
            <ac:graphicFrameMk id="45059" creationId="{C48D677E-22FB-4434-B22C-644E3B022916}"/>
          </ac:graphicFrameMkLst>
        </pc:graphicFrameChg>
      </pc:sldChg>
      <pc:sldChg chg="addSp modSp add mod modClrScheme modAnim chgLayout">
        <pc:chgData name="Jimmy Gilbert" userId="0212c120946023de" providerId="LiveId" clId="{35DAF2C0-5364-4395-8D27-4D50C1FC193C}" dt="2021-10-13T20:12:09.882" v="740"/>
        <pc:sldMkLst>
          <pc:docMk/>
          <pc:sldMk cId="0" sldId="282"/>
        </pc:sldMkLst>
        <pc:spChg chg="add mod ord">
          <ac:chgData name="Jimmy Gilbert" userId="0212c120946023de" providerId="LiveId" clId="{35DAF2C0-5364-4395-8D27-4D50C1FC193C}" dt="2021-10-13T19:46:26.100" v="287" actId="700"/>
          <ac:spMkLst>
            <pc:docMk/>
            <pc:sldMk cId="0" sldId="282"/>
            <ac:spMk id="2" creationId="{EFFAE956-05C4-44C0-B719-84E3BC853946}"/>
          </ac:spMkLst>
        </pc:spChg>
        <pc:spChg chg="mod ord">
          <ac:chgData name="Jimmy Gilbert" userId="0212c120946023de" providerId="LiveId" clId="{35DAF2C0-5364-4395-8D27-4D50C1FC193C}" dt="2021-10-13T19:46:26.100" v="287" actId="700"/>
          <ac:spMkLst>
            <pc:docMk/>
            <pc:sldMk cId="0" sldId="282"/>
            <ac:spMk id="30721" creationId="{53AFCE88-BB6D-4F68-94FF-46A21ACB6B11}"/>
          </ac:spMkLst>
        </pc:spChg>
        <pc:spChg chg="mod ord">
          <ac:chgData name="Jimmy Gilbert" userId="0212c120946023de" providerId="LiveId" clId="{35DAF2C0-5364-4395-8D27-4D50C1FC193C}" dt="2021-10-13T19:46:26.100" v="287" actId="700"/>
          <ac:spMkLst>
            <pc:docMk/>
            <pc:sldMk cId="0" sldId="282"/>
            <ac:spMk id="30722" creationId="{03906950-1244-4B66-A0A4-E9475C0D4AF7}"/>
          </ac:spMkLst>
        </pc:spChg>
      </pc:sldChg>
      <pc:sldChg chg="addSp delSp modSp add del mod modClrScheme chgLayout">
        <pc:chgData name="Jimmy Gilbert" userId="0212c120946023de" providerId="LiveId" clId="{35DAF2C0-5364-4395-8D27-4D50C1FC193C}" dt="2021-10-13T19:57:43.644" v="599" actId="47"/>
        <pc:sldMkLst>
          <pc:docMk/>
          <pc:sldMk cId="0" sldId="291"/>
        </pc:sldMkLst>
        <pc:spChg chg="add del mod ord">
          <ac:chgData name="Jimmy Gilbert" userId="0212c120946023de" providerId="LiveId" clId="{35DAF2C0-5364-4395-8D27-4D50C1FC193C}" dt="2021-10-13T19:51:42.691" v="446" actId="21"/>
          <ac:spMkLst>
            <pc:docMk/>
            <pc:sldMk cId="0" sldId="291"/>
            <ac:spMk id="2" creationId="{7F176352-FCF6-4663-967D-97F205FBCDA3}"/>
          </ac:spMkLst>
        </pc:spChg>
        <pc:spChg chg="add mod">
          <ac:chgData name="Jimmy Gilbert" userId="0212c120946023de" providerId="LiveId" clId="{35DAF2C0-5364-4395-8D27-4D50C1FC193C}" dt="2021-10-13T19:51:42.691" v="446" actId="21"/>
          <ac:spMkLst>
            <pc:docMk/>
            <pc:sldMk cId="0" sldId="291"/>
            <ac:spMk id="4" creationId="{B22551EA-CEA9-4D7D-AAC2-C951D591A50C}"/>
          </ac:spMkLst>
        </pc:spChg>
        <pc:spChg chg="mod ord">
          <ac:chgData name="Jimmy Gilbert" userId="0212c120946023de" providerId="LiveId" clId="{35DAF2C0-5364-4395-8D27-4D50C1FC193C}" dt="2021-10-13T19:41:03.969" v="143" actId="120"/>
          <ac:spMkLst>
            <pc:docMk/>
            <pc:sldMk cId="0" sldId="291"/>
            <ac:spMk id="21506" creationId="{27E0DF85-3205-4422-9AFC-B40830CBBD22}"/>
          </ac:spMkLst>
        </pc:spChg>
        <pc:spChg chg="mod ord">
          <ac:chgData name="Jimmy Gilbert" userId="0212c120946023de" providerId="LiveId" clId="{35DAF2C0-5364-4395-8D27-4D50C1FC193C}" dt="2021-10-13T19:51:23.096" v="436" actId="27636"/>
          <ac:spMkLst>
            <pc:docMk/>
            <pc:sldMk cId="0" sldId="291"/>
            <ac:spMk id="28674" creationId="{CEDE72A9-475B-4E09-BA2E-1D97F999AA38}"/>
          </ac:spMkLst>
        </pc:spChg>
      </pc:sldChg>
      <pc:sldChg chg="addSp delSp modSp add mod modClrScheme modAnim chgLayout">
        <pc:chgData name="Jimmy Gilbert" userId="0212c120946023de" providerId="LiveId" clId="{35DAF2C0-5364-4395-8D27-4D50C1FC193C}" dt="2021-10-13T20:11:39.602" v="735"/>
        <pc:sldMkLst>
          <pc:docMk/>
          <pc:sldMk cId="0" sldId="292"/>
        </pc:sldMkLst>
        <pc:spChg chg="add mod ord">
          <ac:chgData name="Jimmy Gilbert" userId="0212c120946023de" providerId="LiveId" clId="{35DAF2C0-5364-4395-8D27-4D50C1FC193C}" dt="2021-10-13T20:07:36.511" v="707" actId="113"/>
          <ac:spMkLst>
            <pc:docMk/>
            <pc:sldMk cId="0" sldId="292"/>
            <ac:spMk id="2" creationId="{EC561FC1-CAF2-4E44-A4D9-99594B32069C}"/>
          </ac:spMkLst>
        </pc:spChg>
        <pc:spChg chg="add mod ord">
          <ac:chgData name="Jimmy Gilbert" userId="0212c120946023de" providerId="LiveId" clId="{35DAF2C0-5364-4395-8D27-4D50C1FC193C}" dt="2021-10-13T20:07:32.583" v="706" actId="20577"/>
          <ac:spMkLst>
            <pc:docMk/>
            <pc:sldMk cId="0" sldId="292"/>
            <ac:spMk id="3" creationId="{4591EA34-207C-4F54-A3E3-9488AF899F90}"/>
          </ac:spMkLst>
        </pc:spChg>
        <pc:spChg chg="del mod ord">
          <ac:chgData name="Jimmy Gilbert" userId="0212c120946023de" providerId="LiveId" clId="{35DAF2C0-5364-4395-8D27-4D50C1FC193C}" dt="2021-10-13T19:57:15.813" v="584" actId="478"/>
          <ac:spMkLst>
            <pc:docMk/>
            <pc:sldMk cId="0" sldId="292"/>
            <ac:spMk id="22529" creationId="{05845F68-1ED5-426B-AE30-EC98CC37F5D3}"/>
          </ac:spMkLst>
        </pc:spChg>
        <pc:spChg chg="mod ord">
          <ac:chgData name="Jimmy Gilbert" userId="0212c120946023de" providerId="LiveId" clId="{35DAF2C0-5364-4395-8D27-4D50C1FC193C}" dt="2021-10-13T19:57:18.711" v="585" actId="700"/>
          <ac:spMkLst>
            <pc:docMk/>
            <pc:sldMk cId="0" sldId="292"/>
            <ac:spMk id="22530" creationId="{88165851-1CF5-4D32-985D-D74C2F92B2DD}"/>
          </ac:spMkLst>
        </pc:spChg>
      </pc:sldChg>
      <pc:sldChg chg="addSp modSp add mod setBg modClrScheme chgLayout">
        <pc:chgData name="Jimmy Gilbert" userId="0212c120946023de" providerId="LiveId" clId="{35DAF2C0-5364-4395-8D27-4D50C1FC193C}" dt="2021-10-13T19:54:12.482" v="515" actId="1076"/>
        <pc:sldMkLst>
          <pc:docMk/>
          <pc:sldMk cId="0" sldId="293"/>
        </pc:sldMkLst>
        <pc:spChg chg="add mod ord">
          <ac:chgData name="Jimmy Gilbert" userId="0212c120946023de" providerId="LiveId" clId="{35DAF2C0-5364-4395-8D27-4D50C1FC193C}" dt="2021-10-13T19:54:08.024" v="514" actId="20577"/>
          <ac:spMkLst>
            <pc:docMk/>
            <pc:sldMk cId="0" sldId="293"/>
            <ac:spMk id="2" creationId="{D7C7D93E-9510-40AD-A24D-E4CECBCF4188}"/>
          </ac:spMkLst>
        </pc:spChg>
        <pc:spChg chg="mod ord">
          <ac:chgData name="Jimmy Gilbert" userId="0212c120946023de" providerId="LiveId" clId="{35DAF2C0-5364-4395-8D27-4D50C1FC193C}" dt="2021-10-13T19:41:27.011" v="158" actId="27636"/>
          <ac:spMkLst>
            <pc:docMk/>
            <pc:sldMk cId="0" sldId="293"/>
            <ac:spMk id="24578" creationId="{8F267C83-DE60-44DE-AE37-7178AAC26073}"/>
          </ac:spMkLst>
        </pc:spChg>
        <pc:spChg chg="mod ord">
          <ac:chgData name="Jimmy Gilbert" userId="0212c120946023de" providerId="LiveId" clId="{35DAF2C0-5364-4395-8D27-4D50C1FC193C}" dt="2021-10-13T19:54:03.178" v="510" actId="21"/>
          <ac:spMkLst>
            <pc:docMk/>
            <pc:sldMk cId="0" sldId="293"/>
            <ac:spMk id="38915" creationId="{C725963B-73AA-4232-95AC-72E3AA861FC4}"/>
          </ac:spMkLst>
        </pc:spChg>
        <pc:picChg chg="mod">
          <ac:chgData name="Jimmy Gilbert" userId="0212c120946023de" providerId="LiveId" clId="{35DAF2C0-5364-4395-8D27-4D50C1FC193C}" dt="2021-10-13T19:54:12.482" v="515" actId="1076"/>
          <ac:picMkLst>
            <pc:docMk/>
            <pc:sldMk cId="0" sldId="293"/>
            <ac:picMk id="38916" creationId="{D96987CB-FAB5-4CE7-B396-AF95894934D6}"/>
          </ac:picMkLst>
        </pc:picChg>
      </pc:sldChg>
      <pc:sldChg chg="addSp modSp add mod modClrScheme chgLayout">
        <pc:chgData name="Jimmy Gilbert" userId="0212c120946023de" providerId="LiveId" clId="{35DAF2C0-5364-4395-8D27-4D50C1FC193C}" dt="2021-10-13T19:43:33.534" v="211" actId="20577"/>
        <pc:sldMkLst>
          <pc:docMk/>
          <pc:sldMk cId="0" sldId="294"/>
        </pc:sldMkLst>
        <pc:spChg chg="mod ord">
          <ac:chgData name="Jimmy Gilbert" userId="0212c120946023de" providerId="LiveId" clId="{35DAF2C0-5364-4395-8D27-4D50C1FC193C}" dt="2021-10-13T19:41:43.776" v="170" actId="120"/>
          <ac:spMkLst>
            <pc:docMk/>
            <pc:sldMk cId="0" sldId="294"/>
            <ac:spMk id="2" creationId="{BD7B0186-5268-474A-BC63-423A78AAE42C}"/>
          </ac:spMkLst>
        </pc:spChg>
        <pc:spChg chg="add mod ord">
          <ac:chgData name="Jimmy Gilbert" userId="0212c120946023de" providerId="LiveId" clId="{35DAF2C0-5364-4395-8D27-4D50C1FC193C}" dt="2021-10-13T19:43:25.692" v="206" actId="5793"/>
          <ac:spMkLst>
            <pc:docMk/>
            <pc:sldMk cId="0" sldId="294"/>
            <ac:spMk id="3" creationId="{557168C7-8846-4D20-8F70-C0D96CFA01D8}"/>
          </ac:spMkLst>
        </pc:spChg>
        <pc:spChg chg="mod ord">
          <ac:chgData name="Jimmy Gilbert" userId="0212c120946023de" providerId="LiveId" clId="{35DAF2C0-5364-4395-8D27-4D50C1FC193C}" dt="2021-10-13T19:43:33.534" v="211" actId="20577"/>
          <ac:spMkLst>
            <pc:docMk/>
            <pc:sldMk cId="0" sldId="294"/>
            <ac:spMk id="27649" creationId="{854BCA03-C916-4A73-AE8C-95B6750837F9}"/>
          </ac:spMkLst>
        </pc:spChg>
      </pc:sldChg>
      <pc:sldChg chg="addSp delSp modSp add mod modClrScheme chgLayout">
        <pc:chgData name="Jimmy Gilbert" userId="0212c120946023de" providerId="LiveId" clId="{35DAF2C0-5364-4395-8D27-4D50C1FC193C}" dt="2021-10-13T19:55:52.430" v="550" actId="1076"/>
        <pc:sldMkLst>
          <pc:docMk/>
          <pc:sldMk cId="0" sldId="295"/>
        </pc:sldMkLst>
        <pc:spChg chg="add del mod ord">
          <ac:chgData name="Jimmy Gilbert" userId="0212c120946023de" providerId="LiveId" clId="{35DAF2C0-5364-4395-8D27-4D50C1FC193C}" dt="2021-10-13T19:42:59.346" v="196" actId="700"/>
          <ac:spMkLst>
            <pc:docMk/>
            <pc:sldMk cId="0" sldId="295"/>
            <ac:spMk id="2" creationId="{FFB7AC49-D5F4-424E-BBC3-7A3F0F74B694}"/>
          </ac:spMkLst>
        </pc:spChg>
        <pc:spChg chg="add mod ord">
          <ac:chgData name="Jimmy Gilbert" userId="0212c120946023de" providerId="LiveId" clId="{35DAF2C0-5364-4395-8D27-4D50C1FC193C}" dt="2021-10-13T19:55:45.820" v="549" actId="113"/>
          <ac:spMkLst>
            <pc:docMk/>
            <pc:sldMk cId="0" sldId="295"/>
            <ac:spMk id="3" creationId="{85AA5BD0-80BE-4CD4-A7B7-D37A48585750}"/>
          </ac:spMkLst>
        </pc:spChg>
        <pc:spChg chg="add del mod">
          <ac:chgData name="Jimmy Gilbert" userId="0212c120946023de" providerId="LiveId" clId="{35DAF2C0-5364-4395-8D27-4D50C1FC193C}" dt="2021-10-13T19:42:43.485" v="194" actId="478"/>
          <ac:spMkLst>
            <pc:docMk/>
            <pc:sldMk cId="0" sldId="295"/>
            <ac:spMk id="5" creationId="{8500145D-07CF-4255-A64D-1C718C642CCB}"/>
          </ac:spMkLst>
        </pc:spChg>
        <pc:spChg chg="add mod ord">
          <ac:chgData name="Jimmy Gilbert" userId="0212c120946023de" providerId="LiveId" clId="{35DAF2C0-5364-4395-8D27-4D50C1FC193C}" dt="2021-10-13T19:43:55.677" v="225" actId="20577"/>
          <ac:spMkLst>
            <pc:docMk/>
            <pc:sldMk cId="0" sldId="295"/>
            <ac:spMk id="6" creationId="{F26B67B3-5F30-4549-8389-EBBD93CAB83F}"/>
          </ac:spMkLst>
        </pc:spChg>
        <pc:spChg chg="del mod ord">
          <ac:chgData name="Jimmy Gilbert" userId="0212c120946023de" providerId="LiveId" clId="{35DAF2C0-5364-4395-8D27-4D50C1FC193C}" dt="2021-10-13T19:42:45.179" v="195" actId="478"/>
          <ac:spMkLst>
            <pc:docMk/>
            <pc:sldMk cId="0" sldId="295"/>
            <ac:spMk id="27649" creationId="{F1FDF2C4-E36B-4ACC-9BC3-A28462C150DB}"/>
          </ac:spMkLst>
        </pc:spChg>
        <pc:picChg chg="mod">
          <ac:chgData name="Jimmy Gilbert" userId="0212c120946023de" providerId="LiveId" clId="{35DAF2C0-5364-4395-8D27-4D50C1FC193C}" dt="2021-10-13T19:55:52.430" v="550" actId="1076"/>
          <ac:picMkLst>
            <pc:docMk/>
            <pc:sldMk cId="0" sldId="295"/>
            <ac:picMk id="49156" creationId="{F5775C81-B437-491D-9C25-4E128B359CDD}"/>
          </ac:picMkLst>
        </pc:picChg>
      </pc:sldChg>
      <pc:sldChg chg="modSp del mod">
        <pc:chgData name="Jimmy Gilbert" userId="0212c120946023de" providerId="LiveId" clId="{35DAF2C0-5364-4395-8D27-4D50C1FC193C}" dt="2021-10-13T19:46:44.323" v="288" actId="47"/>
        <pc:sldMkLst>
          <pc:docMk/>
          <pc:sldMk cId="0" sldId="323"/>
        </pc:sldMkLst>
        <pc:spChg chg="mod">
          <ac:chgData name="Jimmy Gilbert" userId="0212c120946023de" providerId="LiveId" clId="{35DAF2C0-5364-4395-8D27-4D50C1FC193C}" dt="2021-10-13T19:34:59.202" v="48"/>
          <ac:spMkLst>
            <pc:docMk/>
            <pc:sldMk cId="0" sldId="323"/>
            <ac:spMk id="1028" creationId="{1EAB7C9F-9101-4F51-97DA-98E7E67385D4}"/>
          </ac:spMkLst>
        </pc:spChg>
      </pc:sldChg>
      <pc:sldChg chg="del">
        <pc:chgData name="Jimmy Gilbert" userId="0212c120946023de" providerId="LiveId" clId="{35DAF2C0-5364-4395-8D27-4D50C1FC193C}" dt="2021-10-13T19:35:38.784" v="51" actId="47"/>
        <pc:sldMkLst>
          <pc:docMk/>
          <pc:sldMk cId="0" sldId="324"/>
        </pc:sldMkLst>
      </pc:sldChg>
      <pc:sldChg chg="del">
        <pc:chgData name="Jimmy Gilbert" userId="0212c120946023de" providerId="LiveId" clId="{35DAF2C0-5364-4395-8D27-4D50C1FC193C}" dt="2021-10-13T19:35:38.784" v="51" actId="47"/>
        <pc:sldMkLst>
          <pc:docMk/>
          <pc:sldMk cId="0" sldId="325"/>
        </pc:sldMkLst>
      </pc:sldChg>
      <pc:sldChg chg="del">
        <pc:chgData name="Jimmy Gilbert" userId="0212c120946023de" providerId="LiveId" clId="{35DAF2C0-5364-4395-8D27-4D50C1FC193C}" dt="2021-10-13T19:35:38.784" v="51" actId="47"/>
        <pc:sldMkLst>
          <pc:docMk/>
          <pc:sldMk cId="0" sldId="326"/>
        </pc:sldMkLst>
      </pc:sldChg>
      <pc:sldChg chg="del">
        <pc:chgData name="Jimmy Gilbert" userId="0212c120946023de" providerId="LiveId" clId="{35DAF2C0-5364-4395-8D27-4D50C1FC193C}" dt="2021-10-13T19:35:38.784" v="51" actId="47"/>
        <pc:sldMkLst>
          <pc:docMk/>
          <pc:sldMk cId="0" sldId="327"/>
        </pc:sldMkLst>
      </pc:sldChg>
      <pc:sldChg chg="del">
        <pc:chgData name="Jimmy Gilbert" userId="0212c120946023de" providerId="LiveId" clId="{35DAF2C0-5364-4395-8D27-4D50C1FC193C}" dt="2021-10-13T19:35:38.784" v="51" actId="47"/>
        <pc:sldMkLst>
          <pc:docMk/>
          <pc:sldMk cId="0" sldId="328"/>
        </pc:sldMkLst>
      </pc:sldChg>
      <pc:sldChg chg="del">
        <pc:chgData name="Jimmy Gilbert" userId="0212c120946023de" providerId="LiveId" clId="{35DAF2C0-5364-4395-8D27-4D50C1FC193C}" dt="2021-10-13T19:35:38.784" v="51" actId="47"/>
        <pc:sldMkLst>
          <pc:docMk/>
          <pc:sldMk cId="0" sldId="329"/>
        </pc:sldMkLst>
      </pc:sldChg>
      <pc:sldChg chg="delSp modSp mod addAnim delAnim modAnim">
        <pc:chgData name="Jimmy Gilbert" userId="0212c120946023de" providerId="LiveId" clId="{35DAF2C0-5364-4395-8D27-4D50C1FC193C}" dt="2021-10-13T19:34:30.254" v="43" actId="20577"/>
        <pc:sldMkLst>
          <pc:docMk/>
          <pc:sldMk cId="0" sldId="380"/>
        </pc:sldMkLst>
        <pc:spChg chg="mod">
          <ac:chgData name="Jimmy Gilbert" userId="0212c120946023de" providerId="LiveId" clId="{35DAF2C0-5364-4395-8D27-4D50C1FC193C}" dt="2021-10-13T19:34:30.254" v="43" actId="20577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35DAF2C0-5364-4395-8D27-4D50C1FC193C}" dt="2021-10-13T19:34:26.347" v="36" actId="21"/>
          <ac:spMkLst>
            <pc:docMk/>
            <pc:sldMk cId="0" sldId="380"/>
            <ac:spMk id="19458" creationId="{00000000-0000-0000-0000-000000000000}"/>
          </ac:spMkLst>
        </pc:spChg>
        <pc:picChg chg="del">
          <ac:chgData name="Jimmy Gilbert" userId="0212c120946023de" providerId="LiveId" clId="{35DAF2C0-5364-4395-8D27-4D50C1FC193C}" dt="2021-10-13T19:33:49.720" v="12" actId="478"/>
          <ac:picMkLst>
            <pc:docMk/>
            <pc:sldMk cId="0" sldId="380"/>
            <ac:picMk id="8" creationId="{55F42397-65D8-4FB6-A2AA-8A19AF6B1DCA}"/>
          </ac:picMkLst>
        </pc:picChg>
      </pc:sldChg>
      <pc:sldChg chg="delSp modSp mod">
        <pc:chgData name="Jimmy Gilbert" userId="0212c120946023de" providerId="LiveId" clId="{35DAF2C0-5364-4395-8D27-4D50C1FC193C}" dt="2021-10-13T19:34:55.521" v="47" actId="478"/>
        <pc:sldMkLst>
          <pc:docMk/>
          <pc:sldMk cId="2344287550" sldId="421"/>
        </pc:sldMkLst>
        <pc:spChg chg="mod">
          <ac:chgData name="Jimmy Gilbert" userId="0212c120946023de" providerId="LiveId" clId="{35DAF2C0-5364-4395-8D27-4D50C1FC193C}" dt="2021-10-13T19:34:54.140" v="46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35DAF2C0-5364-4395-8D27-4D50C1FC193C}" dt="2021-10-13T19:34:55.521" v="47" actId="478"/>
          <ac:picMkLst>
            <pc:docMk/>
            <pc:sldMk cId="2344287550" sldId="421"/>
            <ac:picMk id="4" creationId="{0E9B1A1B-4562-40BB-9286-063AB5C7E0C3}"/>
          </ac:picMkLst>
        </pc:picChg>
      </pc:sldChg>
      <pc:sldChg chg="addSp delSp modSp mod">
        <pc:chgData name="Jimmy Gilbert" userId="0212c120946023de" providerId="LiveId" clId="{35DAF2C0-5364-4395-8D27-4D50C1FC193C}" dt="2021-10-13T19:33:25.514" v="11" actId="1076"/>
        <pc:sldMkLst>
          <pc:docMk/>
          <pc:sldMk cId="1465094402" sldId="426"/>
        </pc:sldMkLst>
        <pc:spChg chg="add del">
          <ac:chgData name="Jimmy Gilbert" userId="0212c120946023de" providerId="LiveId" clId="{35DAF2C0-5364-4395-8D27-4D50C1FC193C}" dt="2021-10-13T19:33:09.254" v="6" actId="22"/>
          <ac:spMkLst>
            <pc:docMk/>
            <pc:sldMk cId="1465094402" sldId="426"/>
            <ac:spMk id="9" creationId="{0B1FCF45-7072-473C-9356-712BA384C10C}"/>
          </ac:spMkLst>
        </pc:spChg>
        <pc:spChg chg="mod">
          <ac:chgData name="Jimmy Gilbert" userId="0212c120946023de" providerId="LiveId" clId="{35DAF2C0-5364-4395-8D27-4D50C1FC193C}" dt="2021-10-13T19:33:02.357" v="3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35DAF2C0-5364-4395-8D27-4D50C1FC193C}" dt="2021-10-13T19:33:04.357" v="4" actId="478"/>
          <ac:picMkLst>
            <pc:docMk/>
            <pc:sldMk cId="1465094402" sldId="426"/>
            <ac:picMk id="8" creationId="{32DFD229-D3E1-4B20-BCB4-F96D76769401}"/>
          </ac:picMkLst>
        </pc:picChg>
        <pc:picChg chg="add mod">
          <ac:chgData name="Jimmy Gilbert" userId="0212c120946023de" providerId="LiveId" clId="{35DAF2C0-5364-4395-8D27-4D50C1FC193C}" dt="2021-10-13T19:33:25.514" v="11" actId="1076"/>
          <ac:picMkLst>
            <pc:docMk/>
            <pc:sldMk cId="1465094402" sldId="426"/>
            <ac:picMk id="10" creationId="{66C304AE-7A80-40BE-B026-817A859964ED}"/>
          </ac:picMkLst>
        </pc:picChg>
      </pc:sldChg>
      <pc:sldChg chg="del">
        <pc:chgData name="Jimmy Gilbert" userId="0212c120946023de" providerId="LiveId" clId="{35DAF2C0-5364-4395-8D27-4D50C1FC193C}" dt="2021-10-13T19:34:34.499" v="44" actId="47"/>
        <pc:sldMkLst>
          <pc:docMk/>
          <pc:sldMk cId="462171482" sldId="428"/>
        </pc:sldMkLst>
      </pc:sldChg>
    </pc:docChg>
  </pc:docChgLst>
  <pc:docChgLst>
    <pc:chgData name="Jimmy Gilbert" userId="0212c120946023de" providerId="LiveId" clId="{3BC1078B-3096-4C10-AF79-F53AEA1C5DDA}"/>
    <pc:docChg chg="undo redo custSel addSld delSld modSld sldOrd delSection modSection">
      <pc:chgData name="Jimmy Gilbert" userId="0212c120946023de" providerId="LiveId" clId="{3BC1078B-3096-4C10-AF79-F53AEA1C5DDA}" dt="2021-08-27T14:27:44.794" v="1130" actId="27636"/>
      <pc:docMkLst>
        <pc:docMk/>
      </pc:docMkLst>
      <pc:sldChg chg="del">
        <pc:chgData name="Jimmy Gilbert" userId="0212c120946023de" providerId="LiveId" clId="{3BC1078B-3096-4C10-AF79-F53AEA1C5DDA}" dt="2021-08-27T13:12:12.743" v="40" actId="47"/>
        <pc:sldMkLst>
          <pc:docMk/>
          <pc:sldMk cId="0" sldId="288"/>
        </pc:sldMkLst>
      </pc:sldChg>
      <pc:sldChg chg="del">
        <pc:chgData name="Jimmy Gilbert" userId="0212c120946023de" providerId="LiveId" clId="{3BC1078B-3096-4C10-AF79-F53AEA1C5DDA}" dt="2021-08-27T13:12:13.545" v="41" actId="47"/>
        <pc:sldMkLst>
          <pc:docMk/>
          <pc:sldMk cId="0" sldId="290"/>
        </pc:sldMkLst>
      </pc:sldChg>
      <pc:sldChg chg="del">
        <pc:chgData name="Jimmy Gilbert" userId="0212c120946023de" providerId="LiveId" clId="{3BC1078B-3096-4C10-AF79-F53AEA1C5DDA}" dt="2021-08-27T13:12:14.228" v="42" actId="47"/>
        <pc:sldMkLst>
          <pc:docMk/>
          <pc:sldMk cId="0" sldId="291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2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3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9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8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19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0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1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2"/>
        </pc:sldMkLst>
      </pc:sldChg>
      <pc:sldChg chg="addSp delSp modSp add mod modClrScheme modAnim chgLayout">
        <pc:chgData name="Jimmy Gilbert" userId="0212c120946023de" providerId="LiveId" clId="{3BC1078B-3096-4C10-AF79-F53AEA1C5DDA}" dt="2021-08-27T14:20:36.244" v="1065" actId="14100"/>
        <pc:sldMkLst>
          <pc:docMk/>
          <pc:sldMk cId="0" sldId="355"/>
        </pc:sldMkLst>
        <pc:spChg chg="add mod ord">
          <ac:chgData name="Jimmy Gilbert" userId="0212c120946023de" providerId="LiveId" clId="{3BC1078B-3096-4C10-AF79-F53AEA1C5DDA}" dt="2021-08-27T14:20:36.244" v="1065" actId="14100"/>
          <ac:spMkLst>
            <pc:docMk/>
            <pc:sldMk cId="0" sldId="355"/>
            <ac:spMk id="2" creationId="{9C23663F-C183-481F-9B43-52DC9F0F8F8D}"/>
          </ac:spMkLst>
        </pc:spChg>
        <pc:spChg chg="add del mod">
          <ac:chgData name="Jimmy Gilbert" userId="0212c120946023de" providerId="LiveId" clId="{3BC1078B-3096-4C10-AF79-F53AEA1C5DDA}" dt="2021-08-27T13:18:06.281" v="155"/>
          <ac:spMkLst>
            <pc:docMk/>
            <pc:sldMk cId="0" sldId="355"/>
            <ac:spMk id="4" creationId="{0CD92833-A04D-4628-8BC2-39E83496045A}"/>
          </ac:spMkLst>
        </pc:spChg>
        <pc:spChg chg="add mod">
          <ac:chgData name="Jimmy Gilbert" userId="0212c120946023de" providerId="LiveId" clId="{3BC1078B-3096-4C10-AF79-F53AEA1C5DDA}" dt="2021-08-27T13:48:19.651" v="399" actId="20577"/>
          <ac:spMkLst>
            <pc:docMk/>
            <pc:sldMk cId="0" sldId="355"/>
            <ac:spMk id="7" creationId="{39691ADB-F356-47CB-BCD3-1E7928EB8646}"/>
          </ac:spMkLst>
        </pc:spChg>
        <pc:spChg chg="add mod">
          <ac:chgData name="Jimmy Gilbert" userId="0212c120946023de" providerId="LiveId" clId="{3BC1078B-3096-4C10-AF79-F53AEA1C5DDA}" dt="2021-08-27T13:57:57.691" v="556"/>
          <ac:spMkLst>
            <pc:docMk/>
            <pc:sldMk cId="0" sldId="355"/>
            <ac:spMk id="8" creationId="{615A2872-5075-4E9B-8183-83A75782A444}"/>
          </ac:spMkLst>
        </pc:spChg>
        <pc:spChg chg="mod ord">
          <ac:chgData name="Jimmy Gilbert" userId="0212c120946023de" providerId="LiveId" clId="{3BC1078B-3096-4C10-AF79-F53AEA1C5DDA}" dt="2021-08-27T13:17:10.292" v="129" actId="120"/>
          <ac:spMkLst>
            <pc:docMk/>
            <pc:sldMk cId="0" sldId="355"/>
            <ac:spMk id="9218" creationId="{31B5B3AE-B32D-44C2-8073-DEA71058CF0C}"/>
          </ac:spMkLst>
        </pc:spChg>
        <pc:spChg chg="del mod ord">
          <ac:chgData name="Jimmy Gilbert" userId="0212c120946023de" providerId="LiveId" clId="{3BC1078B-3096-4C10-AF79-F53AEA1C5DDA}" dt="2021-08-27T13:18:04.529" v="154" actId="478"/>
          <ac:spMkLst>
            <pc:docMk/>
            <pc:sldMk cId="0" sldId="355"/>
            <ac:spMk id="9219" creationId="{6A9FD588-2C16-4500-BCE1-F1BD99E8554A}"/>
          </ac:spMkLst>
        </pc:spChg>
        <pc:picChg chg="add mod modCrop">
          <ac:chgData name="Jimmy Gilbert" userId="0212c120946023de" providerId="LiveId" clId="{3BC1078B-3096-4C10-AF79-F53AEA1C5DDA}" dt="2021-08-27T14:20:31.571" v="1064" actId="14100"/>
          <ac:picMkLst>
            <pc:docMk/>
            <pc:sldMk cId="0" sldId="355"/>
            <ac:picMk id="6" creationId="{49DEC686-69F6-4D7F-BDE7-198242E40B8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1:03.598" v="1069" actId="20577"/>
        <pc:sldMkLst>
          <pc:docMk/>
          <pc:sldMk cId="0" sldId="357"/>
        </pc:sldMkLst>
        <pc:spChg chg="add del 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2" creationId="{A4890B99-1643-4D0F-B631-FF74EC5225D1}"/>
          </ac:spMkLst>
        </pc:spChg>
        <pc:spChg chg="add mod ord">
          <ac:chgData name="Jimmy Gilbert" userId="0212c120946023de" providerId="LiveId" clId="{3BC1078B-3096-4C10-AF79-F53AEA1C5DDA}" dt="2021-08-27T14:21:03.598" v="1069" actId="20577"/>
          <ac:spMkLst>
            <pc:docMk/>
            <pc:sldMk cId="0" sldId="357"/>
            <ac:spMk id="3" creationId="{00243A92-B86D-4543-B56A-B64933E2BE08}"/>
          </ac:spMkLst>
        </pc:spChg>
        <pc:spChg chg="add mod ord">
          <ac:chgData name="Jimmy Gilbert" userId="0212c120946023de" providerId="LiveId" clId="{3BC1078B-3096-4C10-AF79-F53AEA1C5DDA}" dt="2021-08-27T13:18:39.750" v="169" actId="20578"/>
          <ac:spMkLst>
            <pc:docMk/>
            <pc:sldMk cId="0" sldId="357"/>
            <ac:spMk id="4" creationId="{33C735A7-15FC-4113-94E3-2974FFC13E9A}"/>
          </ac:spMkLst>
        </pc:spChg>
        <pc:spChg chg="add mod">
          <ac:chgData name="Jimmy Gilbert" userId="0212c120946023de" providerId="LiveId" clId="{3BC1078B-3096-4C10-AF79-F53AEA1C5DDA}" dt="2021-08-27T13:58:16.212" v="600" actId="20577"/>
          <ac:spMkLst>
            <pc:docMk/>
            <pc:sldMk cId="0" sldId="357"/>
            <ac:spMk id="7" creationId="{62B1A7DF-F8D9-47A3-8D62-EE9B2C1F19F1}"/>
          </ac:spMkLst>
        </pc:spChg>
        <pc:spChg chg="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10242" creationId="{7FD3DDFA-3AFD-4AEE-9DF1-7D1C0791A96B}"/>
          </ac:spMkLst>
        </pc:spChg>
        <pc:spChg chg="add del mod ord">
          <ac:chgData name="Jimmy Gilbert" userId="0212c120946023de" providerId="LiveId" clId="{3BC1078B-3096-4C10-AF79-F53AEA1C5DDA}" dt="2021-08-27T13:18:32.367" v="166" actId="478"/>
          <ac:spMkLst>
            <pc:docMk/>
            <pc:sldMk cId="0" sldId="357"/>
            <ac:spMk id="10243" creationId="{3D96770B-3C49-40AC-9162-EFBED93A1AB3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1:49.941" v="1075"/>
        <pc:sldMkLst>
          <pc:docMk/>
          <pc:sldMk cId="0" sldId="358"/>
        </pc:sldMkLst>
        <pc:spChg chg="add mod ord">
          <ac:chgData name="Jimmy Gilbert" userId="0212c120946023de" providerId="LiveId" clId="{3BC1078B-3096-4C10-AF79-F53AEA1C5DDA}" dt="2021-08-27T14:21:39.248" v="1072" actId="1076"/>
          <ac:spMkLst>
            <pc:docMk/>
            <pc:sldMk cId="0" sldId="358"/>
            <ac:spMk id="2" creationId="{93F22319-0ADD-443D-BBAC-E05DFAA09642}"/>
          </ac:spMkLst>
        </pc:spChg>
        <pc:spChg chg="add mod">
          <ac:chgData name="Jimmy Gilbert" userId="0212c120946023de" providerId="LiveId" clId="{3BC1078B-3096-4C10-AF79-F53AEA1C5DDA}" dt="2021-08-27T13:19:17.501" v="186" actId="20577"/>
          <ac:spMkLst>
            <pc:docMk/>
            <pc:sldMk cId="0" sldId="358"/>
            <ac:spMk id="4" creationId="{61E49E55-864A-47AB-A3E8-0EA8051993F6}"/>
          </ac:spMkLst>
        </pc:spChg>
        <pc:spChg chg="add mod">
          <ac:chgData name="Jimmy Gilbert" userId="0212c120946023de" providerId="LiveId" clId="{3BC1078B-3096-4C10-AF79-F53AEA1C5DDA}" dt="2021-08-27T13:58:27.377" v="650" actId="1038"/>
          <ac:spMkLst>
            <pc:docMk/>
            <pc:sldMk cId="0" sldId="358"/>
            <ac:spMk id="7" creationId="{35532E36-35C7-498E-8110-3D25D9FAA343}"/>
          </ac:spMkLst>
        </pc:spChg>
        <pc:spChg chg="mod ord">
          <ac:chgData name="Jimmy Gilbert" userId="0212c120946023de" providerId="LiveId" clId="{3BC1078B-3096-4C10-AF79-F53AEA1C5DDA}" dt="2021-08-27T13:18:58.746" v="177" actId="120"/>
          <ac:spMkLst>
            <pc:docMk/>
            <pc:sldMk cId="0" sldId="358"/>
            <ac:spMk id="11266" creationId="{D3079158-6B88-4689-986A-482FACFE0B52}"/>
          </ac:spMkLst>
        </pc:spChg>
        <pc:spChg chg="del mod ord">
          <ac:chgData name="Jimmy Gilbert" userId="0212c120946023de" providerId="LiveId" clId="{3BC1078B-3096-4C10-AF79-F53AEA1C5DDA}" dt="2021-08-27T13:19:14.818" v="184" actId="478"/>
          <ac:spMkLst>
            <pc:docMk/>
            <pc:sldMk cId="0" sldId="358"/>
            <ac:spMk id="11267" creationId="{9DCE8065-4DD7-405C-BE6F-018075108644}"/>
          </ac:spMkLst>
        </pc:spChg>
        <pc:picChg chg="add mod">
          <ac:chgData name="Jimmy Gilbert" userId="0212c120946023de" providerId="LiveId" clId="{3BC1078B-3096-4C10-AF79-F53AEA1C5DDA}" dt="2021-08-27T14:21:46.007" v="1074" actId="1076"/>
          <ac:picMkLst>
            <pc:docMk/>
            <pc:sldMk cId="0" sldId="358"/>
            <ac:picMk id="33794" creationId="{E231231F-4F1A-4CE1-8326-BC41DADA867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2:14.457" v="1077" actId="20577"/>
        <pc:sldMkLst>
          <pc:docMk/>
          <pc:sldMk cId="0" sldId="359"/>
        </pc:sldMkLst>
        <pc:spChg chg="add mod ord">
          <ac:chgData name="Jimmy Gilbert" userId="0212c120946023de" providerId="LiveId" clId="{3BC1078B-3096-4C10-AF79-F53AEA1C5DDA}" dt="2021-08-27T14:22:14.457" v="1077" actId="20577"/>
          <ac:spMkLst>
            <pc:docMk/>
            <pc:sldMk cId="0" sldId="359"/>
            <ac:spMk id="2" creationId="{F3A87D37-78F8-41BD-925A-FE3DC31F8ACA}"/>
          </ac:spMkLst>
        </pc:spChg>
        <pc:spChg chg="add mod">
          <ac:chgData name="Jimmy Gilbert" userId="0212c120946023de" providerId="LiveId" clId="{3BC1078B-3096-4C10-AF79-F53AEA1C5DDA}" dt="2021-08-27T13:49:48.203" v="435"/>
          <ac:spMkLst>
            <pc:docMk/>
            <pc:sldMk cId="0" sldId="359"/>
            <ac:spMk id="4" creationId="{599C6589-3D5E-42EC-8E5E-65D9D0B01AA7}"/>
          </ac:spMkLst>
        </pc:spChg>
        <pc:spChg chg="add mod">
          <ac:chgData name="Jimmy Gilbert" userId="0212c120946023de" providerId="LiveId" clId="{3BC1078B-3096-4C10-AF79-F53AEA1C5DDA}" dt="2021-08-27T13:58:40.609" v="699" actId="1038"/>
          <ac:spMkLst>
            <pc:docMk/>
            <pc:sldMk cId="0" sldId="359"/>
            <ac:spMk id="7" creationId="{B14C947F-B4F1-43DE-9592-96D3F2B598F1}"/>
          </ac:spMkLst>
        </pc:spChg>
        <pc:spChg chg="mod ord">
          <ac:chgData name="Jimmy Gilbert" userId="0212c120946023de" providerId="LiveId" clId="{3BC1078B-3096-4C10-AF79-F53AEA1C5DDA}" dt="2021-08-27T13:49:49.754" v="436" actId="120"/>
          <ac:spMkLst>
            <pc:docMk/>
            <pc:sldMk cId="0" sldId="359"/>
            <ac:spMk id="12290" creationId="{2CE41220-7C61-41C5-A8ED-666C88B136C3}"/>
          </ac:spMkLst>
        </pc:spChg>
        <pc:spChg chg="del mod ord">
          <ac:chgData name="Jimmy Gilbert" userId="0212c120946023de" providerId="LiveId" clId="{3BC1078B-3096-4C10-AF79-F53AEA1C5DDA}" dt="2021-08-27T13:49:47.176" v="434" actId="478"/>
          <ac:spMkLst>
            <pc:docMk/>
            <pc:sldMk cId="0" sldId="359"/>
            <ac:spMk id="12291" creationId="{D2B14B7E-3514-4376-A60D-B6C6313DDF49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1.676" v="1078"/>
        <pc:sldMkLst>
          <pc:docMk/>
          <pc:sldMk cId="0" sldId="360"/>
        </pc:sldMkLst>
        <pc:spChg chg="add mod ord">
          <ac:chgData name="Jimmy Gilbert" userId="0212c120946023de" providerId="LiveId" clId="{3BC1078B-3096-4C10-AF79-F53AEA1C5DDA}" dt="2021-08-27T13:50:13.673" v="444" actId="368"/>
          <ac:spMkLst>
            <pc:docMk/>
            <pc:sldMk cId="0" sldId="360"/>
            <ac:spMk id="2" creationId="{B676C07E-DB56-4B04-8E08-BE7A704620B2}"/>
          </ac:spMkLst>
        </pc:spChg>
        <pc:spChg chg="add mod">
          <ac:chgData name="Jimmy Gilbert" userId="0212c120946023de" providerId="LiveId" clId="{3BC1078B-3096-4C10-AF79-F53AEA1C5DDA}" dt="2021-08-27T13:50:24.771" v="446" actId="20577"/>
          <ac:spMkLst>
            <pc:docMk/>
            <pc:sldMk cId="0" sldId="360"/>
            <ac:spMk id="4" creationId="{6E9846E8-B07E-4685-9E02-E7B1798B6998}"/>
          </ac:spMkLst>
        </pc:spChg>
        <pc:spChg chg="add mod">
          <ac:chgData name="Jimmy Gilbert" userId="0212c120946023de" providerId="LiveId" clId="{3BC1078B-3096-4C10-AF79-F53AEA1C5DDA}" dt="2021-08-27T14:00:16.191" v="700"/>
          <ac:spMkLst>
            <pc:docMk/>
            <pc:sldMk cId="0" sldId="360"/>
            <ac:spMk id="7" creationId="{048A172C-30B8-4C79-B7E2-FBA2F306B193}"/>
          </ac:spMkLst>
        </pc:spChg>
        <pc:spChg chg="mod ord">
          <ac:chgData name="Jimmy Gilbert" userId="0212c120946023de" providerId="LiveId" clId="{3BC1078B-3096-4C10-AF79-F53AEA1C5DDA}" dt="2021-08-27T13:20:11.163" v="202" actId="120"/>
          <ac:spMkLst>
            <pc:docMk/>
            <pc:sldMk cId="0" sldId="360"/>
            <ac:spMk id="13314" creationId="{EF5F4C08-8A36-4622-8FD8-F07B1838E93F}"/>
          </ac:spMkLst>
        </pc:spChg>
        <pc:spChg chg="del mod ord">
          <ac:chgData name="Jimmy Gilbert" userId="0212c120946023de" providerId="LiveId" clId="{3BC1078B-3096-4C10-AF79-F53AEA1C5DDA}" dt="2021-08-27T13:20:06.903" v="199" actId="478"/>
          <ac:spMkLst>
            <pc:docMk/>
            <pc:sldMk cId="0" sldId="360"/>
            <ac:spMk id="13315" creationId="{E47FEFE5-417D-4010-8DD1-22DB6FA556E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4.164" v="1084" actId="20577"/>
        <pc:sldMkLst>
          <pc:docMk/>
          <pc:sldMk cId="0" sldId="361"/>
        </pc:sldMkLst>
        <pc:spChg chg="add mod ord">
          <ac:chgData name="Jimmy Gilbert" userId="0212c120946023de" providerId="LiveId" clId="{3BC1078B-3096-4C10-AF79-F53AEA1C5DDA}" dt="2021-08-27T14:23:14.164" v="1084" actId="20577"/>
          <ac:spMkLst>
            <pc:docMk/>
            <pc:sldMk cId="0" sldId="361"/>
            <ac:spMk id="2" creationId="{F0EFFF99-32DC-4E2B-BADA-C4FBDA749FA8}"/>
          </ac:spMkLst>
        </pc:spChg>
        <pc:spChg chg="add mod ord">
          <ac:chgData name="Jimmy Gilbert" userId="0212c120946023de" providerId="LiveId" clId="{3BC1078B-3096-4C10-AF79-F53AEA1C5DDA}" dt="2021-08-27T13:51:15.446" v="452" actId="20577"/>
          <ac:spMkLst>
            <pc:docMk/>
            <pc:sldMk cId="0" sldId="361"/>
            <ac:spMk id="3" creationId="{98C81E4D-1751-4B4D-9096-A683701AC129}"/>
          </ac:spMkLst>
        </pc:spChg>
        <pc:spChg chg="add mod">
          <ac:chgData name="Jimmy Gilbert" userId="0212c120946023de" providerId="LiveId" clId="{3BC1078B-3096-4C10-AF79-F53AEA1C5DDA}" dt="2021-08-27T14:00:31.101" v="715" actId="1037"/>
          <ac:spMkLst>
            <pc:docMk/>
            <pc:sldMk cId="0" sldId="361"/>
            <ac:spMk id="6" creationId="{B6CC07D7-D038-4150-BB87-7019F7D79CDC}"/>
          </ac:spMkLst>
        </pc:spChg>
        <pc:spChg chg="mod ord">
          <ac:chgData name="Jimmy Gilbert" userId="0212c120946023de" providerId="LiveId" clId="{3BC1078B-3096-4C10-AF79-F53AEA1C5DDA}" dt="2021-08-27T13:21:21.821" v="227" actId="120"/>
          <ac:spMkLst>
            <pc:docMk/>
            <pc:sldMk cId="0" sldId="361"/>
            <ac:spMk id="15362" creationId="{8E6CAAC3-9A8F-4841-9651-BAF642AFA2F9}"/>
          </ac:spMkLst>
        </pc:spChg>
        <pc:spChg chg="del mod ord">
          <ac:chgData name="Jimmy Gilbert" userId="0212c120946023de" providerId="LiveId" clId="{3BC1078B-3096-4C10-AF79-F53AEA1C5DDA}" dt="2021-08-27T13:21:14.582" v="224" actId="478"/>
          <ac:spMkLst>
            <pc:docMk/>
            <pc:sldMk cId="0" sldId="361"/>
            <ac:spMk id="15363" creationId="{0CBDB7AB-A138-4F60-9230-BC3366AF3F51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8.860" v="1079"/>
        <pc:sldMkLst>
          <pc:docMk/>
          <pc:sldMk cId="0" sldId="362"/>
        </pc:sldMkLst>
        <pc:spChg chg="add mod ord">
          <ac:chgData name="Jimmy Gilbert" userId="0212c120946023de" providerId="LiveId" clId="{3BC1078B-3096-4C10-AF79-F53AEA1C5DDA}" dt="2021-08-27T13:20:48.658" v="219" actId="14"/>
          <ac:spMkLst>
            <pc:docMk/>
            <pc:sldMk cId="0" sldId="362"/>
            <ac:spMk id="2" creationId="{ECBE6811-2394-407A-B6E4-2E63BE18B6B0}"/>
          </ac:spMkLst>
        </pc:spChg>
        <pc:spChg chg="add mod ord">
          <ac:chgData name="Jimmy Gilbert" userId="0212c120946023de" providerId="LiveId" clId="{3BC1078B-3096-4C10-AF79-F53AEA1C5DDA}" dt="2021-08-27T13:50:29.325" v="448" actId="20577"/>
          <ac:spMkLst>
            <pc:docMk/>
            <pc:sldMk cId="0" sldId="362"/>
            <ac:spMk id="3" creationId="{96B2409A-B2BA-44B3-96FD-C905CFF0C63D}"/>
          </ac:spMkLst>
        </pc:spChg>
        <pc:spChg chg="add mod">
          <ac:chgData name="Jimmy Gilbert" userId="0212c120946023de" providerId="LiveId" clId="{3BC1078B-3096-4C10-AF79-F53AEA1C5DDA}" dt="2021-08-27T14:00:20.183" v="701"/>
          <ac:spMkLst>
            <pc:docMk/>
            <pc:sldMk cId="0" sldId="362"/>
            <ac:spMk id="6" creationId="{2A5F508A-46A6-4EC0-B096-87EA26212F1E}"/>
          </ac:spMkLst>
        </pc:spChg>
        <pc:spChg chg="mod ord">
          <ac:chgData name="Jimmy Gilbert" userId="0212c120946023de" providerId="LiveId" clId="{3BC1078B-3096-4C10-AF79-F53AEA1C5DDA}" dt="2021-08-27T13:20:42.466" v="215" actId="120"/>
          <ac:spMkLst>
            <pc:docMk/>
            <pc:sldMk cId="0" sldId="362"/>
            <ac:spMk id="14338" creationId="{EBEF9F8D-751D-40C2-ADBC-3F513344BEFB}"/>
          </ac:spMkLst>
        </pc:spChg>
        <pc:spChg chg="del mod ord">
          <ac:chgData name="Jimmy Gilbert" userId="0212c120946023de" providerId="LiveId" clId="{3BC1078B-3096-4C10-AF79-F53AEA1C5DDA}" dt="2021-08-27T13:20:34.872" v="211" actId="478"/>
          <ac:spMkLst>
            <pc:docMk/>
            <pc:sldMk cId="0" sldId="362"/>
            <ac:spMk id="14339" creationId="{A67D6934-550F-423E-9709-0E966D2574FD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0.602" v="1083" actId="20577"/>
        <pc:sldMkLst>
          <pc:docMk/>
          <pc:sldMk cId="0" sldId="363"/>
        </pc:sldMkLst>
        <pc:spChg chg="add mod ord">
          <ac:chgData name="Jimmy Gilbert" userId="0212c120946023de" providerId="LiveId" clId="{3BC1078B-3096-4C10-AF79-F53AEA1C5DDA}" dt="2021-08-27T14:23:10.602" v="1083" actId="20577"/>
          <ac:spMkLst>
            <pc:docMk/>
            <pc:sldMk cId="0" sldId="363"/>
            <ac:spMk id="2" creationId="{650D338D-ED25-4EEB-A1C5-B19753747CD1}"/>
          </ac:spMkLst>
        </pc:spChg>
        <pc:spChg chg="add mod ord">
          <ac:chgData name="Jimmy Gilbert" userId="0212c120946023de" providerId="LiveId" clId="{3BC1078B-3096-4C10-AF79-F53AEA1C5DDA}" dt="2021-08-27T13:51:18.757" v="454" actId="20577"/>
          <ac:spMkLst>
            <pc:docMk/>
            <pc:sldMk cId="0" sldId="363"/>
            <ac:spMk id="3" creationId="{37FA65CD-31B8-459F-918E-EDD70910BD47}"/>
          </ac:spMkLst>
        </pc:spChg>
        <pc:spChg chg="add mod">
          <ac:chgData name="Jimmy Gilbert" userId="0212c120946023de" providerId="LiveId" clId="{3BC1078B-3096-4C10-AF79-F53AEA1C5DDA}" dt="2021-08-27T14:00:37.884" v="716"/>
          <ac:spMkLst>
            <pc:docMk/>
            <pc:sldMk cId="0" sldId="363"/>
            <ac:spMk id="6" creationId="{C8259BCD-930E-4D5B-BFC6-EE7C97810D2D}"/>
          </ac:spMkLst>
        </pc:spChg>
        <pc:spChg chg="mod ord">
          <ac:chgData name="Jimmy Gilbert" userId="0212c120946023de" providerId="LiveId" clId="{3BC1078B-3096-4C10-AF79-F53AEA1C5DDA}" dt="2021-08-27T13:22:02.987" v="246" actId="120"/>
          <ac:spMkLst>
            <pc:docMk/>
            <pc:sldMk cId="0" sldId="363"/>
            <ac:spMk id="16386" creationId="{7903C4B7-C592-4071-8428-FFBDB01D6127}"/>
          </ac:spMkLst>
        </pc:spChg>
        <pc:spChg chg="del mod ord">
          <ac:chgData name="Jimmy Gilbert" userId="0212c120946023de" providerId="LiveId" clId="{3BC1078B-3096-4C10-AF79-F53AEA1C5DDA}" dt="2021-08-27T13:21:55.963" v="242" actId="478"/>
          <ac:spMkLst>
            <pc:docMk/>
            <pc:sldMk cId="0" sldId="363"/>
            <ac:spMk id="16387" creationId="{0D6E23F8-4906-4F51-9BAC-F5DFD6A9238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23.262" v="1085" actId="20577"/>
        <pc:sldMkLst>
          <pc:docMk/>
          <pc:sldMk cId="0" sldId="364"/>
        </pc:sldMkLst>
        <pc:spChg chg="add mod ord">
          <ac:chgData name="Jimmy Gilbert" userId="0212c120946023de" providerId="LiveId" clId="{3BC1078B-3096-4C10-AF79-F53AEA1C5DDA}" dt="2021-08-27T14:23:23.262" v="1085" actId="20577"/>
          <ac:spMkLst>
            <pc:docMk/>
            <pc:sldMk cId="0" sldId="364"/>
            <ac:spMk id="2" creationId="{AEDF1623-96FF-47E0-9B4E-E7F13096AA77}"/>
          </ac:spMkLst>
        </pc:spChg>
        <pc:spChg chg="add mod">
          <ac:chgData name="Jimmy Gilbert" userId="0212c120946023de" providerId="LiveId" clId="{3BC1078B-3096-4C10-AF79-F53AEA1C5DDA}" dt="2021-08-27T13:51:21.508" v="456" actId="20577"/>
          <ac:spMkLst>
            <pc:docMk/>
            <pc:sldMk cId="0" sldId="364"/>
            <ac:spMk id="4" creationId="{CD7ECE8A-B864-4DA7-A69E-48CF499380C4}"/>
          </ac:spMkLst>
        </pc:spChg>
        <pc:spChg chg="add mod">
          <ac:chgData name="Jimmy Gilbert" userId="0212c120946023de" providerId="LiveId" clId="{3BC1078B-3096-4C10-AF79-F53AEA1C5DDA}" dt="2021-08-27T14:00:40.415" v="717"/>
          <ac:spMkLst>
            <pc:docMk/>
            <pc:sldMk cId="0" sldId="364"/>
            <ac:spMk id="7" creationId="{1C3B1581-5514-4ADF-8D7D-99CFD78EF895}"/>
          </ac:spMkLst>
        </pc:spChg>
        <pc:spChg chg="mod ord">
          <ac:chgData name="Jimmy Gilbert" userId="0212c120946023de" providerId="LiveId" clId="{3BC1078B-3096-4C10-AF79-F53AEA1C5DDA}" dt="2021-08-27T13:22:29.722" v="257" actId="120"/>
          <ac:spMkLst>
            <pc:docMk/>
            <pc:sldMk cId="0" sldId="364"/>
            <ac:spMk id="17410" creationId="{295FECDE-B114-45C4-8B3C-70C95D08BB64}"/>
          </ac:spMkLst>
        </pc:spChg>
        <pc:spChg chg="del mod ord">
          <ac:chgData name="Jimmy Gilbert" userId="0212c120946023de" providerId="LiveId" clId="{3BC1078B-3096-4C10-AF79-F53AEA1C5DDA}" dt="2021-08-27T13:22:23.937" v="254" actId="478"/>
          <ac:spMkLst>
            <pc:docMk/>
            <pc:sldMk cId="0" sldId="364"/>
            <ac:spMk id="17411" creationId="{95282DFB-0421-4432-82F4-2B71E75A951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32.259" v="1086"/>
        <pc:sldMkLst>
          <pc:docMk/>
          <pc:sldMk cId="0" sldId="365"/>
        </pc:sldMkLst>
        <pc:spChg chg="add mod ord">
          <ac:chgData name="Jimmy Gilbert" userId="0212c120946023de" providerId="LiveId" clId="{3BC1078B-3096-4C10-AF79-F53AEA1C5DDA}" dt="2021-08-27T13:22:57.061" v="272" actId="14"/>
          <ac:spMkLst>
            <pc:docMk/>
            <pc:sldMk cId="0" sldId="365"/>
            <ac:spMk id="2" creationId="{039C2AD4-C976-4F18-971A-B9CB804B0619}"/>
          </ac:spMkLst>
        </pc:spChg>
        <pc:spChg chg="add mod">
          <ac:chgData name="Jimmy Gilbert" userId="0212c120946023de" providerId="LiveId" clId="{3BC1078B-3096-4C10-AF79-F53AEA1C5DDA}" dt="2021-08-27T13:22:52.679" v="269" actId="20577"/>
          <ac:spMkLst>
            <pc:docMk/>
            <pc:sldMk cId="0" sldId="365"/>
            <ac:spMk id="4" creationId="{A6C7DA07-C6BA-4187-919C-090466AB7F91}"/>
          </ac:spMkLst>
        </pc:spChg>
        <pc:spChg chg="add mod">
          <ac:chgData name="Jimmy Gilbert" userId="0212c120946023de" providerId="LiveId" clId="{3BC1078B-3096-4C10-AF79-F53AEA1C5DDA}" dt="2021-08-27T14:01:15.854" v="718"/>
          <ac:spMkLst>
            <pc:docMk/>
            <pc:sldMk cId="0" sldId="365"/>
            <ac:spMk id="7" creationId="{58DEBBA4-B461-4561-B1AA-5A07F07FC86B}"/>
          </ac:spMkLst>
        </pc:spChg>
        <pc:spChg chg="mod ord">
          <ac:chgData name="Jimmy Gilbert" userId="0212c120946023de" providerId="LiveId" clId="{3BC1078B-3096-4C10-AF79-F53AEA1C5DDA}" dt="2021-08-27T13:22:54.965" v="270" actId="120"/>
          <ac:spMkLst>
            <pc:docMk/>
            <pc:sldMk cId="0" sldId="365"/>
            <ac:spMk id="18434" creationId="{107B435C-AF20-459A-B337-94AEFE6F5EF7}"/>
          </ac:spMkLst>
        </pc:spChg>
        <pc:spChg chg="del mod ord">
          <ac:chgData name="Jimmy Gilbert" userId="0212c120946023de" providerId="LiveId" clId="{3BC1078B-3096-4C10-AF79-F53AEA1C5DDA}" dt="2021-08-27T13:22:50.700" v="267" actId="478"/>
          <ac:spMkLst>
            <pc:docMk/>
            <pc:sldMk cId="0" sldId="365"/>
            <ac:spMk id="18435" creationId="{EA0AF70C-BB59-4994-8F69-9A6742914ED7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43.127" v="1087"/>
        <pc:sldMkLst>
          <pc:docMk/>
          <pc:sldMk cId="0" sldId="366"/>
        </pc:sldMkLst>
        <pc:spChg chg="add mod ord">
          <ac:chgData name="Jimmy Gilbert" userId="0212c120946023de" providerId="LiveId" clId="{3BC1078B-3096-4C10-AF79-F53AEA1C5DDA}" dt="2021-08-27T13:23:12.174" v="283" actId="14"/>
          <ac:spMkLst>
            <pc:docMk/>
            <pc:sldMk cId="0" sldId="366"/>
            <ac:spMk id="2" creationId="{0B1EA747-E5F0-4E23-8200-B68AE80687BF}"/>
          </ac:spMkLst>
        </pc:spChg>
        <pc:spChg chg="add mod">
          <ac:chgData name="Jimmy Gilbert" userId="0212c120946023de" providerId="LiveId" clId="{3BC1078B-3096-4C10-AF79-F53AEA1C5DDA}" dt="2021-08-27T13:23:08.980" v="280" actId="20577"/>
          <ac:spMkLst>
            <pc:docMk/>
            <pc:sldMk cId="0" sldId="366"/>
            <ac:spMk id="4" creationId="{B48F1C47-4E29-47A4-AE10-34F6C1AE4988}"/>
          </ac:spMkLst>
        </pc:spChg>
        <pc:spChg chg="add mod">
          <ac:chgData name="Jimmy Gilbert" userId="0212c120946023de" providerId="LiveId" clId="{3BC1078B-3096-4C10-AF79-F53AEA1C5DDA}" dt="2021-08-27T14:01:26.255" v="736" actId="1037"/>
          <ac:spMkLst>
            <pc:docMk/>
            <pc:sldMk cId="0" sldId="366"/>
            <ac:spMk id="7" creationId="{4D501FA2-E3A5-412C-AE5A-49CD31FFC0B7}"/>
          </ac:spMkLst>
        </pc:spChg>
        <pc:spChg chg="mod ord">
          <ac:chgData name="Jimmy Gilbert" userId="0212c120946023de" providerId="LiveId" clId="{3BC1078B-3096-4C10-AF79-F53AEA1C5DDA}" dt="2021-08-27T13:23:10.600" v="281" actId="120"/>
          <ac:spMkLst>
            <pc:docMk/>
            <pc:sldMk cId="0" sldId="366"/>
            <ac:spMk id="19458" creationId="{F040F32B-168B-45E8-978C-A716C75AF0CC}"/>
          </ac:spMkLst>
        </pc:spChg>
        <pc:spChg chg="del mod ord">
          <ac:chgData name="Jimmy Gilbert" userId="0212c120946023de" providerId="LiveId" clId="{3BC1078B-3096-4C10-AF79-F53AEA1C5DDA}" dt="2021-08-27T13:23:07.386" v="278" actId="478"/>
          <ac:spMkLst>
            <pc:docMk/>
            <pc:sldMk cId="0" sldId="366"/>
            <ac:spMk id="19459" creationId="{B0CE2A37-2A7D-4548-A682-C86FEC6F977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56.296" v="1089" actId="20577"/>
        <pc:sldMkLst>
          <pc:docMk/>
          <pc:sldMk cId="0" sldId="367"/>
        </pc:sldMkLst>
        <pc:spChg chg="add mod ord">
          <ac:chgData name="Jimmy Gilbert" userId="0212c120946023de" providerId="LiveId" clId="{3BC1078B-3096-4C10-AF79-F53AEA1C5DDA}" dt="2021-08-27T14:23:56.296" v="1089" actId="20577"/>
          <ac:spMkLst>
            <pc:docMk/>
            <pc:sldMk cId="0" sldId="367"/>
            <ac:spMk id="2" creationId="{DCF48494-468D-447C-98B5-C6640C2D0807}"/>
          </ac:spMkLst>
        </pc:spChg>
        <pc:spChg chg="add mod">
          <ac:chgData name="Jimmy Gilbert" userId="0212c120946023de" providerId="LiveId" clId="{3BC1078B-3096-4C10-AF79-F53AEA1C5DDA}" dt="2021-08-27T13:23:24.331" v="290"/>
          <ac:spMkLst>
            <pc:docMk/>
            <pc:sldMk cId="0" sldId="367"/>
            <ac:spMk id="4" creationId="{F80B54AD-6294-4B21-8A94-8E06A827D173}"/>
          </ac:spMkLst>
        </pc:spChg>
        <pc:spChg chg="add mod">
          <ac:chgData name="Jimmy Gilbert" userId="0212c120946023de" providerId="LiveId" clId="{3BC1078B-3096-4C10-AF79-F53AEA1C5DDA}" dt="2021-08-27T14:01:34.097" v="762" actId="1037"/>
          <ac:spMkLst>
            <pc:docMk/>
            <pc:sldMk cId="0" sldId="367"/>
            <ac:spMk id="7" creationId="{BB306ED4-C0B5-47F0-A708-2B0C19FE854A}"/>
          </ac:spMkLst>
        </pc:spChg>
        <pc:spChg chg="mod ord">
          <ac:chgData name="Jimmy Gilbert" userId="0212c120946023de" providerId="LiveId" clId="{3BC1078B-3096-4C10-AF79-F53AEA1C5DDA}" dt="2021-08-27T13:23:26.540" v="291" actId="120"/>
          <ac:spMkLst>
            <pc:docMk/>
            <pc:sldMk cId="0" sldId="367"/>
            <ac:spMk id="20482" creationId="{A745952C-4CDA-46A3-AAB9-E025B3F1A827}"/>
          </ac:spMkLst>
        </pc:spChg>
        <pc:spChg chg="del mod ord">
          <ac:chgData name="Jimmy Gilbert" userId="0212c120946023de" providerId="LiveId" clId="{3BC1078B-3096-4C10-AF79-F53AEA1C5DDA}" dt="2021-08-27T13:23:23.358" v="289" actId="478"/>
          <ac:spMkLst>
            <pc:docMk/>
            <pc:sldMk cId="0" sldId="367"/>
            <ac:spMk id="20483" creationId="{0FA19BFE-423B-4943-AC84-12A84A85484C}"/>
          </ac:spMkLst>
        </pc:sp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702751555" sldId="368"/>
        </pc:sldMkLst>
        <pc:spChg chg="add mod ord">
          <ac:chgData name="Jimmy Gilbert" userId="0212c120946023de" providerId="LiveId" clId="{3BC1078B-3096-4C10-AF79-F53AEA1C5DDA}" dt="2021-08-27T13:24:21.152" v="326" actId="14"/>
          <ac:spMkLst>
            <pc:docMk/>
            <pc:sldMk cId="702751555" sldId="368"/>
            <ac:spMk id="2" creationId="{EF0AB360-B361-4972-B5FF-BD5B57F56AAC}"/>
          </ac:spMkLst>
        </pc:spChg>
        <pc:spChg chg="add mod">
          <ac:chgData name="Jimmy Gilbert" userId="0212c120946023de" providerId="LiveId" clId="{3BC1078B-3096-4C10-AF79-F53AEA1C5DDA}" dt="2021-08-27T13:24:17.190" v="323" actId="20577"/>
          <ac:spMkLst>
            <pc:docMk/>
            <pc:sldMk cId="702751555" sldId="368"/>
            <ac:spMk id="4" creationId="{7FAACED9-A9C2-4C4F-A774-94AC1963BAE0}"/>
          </ac:spMkLst>
        </pc:spChg>
        <pc:spChg chg="add mod">
          <ac:chgData name="Jimmy Gilbert" userId="0212c120946023de" providerId="LiveId" clId="{3BC1078B-3096-4C10-AF79-F53AEA1C5DDA}" dt="2021-08-27T14:02:37.908" v="795" actId="20577"/>
          <ac:spMkLst>
            <pc:docMk/>
            <pc:sldMk cId="702751555" sldId="368"/>
            <ac:spMk id="7" creationId="{E605A0B5-B88C-46B5-8BAE-1E7AA3687F57}"/>
          </ac:spMkLst>
        </pc:spChg>
        <pc:spChg chg="mod ord">
          <ac:chgData name="Jimmy Gilbert" userId="0212c120946023de" providerId="LiveId" clId="{3BC1078B-3096-4C10-AF79-F53AEA1C5DDA}" dt="2021-08-27T13:24:18.661" v="324" actId="120"/>
          <ac:spMkLst>
            <pc:docMk/>
            <pc:sldMk cId="702751555" sldId="368"/>
            <ac:spMk id="23554" creationId="{2E944DD4-D079-40E7-8897-9B86C69D38A4}"/>
          </ac:spMkLst>
        </pc:spChg>
        <pc:spChg chg="del mod ord">
          <ac:chgData name="Jimmy Gilbert" userId="0212c120946023de" providerId="LiveId" clId="{3BC1078B-3096-4C10-AF79-F53AEA1C5DDA}" dt="2021-08-27T13:24:15.409" v="321" actId="478"/>
          <ac:spMkLst>
            <pc:docMk/>
            <pc:sldMk cId="702751555" sldId="368"/>
            <ac:spMk id="23555" creationId="{71E10B06-1810-456A-92B5-341527C3DFC1}"/>
          </ac:spMkLst>
        </pc:spChg>
        <pc:picChg chg="add mod">
          <ac:chgData name="Jimmy Gilbert" userId="0212c120946023de" providerId="LiveId" clId="{3BC1078B-3096-4C10-AF79-F53AEA1C5DDA}" dt="2021-08-27T14:13:04.362" v="1000" actId="1076"/>
          <ac:picMkLst>
            <pc:docMk/>
            <pc:sldMk cId="702751555" sldId="368"/>
            <ac:picMk id="5" creationId="{4E325971-D726-4F2F-9DA2-40D6A98CA1D3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5:26.940" v="1099"/>
        <pc:sldMkLst>
          <pc:docMk/>
          <pc:sldMk cId="0" sldId="369"/>
        </pc:sldMkLst>
        <pc:spChg chg="add mod ord">
          <ac:chgData name="Jimmy Gilbert" userId="0212c120946023de" providerId="LiveId" clId="{3BC1078B-3096-4C10-AF79-F53AEA1C5DDA}" dt="2021-08-27T14:24:19.814" v="1090" actId="20577"/>
          <ac:spMkLst>
            <pc:docMk/>
            <pc:sldMk cId="0" sldId="369"/>
            <ac:spMk id="2" creationId="{E362FF34-709F-4ED4-9A7E-D2357EE09259}"/>
          </ac:spMkLst>
        </pc:spChg>
        <pc:spChg chg="add mod">
          <ac:chgData name="Jimmy Gilbert" userId="0212c120946023de" providerId="LiveId" clId="{3BC1078B-3096-4C10-AF79-F53AEA1C5DDA}" dt="2021-08-27T13:23:42.013" v="301" actId="20577"/>
          <ac:spMkLst>
            <pc:docMk/>
            <pc:sldMk cId="0" sldId="369"/>
            <ac:spMk id="4" creationId="{61F50DE5-D05C-465F-B662-60F79DF0375E}"/>
          </ac:spMkLst>
        </pc:spChg>
        <pc:spChg chg="add mod">
          <ac:chgData name="Jimmy Gilbert" userId="0212c120946023de" providerId="LiveId" clId="{3BC1078B-3096-4C10-AF79-F53AEA1C5DDA}" dt="2021-08-27T14:01:49.326" v="769" actId="1037"/>
          <ac:spMkLst>
            <pc:docMk/>
            <pc:sldMk cId="0" sldId="369"/>
            <ac:spMk id="7" creationId="{8FA8C1D8-B432-45C7-BF64-BC2AD6F0FDE1}"/>
          </ac:spMkLst>
        </pc:spChg>
        <pc:spChg chg="mod ord">
          <ac:chgData name="Jimmy Gilbert" userId="0212c120946023de" providerId="LiveId" clId="{3BC1078B-3096-4C10-AF79-F53AEA1C5DDA}" dt="2021-08-27T13:23:43.588" v="302" actId="120"/>
          <ac:spMkLst>
            <pc:docMk/>
            <pc:sldMk cId="0" sldId="369"/>
            <ac:spMk id="21506" creationId="{68DBA989-D88E-4504-B73C-375FC502F67F}"/>
          </ac:spMkLst>
        </pc:spChg>
        <pc:spChg chg="del mod ord">
          <ac:chgData name="Jimmy Gilbert" userId="0212c120946023de" providerId="LiveId" clId="{3BC1078B-3096-4C10-AF79-F53AEA1C5DDA}" dt="2021-08-27T13:23:40.396" v="299" actId="478"/>
          <ac:spMkLst>
            <pc:docMk/>
            <pc:sldMk cId="0" sldId="369"/>
            <ac:spMk id="21507" creationId="{3D4D81C1-C477-45FC-B54E-BD9FB8ADFE0C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5:14.459" v="1098" actId="1076"/>
        <pc:sldMkLst>
          <pc:docMk/>
          <pc:sldMk cId="0" sldId="370"/>
        </pc:sldMkLst>
        <pc:spChg chg="add mod ord">
          <ac:chgData name="Jimmy Gilbert" userId="0212c120946023de" providerId="LiveId" clId="{3BC1078B-3096-4C10-AF79-F53AEA1C5DDA}" dt="2021-08-27T14:24:25.531" v="1091" actId="20577"/>
          <ac:spMkLst>
            <pc:docMk/>
            <pc:sldMk cId="0" sldId="370"/>
            <ac:spMk id="2" creationId="{07C6066C-5BF0-4E19-9682-6EF28F678167}"/>
          </ac:spMkLst>
        </pc:spChg>
        <pc:spChg chg="add mod">
          <ac:chgData name="Jimmy Gilbert" userId="0212c120946023de" providerId="LiveId" clId="{3BC1078B-3096-4C10-AF79-F53AEA1C5DDA}" dt="2021-08-27T13:24:01.208" v="312" actId="20577"/>
          <ac:spMkLst>
            <pc:docMk/>
            <pc:sldMk cId="0" sldId="370"/>
            <ac:spMk id="4" creationId="{60E1AC2C-7AED-4C48-B6C9-25DCB66670E3}"/>
          </ac:spMkLst>
        </pc:spChg>
        <pc:spChg chg="add mod">
          <ac:chgData name="Jimmy Gilbert" userId="0212c120946023de" providerId="LiveId" clId="{3BC1078B-3096-4C10-AF79-F53AEA1C5DDA}" dt="2021-08-27T14:02:01.102" v="782" actId="1037"/>
          <ac:spMkLst>
            <pc:docMk/>
            <pc:sldMk cId="0" sldId="370"/>
            <ac:spMk id="7" creationId="{A2919109-9F4B-4B4F-A5D2-48BB66CA9FBC}"/>
          </ac:spMkLst>
        </pc:spChg>
        <pc:spChg chg="mod ord">
          <ac:chgData name="Jimmy Gilbert" userId="0212c120946023de" providerId="LiveId" clId="{3BC1078B-3096-4C10-AF79-F53AEA1C5DDA}" dt="2021-08-27T13:24:02.492" v="313" actId="120"/>
          <ac:spMkLst>
            <pc:docMk/>
            <pc:sldMk cId="0" sldId="370"/>
            <ac:spMk id="22530" creationId="{91E8BC0F-568D-4677-BCA0-22BBE1E0D814}"/>
          </ac:spMkLst>
        </pc:spChg>
        <pc:spChg chg="del mod ord">
          <ac:chgData name="Jimmy Gilbert" userId="0212c120946023de" providerId="LiveId" clId="{3BC1078B-3096-4C10-AF79-F53AEA1C5DDA}" dt="2021-08-27T13:23:59.131" v="310" actId="478"/>
          <ac:spMkLst>
            <pc:docMk/>
            <pc:sldMk cId="0" sldId="370"/>
            <ac:spMk id="22531" creationId="{E18C86F3-5E62-47D3-BF99-9A770E03C41F}"/>
          </ac:spMkLst>
        </pc:spChg>
        <pc:picChg chg="add mod">
          <ac:chgData name="Jimmy Gilbert" userId="0212c120946023de" providerId="LiveId" clId="{3BC1078B-3096-4C10-AF79-F53AEA1C5DDA}" dt="2021-08-27T14:25:14.459" v="1098" actId="1076"/>
          <ac:picMkLst>
            <pc:docMk/>
            <pc:sldMk cId="0" sldId="370"/>
            <ac:picMk id="6" creationId="{D7B0C4AB-0B0C-4CB9-99E2-C1AC71751A2A}"/>
          </ac:picMkLst>
        </pc:picChg>
      </pc:sldChg>
      <pc:sldChg chg="addSp modSp add mod modAnim">
        <pc:chgData name="Jimmy Gilbert" userId="0212c120946023de" providerId="LiveId" clId="{3BC1078B-3096-4C10-AF79-F53AEA1C5DDA}" dt="2021-08-27T14:14:43.367" v="1028" actId="20577"/>
        <pc:sldMkLst>
          <pc:docMk/>
          <pc:sldMk cId="4167584553" sldId="371"/>
        </pc:sldMkLst>
        <pc:spChg chg="mod">
          <ac:chgData name="Jimmy Gilbert" userId="0212c120946023de" providerId="LiveId" clId="{3BC1078B-3096-4C10-AF79-F53AEA1C5DDA}" dt="2021-08-27T14:14:43.367" v="1028" actId="20577"/>
          <ac:spMkLst>
            <pc:docMk/>
            <pc:sldMk cId="4167584553" sldId="371"/>
            <ac:spMk id="2" creationId="{C65415D7-FFE0-45A3-96B6-E1EC0FDF9296}"/>
          </ac:spMkLst>
        </pc:spChg>
        <pc:spChg chg="add mod">
          <ac:chgData name="Jimmy Gilbert" userId="0212c120946023de" providerId="LiveId" clId="{3BC1078B-3096-4C10-AF79-F53AEA1C5DDA}" dt="2021-08-27T13:24:34.768" v="334" actId="20577"/>
          <ac:spMkLst>
            <pc:docMk/>
            <pc:sldMk cId="4167584553" sldId="371"/>
            <ac:spMk id="4" creationId="{3F61406D-446E-424A-B9D6-783F31F37B12}"/>
          </ac:spMkLst>
        </pc:spChg>
        <pc:spChg chg="add mod">
          <ac:chgData name="Jimmy Gilbert" userId="0212c120946023de" providerId="LiveId" clId="{3BC1078B-3096-4C10-AF79-F53AEA1C5DDA}" dt="2021-08-27T14:02:54.593" v="812" actId="1037"/>
          <ac:spMkLst>
            <pc:docMk/>
            <pc:sldMk cId="4167584553" sldId="371"/>
            <ac:spMk id="7" creationId="{9F947E79-8536-404E-A5F1-7CB287EB6435}"/>
          </ac:spMkLst>
        </pc:spChg>
        <pc:spChg chg="mod ord">
          <ac:chgData name="Jimmy Gilbert" userId="0212c120946023de" providerId="LiveId" clId="{3BC1078B-3096-4C10-AF79-F53AEA1C5DDA}" dt="2021-08-27T13:24:36.292" v="335" actId="120"/>
          <ac:spMkLst>
            <pc:docMk/>
            <pc:sldMk cId="4167584553" sldId="371"/>
            <ac:spMk id="24578" creationId="{F4830A81-F0A8-4674-A4BA-389EC71B7816}"/>
          </ac:spMkLst>
        </pc:spChg>
        <pc:spChg chg="del mod ord">
          <ac:chgData name="Jimmy Gilbert" userId="0212c120946023de" providerId="LiveId" clId="{3BC1078B-3096-4C10-AF79-F53AEA1C5DDA}" dt="2021-08-27T13:24:33.229" v="332" actId="478"/>
          <ac:spMkLst>
            <pc:docMk/>
            <pc:sldMk cId="4167584553" sldId="371"/>
            <ac:spMk id="24579" creationId="{F49C8570-5149-4EFF-A802-796E65B5FCE6}"/>
          </ac:spMkLst>
        </pc:spChg>
        <pc:picChg chg="add mod">
          <ac:chgData name="Jimmy Gilbert" userId="0212c120946023de" providerId="LiveId" clId="{3BC1078B-3096-4C10-AF79-F53AEA1C5DDA}" dt="2021-08-27T14:14:31.275" v="1003" actId="1076"/>
          <ac:picMkLst>
            <pc:docMk/>
            <pc:sldMk cId="4167584553" sldId="371"/>
            <ac:picMk id="5" creationId="{462274CF-F81D-4B11-BB42-0044EEF0A0F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2533428079" sldId="372"/>
        </pc:sldMkLst>
        <pc:spChg chg="add mod ord">
          <ac:chgData name="Jimmy Gilbert" userId="0212c120946023de" providerId="LiveId" clId="{3BC1078B-3096-4C10-AF79-F53AEA1C5DDA}" dt="2021-08-27T13:46:17.721" v="378" actId="27636"/>
          <ac:spMkLst>
            <pc:docMk/>
            <pc:sldMk cId="2533428079" sldId="372"/>
            <ac:spMk id="2" creationId="{8C0EF3A7-748E-4F81-8894-2BAF17F06A3D}"/>
          </ac:spMkLst>
        </pc:spChg>
        <pc:spChg chg="add mod">
          <ac:chgData name="Jimmy Gilbert" userId="0212c120946023de" providerId="LiveId" clId="{3BC1078B-3096-4C10-AF79-F53AEA1C5DDA}" dt="2021-08-27T13:24:56.140" v="346" actId="20577"/>
          <ac:spMkLst>
            <pc:docMk/>
            <pc:sldMk cId="2533428079" sldId="372"/>
            <ac:spMk id="4" creationId="{E18E6530-5056-4567-B34D-32BD0A0908E0}"/>
          </ac:spMkLst>
        </pc:spChg>
        <pc:spChg chg="add mod">
          <ac:chgData name="Jimmy Gilbert" userId="0212c120946023de" providerId="LiveId" clId="{3BC1078B-3096-4C10-AF79-F53AEA1C5DDA}" dt="2021-08-27T14:03:06.221" v="833" actId="1037"/>
          <ac:spMkLst>
            <pc:docMk/>
            <pc:sldMk cId="2533428079" sldId="372"/>
            <ac:spMk id="7" creationId="{E898CBBB-4280-4A8F-9BD7-1C5B7C4620EC}"/>
          </ac:spMkLst>
        </pc:spChg>
        <pc:spChg chg="mod ord">
          <ac:chgData name="Jimmy Gilbert" userId="0212c120946023de" providerId="LiveId" clId="{3BC1078B-3096-4C10-AF79-F53AEA1C5DDA}" dt="2021-08-27T13:24:58.415" v="347" actId="120"/>
          <ac:spMkLst>
            <pc:docMk/>
            <pc:sldMk cId="2533428079" sldId="372"/>
            <ac:spMk id="25602" creationId="{06A53229-763F-4BF8-96B3-F15A6C0CD642}"/>
          </ac:spMkLst>
        </pc:spChg>
        <pc:spChg chg="del mod ord">
          <ac:chgData name="Jimmy Gilbert" userId="0212c120946023de" providerId="LiveId" clId="{3BC1078B-3096-4C10-AF79-F53AEA1C5DDA}" dt="2021-08-27T13:24:54.118" v="344" actId="478"/>
          <ac:spMkLst>
            <pc:docMk/>
            <pc:sldMk cId="2533428079" sldId="372"/>
            <ac:spMk id="25603" creationId="{D4CAAA03-58FC-41DD-B69C-4D1CD0C23F16}"/>
          </ac:spMkLst>
        </pc:spChg>
        <pc:picChg chg="add mod">
          <ac:chgData name="Jimmy Gilbert" userId="0212c120946023de" providerId="LiveId" clId="{3BC1078B-3096-4C10-AF79-F53AEA1C5DDA}" dt="2021-08-27T14:16:15.409" v="1036" actId="14100"/>
          <ac:picMkLst>
            <pc:docMk/>
            <pc:sldMk cId="2533428079" sldId="372"/>
            <ac:picMk id="5" creationId="{382E0579-8605-4711-8CEB-90459080E8C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1327299172" sldId="373"/>
        </pc:sldMkLst>
        <pc:spChg chg="add mod ord">
          <ac:chgData name="Jimmy Gilbert" userId="0212c120946023de" providerId="LiveId" clId="{3BC1078B-3096-4C10-AF79-F53AEA1C5DDA}" dt="2021-08-27T13:46:32.191" v="383" actId="20577"/>
          <ac:spMkLst>
            <pc:docMk/>
            <pc:sldMk cId="1327299172" sldId="373"/>
            <ac:spMk id="2" creationId="{0B1000DC-F347-4B9C-982C-5E9B853A7F51}"/>
          </ac:spMkLst>
        </pc:spChg>
        <pc:spChg chg="add mod">
          <ac:chgData name="Jimmy Gilbert" userId="0212c120946023de" providerId="LiveId" clId="{3BC1078B-3096-4C10-AF79-F53AEA1C5DDA}" dt="2021-08-27T13:25:23.300" v="360" actId="20577"/>
          <ac:spMkLst>
            <pc:docMk/>
            <pc:sldMk cId="1327299172" sldId="373"/>
            <ac:spMk id="4" creationId="{87135CE4-9847-4D14-8914-A281BA151C22}"/>
          </ac:spMkLst>
        </pc:spChg>
        <pc:spChg chg="add mod">
          <ac:chgData name="Jimmy Gilbert" userId="0212c120946023de" providerId="LiveId" clId="{3BC1078B-3096-4C10-AF79-F53AEA1C5DDA}" dt="2021-08-27T14:03:11.424" v="855" actId="1037"/>
          <ac:spMkLst>
            <pc:docMk/>
            <pc:sldMk cId="1327299172" sldId="373"/>
            <ac:spMk id="7" creationId="{20E0CBDB-5EFE-4B4F-BD49-CAAEF27A0635}"/>
          </ac:spMkLst>
        </pc:spChg>
        <pc:spChg chg="mod ord">
          <ac:chgData name="Jimmy Gilbert" userId="0212c120946023de" providerId="LiveId" clId="{3BC1078B-3096-4C10-AF79-F53AEA1C5DDA}" dt="2021-08-27T13:25:25.031" v="361" actId="120"/>
          <ac:spMkLst>
            <pc:docMk/>
            <pc:sldMk cId="1327299172" sldId="373"/>
            <ac:spMk id="26626" creationId="{1D423DC9-1F56-4E13-9AC7-06795F8ED083}"/>
          </ac:spMkLst>
        </pc:spChg>
        <pc:spChg chg="del mod ord">
          <ac:chgData name="Jimmy Gilbert" userId="0212c120946023de" providerId="LiveId" clId="{3BC1078B-3096-4C10-AF79-F53AEA1C5DDA}" dt="2021-08-27T13:25:21.540" v="358" actId="478"/>
          <ac:spMkLst>
            <pc:docMk/>
            <pc:sldMk cId="1327299172" sldId="373"/>
            <ac:spMk id="26627" creationId="{B31051B1-3271-43F6-9EE0-BD1ED948AA15}"/>
          </ac:spMkLst>
        </pc:spChg>
      </pc:sldChg>
      <pc:sldChg chg="addSp modSp add mod modAnim">
        <pc:chgData name="Jimmy Gilbert" userId="0212c120946023de" providerId="LiveId" clId="{3BC1078B-3096-4C10-AF79-F53AEA1C5DDA}" dt="2021-08-27T14:17:56.584" v="1044"/>
        <pc:sldMkLst>
          <pc:docMk/>
          <pc:sldMk cId="3216076358" sldId="374"/>
        </pc:sldMkLst>
        <pc:spChg chg="mod">
          <ac:chgData name="Jimmy Gilbert" userId="0212c120946023de" providerId="LiveId" clId="{3BC1078B-3096-4C10-AF79-F53AEA1C5DDA}" dt="2021-08-27T14:12:14.465" v="993" actId="368"/>
          <ac:spMkLst>
            <pc:docMk/>
            <pc:sldMk cId="3216076358" sldId="374"/>
            <ac:spMk id="2" creationId="{1E4BECF7-E65A-4C26-907E-D09B3EF17615}"/>
          </ac:spMkLst>
        </pc:spChg>
        <pc:spChg chg="add mod">
          <ac:chgData name="Jimmy Gilbert" userId="0212c120946023de" providerId="LiveId" clId="{3BC1078B-3096-4C10-AF79-F53AEA1C5DDA}" dt="2021-08-27T13:25:45.574" v="371" actId="20577"/>
          <ac:spMkLst>
            <pc:docMk/>
            <pc:sldMk cId="3216076358" sldId="374"/>
            <ac:spMk id="4" creationId="{C5DDFF92-D734-4057-84E5-2571D47B3657}"/>
          </ac:spMkLst>
        </pc:spChg>
        <pc:spChg chg="add mod">
          <ac:chgData name="Jimmy Gilbert" userId="0212c120946023de" providerId="LiveId" clId="{3BC1078B-3096-4C10-AF79-F53AEA1C5DDA}" dt="2021-08-27T14:03:22.753" v="878" actId="1037"/>
          <ac:spMkLst>
            <pc:docMk/>
            <pc:sldMk cId="3216076358" sldId="374"/>
            <ac:spMk id="7" creationId="{2265E82D-EB54-4918-83FD-08D20C6A5BD9}"/>
          </ac:spMkLst>
        </pc:spChg>
        <pc:spChg chg="mod ord">
          <ac:chgData name="Jimmy Gilbert" userId="0212c120946023de" providerId="LiveId" clId="{3BC1078B-3096-4C10-AF79-F53AEA1C5DDA}" dt="2021-08-27T13:25:47.044" v="372" actId="120"/>
          <ac:spMkLst>
            <pc:docMk/>
            <pc:sldMk cId="3216076358" sldId="374"/>
            <ac:spMk id="27650" creationId="{2BDC51FF-8D9C-4178-A1A8-9FDF01B3CAF2}"/>
          </ac:spMkLst>
        </pc:spChg>
        <pc:spChg chg="del mod ord">
          <ac:chgData name="Jimmy Gilbert" userId="0212c120946023de" providerId="LiveId" clId="{3BC1078B-3096-4C10-AF79-F53AEA1C5DDA}" dt="2021-08-27T13:25:43.848" v="369" actId="478"/>
          <ac:spMkLst>
            <pc:docMk/>
            <pc:sldMk cId="3216076358" sldId="374"/>
            <ac:spMk id="27651" creationId="{ADC2774D-6AD7-432A-8970-8BED6C6DB039}"/>
          </ac:spMkLst>
        </pc:spChg>
        <pc:picChg chg="add mod">
          <ac:chgData name="Jimmy Gilbert" userId="0212c120946023de" providerId="LiveId" clId="{3BC1078B-3096-4C10-AF79-F53AEA1C5DDA}" dt="2021-08-27T14:17:41.808" v="1043" actId="1076"/>
          <ac:picMkLst>
            <pc:docMk/>
            <pc:sldMk cId="3216076358" sldId="374"/>
            <ac:picMk id="5" creationId="{4841980A-DD18-49E5-ADF9-C7B4D3F31797}"/>
          </ac:picMkLst>
        </pc:picChg>
      </pc:sldChg>
      <pc:sldChg chg="delSp modSp add del mod delAnim modAnim">
        <pc:chgData name="Jimmy Gilbert" userId="0212c120946023de" providerId="LiveId" clId="{3BC1078B-3096-4C10-AF79-F53AEA1C5DDA}" dt="2021-08-27T14:27:44.794" v="1130" actId="27636"/>
        <pc:sldMkLst>
          <pc:docMk/>
          <pc:sldMk cId="0" sldId="380"/>
        </pc:sldMkLst>
        <pc:spChg chg="mod">
          <ac:chgData name="Jimmy Gilbert" userId="0212c120946023de" providerId="LiveId" clId="{3BC1078B-3096-4C10-AF79-F53AEA1C5DDA}" dt="2021-08-27T13:10:30.335" v="22" actId="20577"/>
          <ac:spMkLst>
            <pc:docMk/>
            <pc:sldMk cId="0" sldId="380"/>
            <ac:spMk id="2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7.886" v="9" actId="478"/>
          <ac:spMkLst>
            <pc:docMk/>
            <pc:sldMk cId="0" sldId="380"/>
            <ac:spMk id="6" creationId="{00000000-0000-0000-0000-000000000000}"/>
          </ac:spMkLst>
        </pc:spChg>
        <pc:spChg chg="mod">
          <ac:chgData name="Jimmy Gilbert" userId="0212c120946023de" providerId="LiveId" clId="{3BC1078B-3096-4C10-AF79-F53AEA1C5DDA}" dt="2021-08-27T14:27:44.794" v="1130" actId="27636"/>
          <ac:spMkLst>
            <pc:docMk/>
            <pc:sldMk cId="0" sldId="380"/>
            <ac:spMk id="19458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9.555" v="10" actId="478"/>
          <ac:spMkLst>
            <pc:docMk/>
            <pc:sldMk cId="0" sldId="380"/>
            <ac:spMk id="19461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0:06.602" v="8" actId="478"/>
          <ac:picMkLst>
            <pc:docMk/>
            <pc:sldMk cId="0" sldId="380"/>
            <ac:picMk id="19463" creationId="{00000000-0000-0000-0000-000000000000}"/>
          </ac:picMkLst>
        </pc:pic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1485856511" sldId="410"/>
        </pc:sldMkLst>
      </pc:sldChg>
      <pc:sldChg chg="delSp modSp mod">
        <pc:chgData name="Jimmy Gilbert" userId="0212c120946023de" providerId="LiveId" clId="{3BC1078B-3096-4C10-AF79-F53AEA1C5DDA}" dt="2021-08-27T13:16:41.115" v="114" actId="478"/>
        <pc:sldMkLst>
          <pc:docMk/>
          <pc:sldMk cId="2344287550" sldId="421"/>
        </pc:sldMkLst>
        <pc:spChg chg="mod">
          <ac:chgData name="Jimmy Gilbert" userId="0212c120946023de" providerId="LiveId" clId="{3BC1078B-3096-4C10-AF79-F53AEA1C5DDA}" dt="2021-08-27T13:16:39.037" v="113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6:41.115" v="114" actId="478"/>
          <ac:picMkLst>
            <pc:docMk/>
            <pc:sldMk cId="2344287550" sldId="421"/>
            <ac:picMk id="9" creationId="{65FF6AE8-624B-4A55-9FED-E9DCE7921565}"/>
          </ac:picMkLst>
        </pc:picChg>
      </pc:sldChg>
      <pc:sldChg chg="addSp delSp modSp mod delAnim modAnim">
        <pc:chgData name="Jimmy Gilbert" userId="0212c120946023de" providerId="LiveId" clId="{3BC1078B-3096-4C10-AF79-F53AEA1C5DDA}" dt="2021-08-27T14:26:57.147" v="1121" actId="1076"/>
        <pc:sldMkLst>
          <pc:docMk/>
          <pc:sldMk cId="1438848471" sldId="423"/>
        </pc:sldMkLst>
        <pc:spChg chg="mod">
          <ac:chgData name="Jimmy Gilbert" userId="0212c120946023de" providerId="LiveId" clId="{3BC1078B-3096-4C10-AF79-F53AEA1C5DDA}" dt="2021-08-27T14:26:08.325" v="1113" actId="20577"/>
          <ac:spMkLst>
            <pc:docMk/>
            <pc:sldMk cId="1438848471" sldId="423"/>
            <ac:spMk id="2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4:26:13.043" v="1115" actId="478"/>
          <ac:spMkLst>
            <pc:docMk/>
            <pc:sldMk cId="1438848471" sldId="423"/>
            <ac:spMk id="7" creationId="{F341B0E9-8828-441C-AD14-0F4A0DE2422A}"/>
          </ac:spMkLst>
        </pc:spChg>
        <pc:spChg chg="del mod">
          <ac:chgData name="Jimmy Gilbert" userId="0212c120946023de" providerId="LiveId" clId="{3BC1078B-3096-4C10-AF79-F53AEA1C5DDA}" dt="2021-08-27T14:26:10.970" v="1114" actId="478"/>
          <ac:spMkLst>
            <pc:docMk/>
            <pc:sldMk cId="1438848471" sldId="423"/>
            <ac:spMk id="18435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26:57.147" v="1121" actId="1076"/>
          <ac:picMkLst>
            <pc:docMk/>
            <pc:sldMk cId="1438848471" sldId="423"/>
            <ac:picMk id="9" creationId="{2D50387F-BB9E-44D8-85D7-A50D6A4A0541}"/>
          </ac:picMkLst>
        </pc:picChg>
      </pc:sldChg>
      <pc:sldChg chg="add del">
        <pc:chgData name="Jimmy Gilbert" userId="0212c120946023de" providerId="LiveId" clId="{3BC1078B-3096-4C10-AF79-F53AEA1C5DDA}" dt="2021-08-27T13:09:53.542" v="7" actId="47"/>
        <pc:sldMkLst>
          <pc:docMk/>
          <pc:sldMk cId="495964328" sldId="424"/>
        </pc:sldMkLst>
      </pc:sldChg>
      <pc:sldChg chg="del">
        <pc:chgData name="Jimmy Gilbert" userId="0212c120946023de" providerId="LiveId" clId="{3BC1078B-3096-4C10-AF79-F53AEA1C5DDA}" dt="2021-08-27T13:47:40.982" v="391" actId="47"/>
        <pc:sldMkLst>
          <pc:docMk/>
          <pc:sldMk cId="1143138169" sldId="425"/>
        </pc:sldMkLst>
      </pc:sldChg>
      <pc:sldChg chg="modSp mod">
        <pc:chgData name="Jimmy Gilbert" userId="0212c120946023de" providerId="LiveId" clId="{3BC1078B-3096-4C10-AF79-F53AEA1C5DDA}" dt="2021-08-27T13:09:28.598" v="3" actId="20577"/>
        <pc:sldMkLst>
          <pc:docMk/>
          <pc:sldMk cId="1465094402" sldId="426"/>
        </pc:sldMkLst>
        <pc:spChg chg="mod">
          <ac:chgData name="Jimmy Gilbert" userId="0212c120946023de" providerId="LiveId" clId="{3BC1078B-3096-4C10-AF79-F53AEA1C5DDA}" dt="2021-08-27T13:09:28.598" v="3" actId="20577"/>
          <ac:spMkLst>
            <pc:docMk/>
            <pc:sldMk cId="1465094402" sldId="426"/>
            <ac:spMk id="9217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034892359" sldId="428"/>
        </pc:sldMkLst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82751531" sldId="429"/>
        </pc:sldMkLst>
      </pc:sldChg>
      <pc:sldChg chg="addSp delSp modSp mod modClrScheme delAnim modAnim chgLayout">
        <pc:chgData name="Jimmy Gilbert" userId="0212c120946023de" providerId="LiveId" clId="{3BC1078B-3096-4C10-AF79-F53AEA1C5DDA}" dt="2021-08-27T14:09:49.531" v="978"/>
        <pc:sldMkLst>
          <pc:docMk/>
          <pc:sldMk cId="2311654000" sldId="430"/>
        </pc:sldMkLst>
        <pc:spChg chg="mod ord">
          <ac:chgData name="Jimmy Gilbert" userId="0212c120946023de" providerId="LiveId" clId="{3BC1078B-3096-4C10-AF79-F53AEA1C5DDA}" dt="2021-08-27T13:16:02.798" v="105" actId="21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3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5.820" v="26" actId="478"/>
          <ac:spMkLst>
            <pc:docMk/>
            <pc:sldMk cId="2311654000" sldId="430"/>
            <ac:spMk id="4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9.617" v="27" actId="478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7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3:11:36.244" v="30" actId="478"/>
          <ac:spMkLst>
            <pc:docMk/>
            <pc:sldMk cId="2311654000" sldId="430"/>
            <ac:spMk id="9" creationId="{13C85628-AC99-4C4E-A863-4EDBC4197287}"/>
          </ac:spMkLst>
        </pc:spChg>
        <pc:spChg chg="del">
          <ac:chgData name="Jimmy Gilbert" userId="0212c120946023de" providerId="LiveId" clId="{3BC1078B-3096-4C10-AF79-F53AEA1C5DDA}" dt="2021-08-27T13:11:49.522" v="33" actId="478"/>
          <ac:spMkLst>
            <pc:docMk/>
            <pc:sldMk cId="2311654000" sldId="430"/>
            <ac:spMk id="10" creationId="{506916BC-1206-4AB4-86CA-913FFEBAA42D}"/>
          </ac:spMkLst>
        </pc:spChg>
        <pc:spChg chg="add del mod">
          <ac:chgData name="Jimmy Gilbert" userId="0212c120946023de" providerId="LiveId" clId="{3BC1078B-3096-4C10-AF79-F53AEA1C5DDA}" dt="2021-08-27T13:11:32.901" v="28" actId="478"/>
          <ac:spMkLst>
            <pc:docMk/>
            <pc:sldMk cId="2311654000" sldId="430"/>
            <ac:spMk id="14" creationId="{F75EEEB3-E2DF-4C3B-B423-2161735AE9D4}"/>
          </ac:spMkLst>
        </pc:spChg>
        <pc:spChg chg="add mod ord">
          <ac:chgData name="Jimmy Gilbert" userId="0212c120946023de" providerId="LiveId" clId="{3BC1078B-3096-4C10-AF79-F53AEA1C5DDA}" dt="2021-08-27T14:06:01.525" v="932" actId="20577"/>
          <ac:spMkLst>
            <pc:docMk/>
            <pc:sldMk cId="2311654000" sldId="430"/>
            <ac:spMk id="15" creationId="{A7C6451E-AF04-4C4B-9C7D-8B4A90253069}"/>
          </ac:spMkLst>
        </pc:spChg>
        <pc:spChg chg="mod ord">
          <ac:chgData name="Jimmy Gilbert" userId="0212c120946023de" providerId="LiveId" clId="{3BC1078B-3096-4C10-AF79-F53AEA1C5DDA}" dt="2021-08-27T13:16:46.858" v="117"/>
          <ac:spMkLst>
            <pc:docMk/>
            <pc:sldMk cId="2311654000" sldId="430"/>
            <ac:spMk id="20483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1:37.169" v="31" actId="478"/>
          <ac:picMkLst>
            <pc:docMk/>
            <pc:sldMk cId="2311654000" sldId="430"/>
            <ac:picMk id="11" creationId="{BC984C84-AA7F-469A-8703-17F90F0F832D}"/>
          </ac:picMkLst>
        </pc:picChg>
        <pc:picChg chg="del">
          <ac:chgData name="Jimmy Gilbert" userId="0212c120946023de" providerId="LiveId" clId="{3BC1078B-3096-4C10-AF79-F53AEA1C5DDA}" dt="2021-08-27T13:11:33.848" v="29" actId="478"/>
          <ac:picMkLst>
            <pc:docMk/>
            <pc:sldMk cId="2311654000" sldId="430"/>
            <ac:picMk id="12" creationId="{DADE71C8-2843-4CF9-9392-E15798372C54}"/>
          </ac:picMkLst>
        </pc:picChg>
      </pc:sldChg>
      <pc:sldChg chg="addSp modSp add mod modAnim">
        <pc:chgData name="Jimmy Gilbert" userId="0212c120946023de" providerId="LiveId" clId="{3BC1078B-3096-4C10-AF79-F53AEA1C5DDA}" dt="2021-08-27T14:19:03.561" v="1055"/>
        <pc:sldMkLst>
          <pc:docMk/>
          <pc:sldMk cId="1638913272" sldId="431"/>
        </pc:sldMkLst>
        <pc:spChg chg="mod">
          <ac:chgData name="Jimmy Gilbert" userId="0212c120946023de" providerId="LiveId" clId="{3BC1078B-3096-4C10-AF79-F53AEA1C5DDA}" dt="2021-08-27T13:13:59.155" v="61" actId="20577"/>
          <ac:spMkLst>
            <pc:docMk/>
            <pc:sldMk cId="1638913272" sldId="431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49.003" v="553" actId="1076"/>
          <ac:spMkLst>
            <pc:docMk/>
            <pc:sldMk cId="1638913272" sldId="431"/>
            <ac:spMk id="4" creationId="{E2FBFE1E-9857-46F6-B34A-D611E8FA7436}"/>
          </ac:spMkLst>
        </pc:spChg>
        <pc:spChg chg="mod">
          <ac:chgData name="Jimmy Gilbert" userId="0212c120946023de" providerId="LiveId" clId="{3BC1078B-3096-4C10-AF79-F53AEA1C5DDA}" dt="2021-08-27T14:18:49.345" v="1054" actId="20577"/>
          <ac:spMkLst>
            <pc:docMk/>
            <pc:sldMk cId="1638913272" sldId="431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2.773" v="120"/>
          <ac:spMkLst>
            <pc:docMk/>
            <pc:sldMk cId="1638913272" sldId="431"/>
            <ac:spMk id="20483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18:45.742" v="1050" actId="1076"/>
          <ac:picMkLst>
            <pc:docMk/>
            <pc:sldMk cId="1638913272" sldId="431"/>
            <ac:picMk id="8" creationId="{EF86FF39-522E-4B57-BB71-A8025F443E0B}"/>
          </ac:picMkLst>
        </pc:picChg>
      </pc:sldChg>
      <pc:sldChg chg="del">
        <pc:chgData name="Jimmy Gilbert" userId="0212c120946023de" providerId="LiveId" clId="{3BC1078B-3096-4C10-AF79-F53AEA1C5DDA}" dt="2021-08-27T13:12:09.024" v="37" actId="47"/>
        <pc:sldMkLst>
          <pc:docMk/>
          <pc:sldMk cId="3333129176" sldId="431"/>
        </pc:sldMkLst>
      </pc:sldChg>
      <pc:sldChg chg="del">
        <pc:chgData name="Jimmy Gilbert" userId="0212c120946023de" providerId="LiveId" clId="{3BC1078B-3096-4C10-AF79-F53AEA1C5DDA}" dt="2021-08-27T13:12:10.599" v="38" actId="47"/>
        <pc:sldMkLst>
          <pc:docMk/>
          <pc:sldMk cId="67116634" sldId="432"/>
        </pc:sldMkLst>
      </pc:sldChg>
      <pc:sldChg chg="addSp modSp add mod modAnim">
        <pc:chgData name="Jimmy Gilbert" userId="0212c120946023de" providerId="LiveId" clId="{3BC1078B-3096-4C10-AF79-F53AEA1C5DDA}" dt="2021-08-27T14:19:11.586" v="1056"/>
        <pc:sldMkLst>
          <pc:docMk/>
          <pc:sldMk cId="1035785095" sldId="432"/>
        </pc:sldMkLst>
        <pc:spChg chg="mod">
          <ac:chgData name="Jimmy Gilbert" userId="0212c120946023de" providerId="LiveId" clId="{3BC1078B-3096-4C10-AF79-F53AEA1C5DDA}" dt="2021-08-27T13:14:04.127" v="63" actId="20577"/>
          <ac:spMkLst>
            <pc:docMk/>
            <pc:sldMk cId="1035785095" sldId="432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2.409" v="554"/>
          <ac:spMkLst>
            <pc:docMk/>
            <pc:sldMk cId="1035785095" sldId="432"/>
            <ac:spMk id="8" creationId="{6B5416BE-6317-4964-9B1D-7BFECEA11B39}"/>
          </ac:spMkLst>
        </pc:spChg>
        <pc:spChg chg="mod">
          <ac:chgData name="Jimmy Gilbert" userId="0212c120946023de" providerId="LiveId" clId="{3BC1078B-3096-4C10-AF79-F53AEA1C5DDA}" dt="2021-08-27T13:14:30.378" v="70" actId="14"/>
          <ac:spMkLst>
            <pc:docMk/>
            <pc:sldMk cId="1035785095" sldId="432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8.577" v="125"/>
          <ac:spMkLst>
            <pc:docMk/>
            <pc:sldMk cId="1035785095" sldId="432"/>
            <ac:spMk id="20483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2:11.512" v="39" actId="47"/>
        <pc:sldMkLst>
          <pc:docMk/>
          <pc:sldMk cId="337806690" sldId="433"/>
        </pc:sldMkLst>
      </pc:sldChg>
      <pc:sldChg chg="addSp modSp add mod modAnim">
        <pc:chgData name="Jimmy Gilbert" userId="0212c120946023de" providerId="LiveId" clId="{3BC1078B-3096-4C10-AF79-F53AEA1C5DDA}" dt="2021-08-27T14:19:17.596" v="1057"/>
        <pc:sldMkLst>
          <pc:docMk/>
          <pc:sldMk cId="1367756487" sldId="433"/>
        </pc:sldMkLst>
        <pc:spChg chg="mod">
          <ac:chgData name="Jimmy Gilbert" userId="0212c120946023de" providerId="LiveId" clId="{3BC1078B-3096-4C10-AF79-F53AEA1C5DDA}" dt="2021-08-27T13:48:15.031" v="398" actId="20577"/>
          <ac:spMkLst>
            <pc:docMk/>
            <pc:sldMk cId="1367756487" sldId="433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4.986" v="555"/>
          <ac:spMkLst>
            <pc:docMk/>
            <pc:sldMk cId="1367756487" sldId="433"/>
            <ac:spMk id="8" creationId="{5A49E996-3A87-4368-AFEF-43FD929A07C6}"/>
          </ac:spMkLst>
        </pc:spChg>
        <pc:spChg chg="mod">
          <ac:chgData name="Jimmy Gilbert" userId="0212c120946023de" providerId="LiveId" clId="{3BC1078B-3096-4C10-AF79-F53AEA1C5DDA}" dt="2021-08-27T13:17:02.952" v="128"/>
          <ac:spMkLst>
            <pc:docMk/>
            <pc:sldMk cId="1367756487" sldId="433"/>
            <ac:spMk id="20483" creationId="{00000000-0000-0000-0000-000000000000}"/>
          </ac:spMkLst>
        </pc:spChg>
      </pc:sldChg>
      <pc:sldChg chg="add ord">
        <pc:chgData name="Jimmy Gilbert" userId="0212c120946023de" providerId="LiveId" clId="{3BC1078B-3096-4C10-AF79-F53AEA1C5DDA}" dt="2021-08-27T14:27:09.769" v="1123"/>
        <pc:sldMkLst>
          <pc:docMk/>
          <pc:sldMk cId="2436017464" sldId="434"/>
        </pc:sldMkLst>
      </pc:sldChg>
      <pc:sldChg chg="del">
        <pc:chgData name="Jimmy Gilbert" userId="0212c120946023de" providerId="LiveId" clId="{3BC1078B-3096-4C10-AF79-F53AEA1C5DDA}" dt="2021-08-27T13:12:43.165" v="47" actId="47"/>
        <pc:sldMkLst>
          <pc:docMk/>
          <pc:sldMk cId="3992040304" sldId="43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1179092956" sldId="436"/>
        </pc:sldMkLst>
      </pc:sldChg>
      <pc:sldMasterChg chg="delSldLayout">
        <pc:chgData name="Jimmy Gilbert" userId="0212c120946023de" providerId="LiveId" clId="{3BC1078B-3096-4C10-AF79-F53AEA1C5DDA}" dt="2021-08-27T13:47:40.982" v="391" actId="47"/>
        <pc:sldMasterMkLst>
          <pc:docMk/>
          <pc:sldMasterMk cId="4035114675" sldId="2147483946"/>
        </pc:sldMasterMkLst>
        <pc:sldLayoutChg chg="del">
          <pc:chgData name="Jimmy Gilbert" userId="0212c120946023de" providerId="LiveId" clId="{3BC1078B-3096-4C10-AF79-F53AEA1C5DDA}" dt="2021-08-27T13:12:11.512" v="39" actId="47"/>
          <pc:sldLayoutMkLst>
            <pc:docMk/>
            <pc:sldMasterMk cId="4035114675" sldId="2147483946"/>
            <pc:sldLayoutMk cId="104966812" sldId="2147483965"/>
          </pc:sldLayoutMkLst>
        </pc:sldLayoutChg>
        <pc:sldLayoutChg chg="del">
          <pc:chgData name="Jimmy Gilbert" userId="0212c120946023de" providerId="LiveId" clId="{3BC1078B-3096-4C10-AF79-F53AEA1C5DDA}" dt="2021-08-27T13:47:40.982" v="391" actId="47"/>
          <pc:sldLayoutMkLst>
            <pc:docMk/>
            <pc:sldMasterMk cId="4035114675" sldId="2147483946"/>
            <pc:sldLayoutMk cId="3981034396" sldId="2147483967"/>
          </pc:sldLayoutMkLst>
        </pc:sldLayoutChg>
      </pc:sldMasterChg>
    </pc:docChg>
  </pc:docChgLst>
  <pc:docChgLst>
    <pc:chgData name="Jimmy Gilbert" userId="0212c120946023de" providerId="LiveId" clId="{B73A56C1-6D98-45F3-8DBE-77354938A37B}"/>
    <pc:docChg chg="undo custSel addSld delSld modSld modSection">
      <pc:chgData name="Jimmy Gilbert" userId="0212c120946023de" providerId="LiveId" clId="{B73A56C1-6D98-45F3-8DBE-77354938A37B}" dt="2021-10-13T17:36:37.826" v="332"/>
      <pc:docMkLst>
        <pc:docMk/>
      </pc:docMkLst>
      <pc:sldChg chg="addSp modSp add mod modClrScheme modAnim chgLayout">
        <pc:chgData name="Jimmy Gilbert" userId="0212c120946023de" providerId="LiveId" clId="{B73A56C1-6D98-45F3-8DBE-77354938A37B}" dt="2021-10-13T17:36:17.801" v="328"/>
        <pc:sldMkLst>
          <pc:docMk/>
          <pc:sldMk cId="0" sldId="323"/>
        </pc:sldMkLst>
        <pc:spChg chg="add mod ord">
          <ac:chgData name="Jimmy Gilbert" userId="0212c120946023de" providerId="LiveId" clId="{B73A56C1-6D98-45F3-8DBE-77354938A37B}" dt="2021-10-13T15:37:57.503" v="149" actId="113"/>
          <ac:spMkLst>
            <pc:docMk/>
            <pc:sldMk cId="0" sldId="323"/>
            <ac:spMk id="2" creationId="{1F94BD5F-FF21-4F15-93AF-98EA691EFEBD}"/>
          </ac:spMkLst>
        </pc:spChg>
        <pc:spChg chg="mod ord">
          <ac:chgData name="Jimmy Gilbert" userId="0212c120946023de" providerId="LiveId" clId="{B73A56C1-6D98-45F3-8DBE-77354938A37B}" dt="2021-10-13T15:37:49.658" v="148"/>
          <ac:spMkLst>
            <pc:docMk/>
            <pc:sldMk cId="0" sldId="323"/>
            <ac:spMk id="1027" creationId="{CDBF335F-6057-48FE-8B88-69AE12369AC8}"/>
          </ac:spMkLst>
        </pc:spChg>
        <pc:spChg chg="mod ord">
          <ac:chgData name="Jimmy Gilbert" userId="0212c120946023de" providerId="LiveId" clId="{B73A56C1-6D98-45F3-8DBE-77354938A37B}" dt="2021-10-13T15:37:43.553" v="143" actId="120"/>
          <ac:spMkLst>
            <pc:docMk/>
            <pc:sldMk cId="0" sldId="323"/>
            <ac:spMk id="1028" creationId="{1EAB7C9F-9101-4F51-97DA-98E7E67385D4}"/>
          </ac:spMkLst>
        </pc:spChg>
        <pc:graphicFrameChg chg="mod">
          <ac:chgData name="Jimmy Gilbert" userId="0212c120946023de" providerId="LiveId" clId="{B73A56C1-6D98-45F3-8DBE-77354938A37B}" dt="2021-10-13T15:38:01.993" v="150" actId="1076"/>
          <ac:graphicFrameMkLst>
            <pc:docMk/>
            <pc:sldMk cId="0" sldId="323"/>
            <ac:graphicFrameMk id="1026" creationId="{26CC38D0-6CB3-4B7E-8CB4-B9B83F8F0519}"/>
          </ac:graphicFrameMkLst>
        </pc:graphicFrameChg>
      </pc:sldChg>
      <pc:sldChg chg="addSp delSp modSp add mod modClrScheme modAnim chgLayout">
        <pc:chgData name="Jimmy Gilbert" userId="0212c120946023de" providerId="LiveId" clId="{B73A56C1-6D98-45F3-8DBE-77354938A37B}" dt="2021-10-13T17:36:07.411" v="326"/>
        <pc:sldMkLst>
          <pc:docMk/>
          <pc:sldMk cId="0" sldId="324"/>
        </pc:sldMkLst>
        <pc:spChg chg="add mod ord">
          <ac:chgData name="Jimmy Gilbert" userId="0212c120946023de" providerId="LiveId" clId="{B73A56C1-6D98-45F3-8DBE-77354938A37B}" dt="2021-10-13T17:31:55.750" v="309" actId="114"/>
          <ac:spMkLst>
            <pc:docMk/>
            <pc:sldMk cId="0" sldId="324"/>
            <ac:spMk id="2" creationId="{B832B69A-888B-4BBE-9EE4-7DA2EFD62C35}"/>
          </ac:spMkLst>
        </pc:spChg>
        <pc:spChg chg="add mod ord">
          <ac:chgData name="Jimmy Gilbert" userId="0212c120946023de" providerId="LiveId" clId="{B73A56C1-6D98-45F3-8DBE-77354938A37B}" dt="2021-10-13T15:36:33.993" v="135" actId="20577"/>
          <ac:spMkLst>
            <pc:docMk/>
            <pc:sldMk cId="0" sldId="324"/>
            <ac:spMk id="3" creationId="{CA3F9B96-26A4-4A6F-A6EE-A6DCF3D1954B}"/>
          </ac:spMkLst>
        </pc:spChg>
        <pc:spChg chg="del mod ord">
          <ac:chgData name="Jimmy Gilbert" userId="0212c120946023de" providerId="LiveId" clId="{B73A56C1-6D98-45F3-8DBE-77354938A37B}" dt="2021-10-13T15:36:22.395" v="132" actId="478"/>
          <ac:spMkLst>
            <pc:docMk/>
            <pc:sldMk cId="0" sldId="324"/>
            <ac:spMk id="2051" creationId="{16BB3489-4AD2-4D1F-95FB-ECAD7A456540}"/>
          </ac:spMkLst>
        </pc:spChg>
        <pc:spChg chg="mod ord">
          <ac:chgData name="Jimmy Gilbert" userId="0212c120946023de" providerId="LiveId" clId="{B73A56C1-6D98-45F3-8DBE-77354938A37B}" dt="2021-10-13T15:36:30.628" v="133" actId="700"/>
          <ac:spMkLst>
            <pc:docMk/>
            <pc:sldMk cId="0" sldId="324"/>
            <ac:spMk id="2052" creationId="{9FF71224-9038-4928-8305-5449D12082FB}"/>
          </ac:spMkLst>
        </pc:spChg>
        <pc:graphicFrameChg chg="mod">
          <ac:chgData name="Jimmy Gilbert" userId="0212c120946023de" providerId="LiveId" clId="{B73A56C1-6D98-45F3-8DBE-77354938A37B}" dt="2021-10-13T17:29:26.008" v="303" actId="14100"/>
          <ac:graphicFrameMkLst>
            <pc:docMk/>
            <pc:sldMk cId="0" sldId="324"/>
            <ac:graphicFrameMk id="2050" creationId="{113BE794-46C4-4037-8441-BF1A1EDF75C9}"/>
          </ac:graphicFrameMkLst>
        </pc:graphicFrameChg>
        <pc:picChg chg="add mod">
          <ac:chgData name="Jimmy Gilbert" userId="0212c120946023de" providerId="LiveId" clId="{B73A56C1-6D98-45F3-8DBE-77354938A37B}" dt="2021-10-13T17:30:15.622" v="308" actId="1076"/>
          <ac:picMkLst>
            <pc:docMk/>
            <pc:sldMk cId="0" sldId="324"/>
            <ac:picMk id="5" creationId="{616DD3F5-1B04-4B91-89B8-0613D986A11B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14.051" v="327"/>
        <pc:sldMkLst>
          <pc:docMk/>
          <pc:sldMk cId="0" sldId="325"/>
        </pc:sldMkLst>
        <pc:spChg chg="add mod ord">
          <ac:chgData name="Jimmy Gilbert" userId="0212c120946023de" providerId="LiveId" clId="{B73A56C1-6D98-45F3-8DBE-77354938A37B}" dt="2021-10-13T15:38:13.375" v="154" actId="5793"/>
          <ac:spMkLst>
            <pc:docMk/>
            <pc:sldMk cId="0" sldId="325"/>
            <ac:spMk id="2" creationId="{80EB487E-BCE5-41CC-A3BB-C45C13397818}"/>
          </ac:spMkLst>
        </pc:spChg>
        <pc:spChg chg="mod ord">
          <ac:chgData name="Jimmy Gilbert" userId="0212c120946023de" providerId="LiveId" clId="{B73A56C1-6D98-45F3-8DBE-77354938A37B}" dt="2021-10-13T15:38:25.765" v="158" actId="21"/>
          <ac:spMkLst>
            <pc:docMk/>
            <pc:sldMk cId="0" sldId="325"/>
            <ac:spMk id="9218" creationId="{D58C6827-1C7A-4711-AB81-98DDAA2372B4}"/>
          </ac:spMkLst>
        </pc:spChg>
        <pc:spChg chg="mod ord">
          <ac:chgData name="Jimmy Gilbert" userId="0212c120946023de" providerId="LiveId" clId="{B73A56C1-6D98-45F3-8DBE-77354938A37B}" dt="2021-10-13T15:38:30.449" v="161" actId="120"/>
          <ac:spMkLst>
            <pc:docMk/>
            <pc:sldMk cId="0" sldId="325"/>
            <ac:spMk id="9220" creationId="{22CDA71A-1881-4B98-9993-7825DF0BA33A}"/>
          </ac:spMkLst>
        </pc:spChg>
        <pc:picChg chg="mod">
          <ac:chgData name="Jimmy Gilbert" userId="0212c120946023de" providerId="LiveId" clId="{B73A56C1-6D98-45F3-8DBE-77354938A37B}" dt="2021-10-13T17:29:19.219" v="301" actId="14100"/>
          <ac:picMkLst>
            <pc:docMk/>
            <pc:sldMk cId="0" sldId="325"/>
            <ac:picMk id="9219" creationId="{0B8069DD-446E-4A3B-A1BE-F58516901C40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7.821" v="330"/>
        <pc:sldMkLst>
          <pc:docMk/>
          <pc:sldMk cId="0" sldId="326"/>
        </pc:sldMkLst>
        <pc:spChg chg="add mod ord">
          <ac:chgData name="Jimmy Gilbert" userId="0212c120946023de" providerId="LiveId" clId="{B73A56C1-6D98-45F3-8DBE-77354938A37B}" dt="2021-10-13T17:29:01.547" v="285" actId="5793"/>
          <ac:spMkLst>
            <pc:docMk/>
            <pc:sldMk cId="0" sldId="326"/>
            <ac:spMk id="2" creationId="{4355D548-0073-4B5C-900B-31E72296C279}"/>
          </ac:spMkLst>
        </pc:spChg>
        <pc:spChg chg="mod ord">
          <ac:chgData name="Jimmy Gilbert" userId="0212c120946023de" providerId="LiveId" clId="{B73A56C1-6D98-45F3-8DBE-77354938A37B}" dt="2021-10-13T17:29:06.393" v="298" actId="20577"/>
          <ac:spMkLst>
            <pc:docMk/>
            <pc:sldMk cId="0" sldId="326"/>
            <ac:spMk id="10242" creationId="{261E61CB-E983-4C65-83FE-D7ADE1EBCDDE}"/>
          </ac:spMkLst>
        </pc:spChg>
        <pc:spChg chg="mod ord">
          <ac:chgData name="Jimmy Gilbert" userId="0212c120946023de" providerId="LiveId" clId="{B73A56C1-6D98-45F3-8DBE-77354938A37B}" dt="2021-10-13T15:38:36.303" v="164" actId="120"/>
          <ac:spMkLst>
            <pc:docMk/>
            <pc:sldMk cId="0" sldId="326"/>
            <ac:spMk id="10244" creationId="{C6C22F6C-3BAE-4EDF-80B0-612DC06AEF39}"/>
          </ac:spMkLst>
        </pc:spChg>
        <pc:picChg chg="mod">
          <ac:chgData name="Jimmy Gilbert" userId="0212c120946023de" providerId="LiveId" clId="{B73A56C1-6D98-45F3-8DBE-77354938A37B}" dt="2021-10-13T17:29:12.750" v="300" actId="14100"/>
          <ac:picMkLst>
            <pc:docMk/>
            <pc:sldMk cId="0" sldId="326"/>
            <ac:picMk id="10243" creationId="{DDE1E116-8591-46E3-93DD-534B4F08D29D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4.888" v="329"/>
        <pc:sldMkLst>
          <pc:docMk/>
          <pc:sldMk cId="0" sldId="327"/>
        </pc:sldMkLst>
        <pc:spChg chg="add mod ord">
          <ac:chgData name="Jimmy Gilbert" userId="0212c120946023de" providerId="LiveId" clId="{B73A56C1-6D98-45F3-8DBE-77354938A37B}" dt="2021-10-13T17:28:49.293" v="281" actId="20577"/>
          <ac:spMkLst>
            <pc:docMk/>
            <pc:sldMk cId="0" sldId="327"/>
            <ac:spMk id="2" creationId="{E4E1CB52-3DAA-460A-B90F-F7C4B6056C25}"/>
          </ac:spMkLst>
        </pc:spChg>
        <pc:spChg chg="mod ord">
          <ac:chgData name="Jimmy Gilbert" userId="0212c120946023de" providerId="LiveId" clId="{B73A56C1-6D98-45F3-8DBE-77354938A37B}" dt="2021-10-13T17:28:16.559" v="220" actId="20577"/>
          <ac:spMkLst>
            <pc:docMk/>
            <pc:sldMk cId="0" sldId="327"/>
            <ac:spMk id="11266" creationId="{1DA575FA-67B7-408C-8AFD-E4F8D5510E3B}"/>
          </ac:spMkLst>
        </pc:spChg>
        <pc:spChg chg="mod ord">
          <ac:chgData name="Jimmy Gilbert" userId="0212c120946023de" providerId="LiveId" clId="{B73A56C1-6D98-45F3-8DBE-77354938A37B}" dt="2021-10-13T15:38:40.452" v="167" actId="120"/>
          <ac:spMkLst>
            <pc:docMk/>
            <pc:sldMk cId="0" sldId="327"/>
            <ac:spMk id="11268" creationId="{89F3CC5A-0233-4FC0-8067-8E8CB6673809}"/>
          </ac:spMkLst>
        </pc:spChg>
        <pc:picChg chg="mod">
          <ac:chgData name="Jimmy Gilbert" userId="0212c120946023de" providerId="LiveId" clId="{B73A56C1-6D98-45F3-8DBE-77354938A37B}" dt="2021-10-13T17:28:22.472" v="221" actId="1076"/>
          <ac:picMkLst>
            <pc:docMk/>
            <pc:sldMk cId="0" sldId="327"/>
            <ac:picMk id="11267" creationId="{52B52F87-DFBE-4C40-A3E5-A0848944677F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31.591" v="331"/>
        <pc:sldMkLst>
          <pc:docMk/>
          <pc:sldMk cId="0" sldId="328"/>
        </pc:sldMkLst>
        <pc:spChg chg="add mod ord">
          <ac:chgData name="Jimmy Gilbert" userId="0212c120946023de" providerId="LiveId" clId="{B73A56C1-6D98-45F3-8DBE-77354938A37B}" dt="2021-10-13T17:27:31.482" v="207" actId="14"/>
          <ac:spMkLst>
            <pc:docMk/>
            <pc:sldMk cId="0" sldId="328"/>
            <ac:spMk id="2" creationId="{E1B36A15-3238-40EE-876F-41C1A149E0D0}"/>
          </ac:spMkLst>
        </pc:spChg>
        <pc:spChg chg="mod ord">
          <ac:chgData name="Jimmy Gilbert" userId="0212c120946023de" providerId="LiveId" clId="{B73A56C1-6D98-45F3-8DBE-77354938A37B}" dt="2021-10-13T17:27:28.931" v="205"/>
          <ac:spMkLst>
            <pc:docMk/>
            <pc:sldMk cId="0" sldId="328"/>
            <ac:spMk id="3075" creationId="{DFDD25FF-C5AD-43AE-B290-2B5F1A75E11E}"/>
          </ac:spMkLst>
        </pc:spChg>
        <pc:spChg chg="mod ord">
          <ac:chgData name="Jimmy Gilbert" userId="0212c120946023de" providerId="LiveId" clId="{B73A56C1-6D98-45F3-8DBE-77354938A37B}" dt="2021-10-13T15:38:46.529" v="170" actId="27636"/>
          <ac:spMkLst>
            <pc:docMk/>
            <pc:sldMk cId="0" sldId="328"/>
            <ac:spMk id="3076" creationId="{A3E2A69B-001B-4207-96E1-30422BEDBCC0}"/>
          </ac:spMkLst>
        </pc:spChg>
        <pc:graphicFrameChg chg="mod">
          <ac:chgData name="Jimmy Gilbert" userId="0212c120946023de" providerId="LiveId" clId="{B73A56C1-6D98-45F3-8DBE-77354938A37B}" dt="2021-10-13T17:27:46.140" v="210" actId="1076"/>
          <ac:graphicFrameMkLst>
            <pc:docMk/>
            <pc:sldMk cId="0" sldId="328"/>
            <ac:graphicFrameMk id="3074" creationId="{1DED83A5-C659-46B2-A8C9-6CB4759AEEB4}"/>
          </ac:graphicFrameMkLst>
        </pc:graphicFrameChg>
      </pc:sldChg>
      <pc:sldChg chg="addSp modSp add mod modClrScheme modAnim chgLayout">
        <pc:chgData name="Jimmy Gilbert" userId="0212c120946023de" providerId="LiveId" clId="{B73A56C1-6D98-45F3-8DBE-77354938A37B}" dt="2021-10-13T17:36:37.826" v="332"/>
        <pc:sldMkLst>
          <pc:docMk/>
          <pc:sldMk cId="0" sldId="329"/>
        </pc:sldMkLst>
        <pc:spChg chg="add mod ord">
          <ac:chgData name="Jimmy Gilbert" userId="0212c120946023de" providerId="LiveId" clId="{B73A56C1-6D98-45F3-8DBE-77354938A37B}" dt="2021-10-13T17:26:58.581" v="189" actId="14"/>
          <ac:spMkLst>
            <pc:docMk/>
            <pc:sldMk cId="0" sldId="329"/>
            <ac:spMk id="2" creationId="{79ECA556-D956-415D-8C51-3B55BD6BD505}"/>
          </ac:spMkLst>
        </pc:spChg>
        <pc:spChg chg="mod ord">
          <ac:chgData name="Jimmy Gilbert" userId="0212c120946023de" providerId="LiveId" clId="{B73A56C1-6D98-45F3-8DBE-77354938A37B}" dt="2021-10-13T17:27:07.193" v="198" actId="20577"/>
          <ac:spMkLst>
            <pc:docMk/>
            <pc:sldMk cId="0" sldId="329"/>
            <ac:spMk id="12290" creationId="{A3BFF274-927C-4910-A2EB-59FC38FE8AF7}"/>
          </ac:spMkLst>
        </pc:spChg>
        <pc:spChg chg="mod ord">
          <ac:chgData name="Jimmy Gilbert" userId="0212c120946023de" providerId="LiveId" clId="{B73A56C1-6D98-45F3-8DBE-77354938A37B}" dt="2021-10-13T15:38:52.510" v="173" actId="120"/>
          <ac:spMkLst>
            <pc:docMk/>
            <pc:sldMk cId="0" sldId="329"/>
            <ac:spMk id="12291" creationId="{3BD61012-D2A0-42AA-87FB-EA03AA161549}"/>
          </ac:spMkLst>
        </pc:spChg>
        <pc:picChg chg="add mod">
          <ac:chgData name="Jimmy Gilbert" userId="0212c120946023de" providerId="LiveId" clId="{B73A56C1-6D98-45F3-8DBE-77354938A37B}" dt="2021-10-13T17:33:01.945" v="313" actId="1076"/>
          <ac:picMkLst>
            <pc:docMk/>
            <pc:sldMk cId="0" sldId="329"/>
            <ac:picMk id="4" creationId="{F32F10C6-CC59-48B9-BF2F-0A76660382BD}"/>
          </ac:picMkLst>
        </pc:picChg>
        <pc:picChg chg="add mod">
          <ac:chgData name="Jimmy Gilbert" userId="0212c120946023de" providerId="LiveId" clId="{B73A56C1-6D98-45F3-8DBE-77354938A37B}" dt="2021-10-13T17:33:19.305" v="315" actId="1076"/>
          <ac:picMkLst>
            <pc:docMk/>
            <pc:sldMk cId="0" sldId="329"/>
            <ac:picMk id="6" creationId="{59E3962C-E951-4C88-80F2-46EBF315FFDA}"/>
          </ac:picMkLst>
        </pc:picChg>
      </pc:sldChg>
      <pc:sldChg chg="modSp del mod">
        <pc:chgData name="Jimmy Gilbert" userId="0212c120946023de" providerId="LiveId" clId="{B73A56C1-6D98-45F3-8DBE-77354938A37B}" dt="2021-10-13T15:35:38.995" v="117" actId="47"/>
        <pc:sldMkLst>
          <pc:docMk/>
          <pc:sldMk cId="0" sldId="373"/>
        </pc:sldMkLst>
        <pc:spChg chg="mod">
          <ac:chgData name="Jimmy Gilbert" userId="0212c120946023de" providerId="LiveId" clId="{B73A56C1-6D98-45F3-8DBE-77354938A37B}" dt="2021-10-13T15:34:50.897" v="101" actId="120"/>
          <ac:spMkLst>
            <pc:docMk/>
            <pc:sldMk cId="0" sldId="373"/>
            <ac:spMk id="9218" creationId="{3B6ABBEA-DF37-45F1-9B13-127923EC1C6D}"/>
          </ac:spMkLst>
        </pc:spChg>
      </pc:sldChg>
      <pc:sldChg chg="del">
        <pc:chgData name="Jimmy Gilbert" userId="0212c120946023de" providerId="LiveId" clId="{B73A56C1-6D98-45F3-8DBE-77354938A37B}" dt="2021-10-13T15:38:56.507" v="174" actId="47"/>
        <pc:sldMkLst>
          <pc:docMk/>
          <pc:sldMk cId="0" sldId="374"/>
        </pc:sldMkLst>
      </pc:sldChg>
      <pc:sldChg chg="del">
        <pc:chgData name="Jimmy Gilbert" userId="0212c120946023de" providerId="LiveId" clId="{B73A56C1-6D98-45F3-8DBE-77354938A37B}" dt="2021-10-13T15:34:37.343" v="100" actId="47"/>
        <pc:sldMkLst>
          <pc:docMk/>
          <pc:sldMk cId="0" sldId="375"/>
        </pc:sldMkLst>
      </pc:sldChg>
      <pc:sldChg chg="del">
        <pc:chgData name="Jimmy Gilbert" userId="0212c120946023de" providerId="LiveId" clId="{B73A56C1-6D98-45F3-8DBE-77354938A37B}" dt="2021-10-13T15:34:37.109" v="99" actId="47"/>
        <pc:sldMkLst>
          <pc:docMk/>
          <pc:sldMk cId="0" sldId="376"/>
        </pc:sldMkLst>
      </pc:sldChg>
      <pc:sldChg chg="del">
        <pc:chgData name="Jimmy Gilbert" userId="0212c120946023de" providerId="LiveId" clId="{B73A56C1-6D98-45F3-8DBE-77354938A37B}" dt="2021-10-13T15:34:36.846" v="98" actId="47"/>
        <pc:sldMkLst>
          <pc:docMk/>
          <pc:sldMk cId="0" sldId="377"/>
        </pc:sldMkLst>
      </pc:sldChg>
      <pc:sldChg chg="del">
        <pc:chgData name="Jimmy Gilbert" userId="0212c120946023de" providerId="LiveId" clId="{B73A56C1-6D98-45F3-8DBE-77354938A37B}" dt="2021-10-13T15:34:30.400" v="91" actId="47"/>
        <pc:sldMkLst>
          <pc:docMk/>
          <pc:sldMk cId="0" sldId="378"/>
        </pc:sldMkLst>
      </pc:sldChg>
      <pc:sldChg chg="del">
        <pc:chgData name="Jimmy Gilbert" userId="0212c120946023de" providerId="LiveId" clId="{B73A56C1-6D98-45F3-8DBE-77354938A37B}" dt="2021-10-13T15:34:36.572" v="97" actId="47"/>
        <pc:sldMkLst>
          <pc:docMk/>
          <pc:sldMk cId="0" sldId="379"/>
        </pc:sldMkLst>
      </pc:sldChg>
      <pc:sldChg chg="addSp delSp modSp mod modAnim">
        <pc:chgData name="Jimmy Gilbert" userId="0212c120946023de" providerId="LiveId" clId="{B73A56C1-6D98-45F3-8DBE-77354938A37B}" dt="2021-10-13T15:32:11.712" v="54" actId="20577"/>
        <pc:sldMkLst>
          <pc:docMk/>
          <pc:sldMk cId="0" sldId="380"/>
        </pc:sldMkLst>
        <pc:spChg chg="mod">
          <ac:chgData name="Jimmy Gilbert" userId="0212c120946023de" providerId="LiveId" clId="{B73A56C1-6D98-45F3-8DBE-77354938A37B}" dt="2021-10-13T15:32:11.712" v="54" actId="20577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0:47.304" v="37" actId="14"/>
          <ac:spMkLst>
            <pc:docMk/>
            <pc:sldMk cId="0" sldId="380"/>
            <ac:spMk id="19458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40.819" v="34" actId="478"/>
          <ac:picMkLst>
            <pc:docMk/>
            <pc:sldMk cId="0" sldId="380"/>
            <ac:picMk id="7" creationId="{4B2B26A3-100A-4B50-9D37-340C7DD0A056}"/>
          </ac:picMkLst>
        </pc:picChg>
        <pc:picChg chg="add mod">
          <ac:chgData name="Jimmy Gilbert" userId="0212c120946023de" providerId="LiveId" clId="{B73A56C1-6D98-45F3-8DBE-77354938A37B}" dt="2021-10-13T15:31:46.082" v="48" actId="1035"/>
          <ac:picMkLst>
            <pc:docMk/>
            <pc:sldMk cId="0" sldId="380"/>
            <ac:picMk id="8" creationId="{55F42397-65D8-4FB6-A2AA-8A19AF6B1DCA}"/>
          </ac:picMkLst>
        </pc:picChg>
      </pc:sldChg>
      <pc:sldChg chg="del">
        <pc:chgData name="Jimmy Gilbert" userId="0212c120946023de" providerId="LiveId" clId="{B73A56C1-6D98-45F3-8DBE-77354938A37B}" dt="2021-10-13T15:34:35.908" v="95" actId="47"/>
        <pc:sldMkLst>
          <pc:docMk/>
          <pc:sldMk cId="0" sldId="381"/>
        </pc:sldMkLst>
      </pc:sldChg>
      <pc:sldChg chg="del">
        <pc:chgData name="Jimmy Gilbert" userId="0212c120946023de" providerId="LiveId" clId="{B73A56C1-6D98-45F3-8DBE-77354938A37B}" dt="2021-10-13T15:34:35.639" v="94" actId="47"/>
        <pc:sldMkLst>
          <pc:docMk/>
          <pc:sldMk cId="0" sldId="382"/>
        </pc:sldMkLst>
      </pc:sldChg>
      <pc:sldChg chg="del">
        <pc:chgData name="Jimmy Gilbert" userId="0212c120946023de" providerId="LiveId" clId="{B73A56C1-6D98-45F3-8DBE-77354938A37B}" dt="2021-10-13T15:34:35.071" v="93" actId="47"/>
        <pc:sldMkLst>
          <pc:docMk/>
          <pc:sldMk cId="0" sldId="383"/>
        </pc:sldMkLst>
      </pc:sldChg>
      <pc:sldChg chg="del">
        <pc:chgData name="Jimmy Gilbert" userId="0212c120946023de" providerId="LiveId" clId="{B73A56C1-6D98-45F3-8DBE-77354938A37B}" dt="2021-10-13T15:34:34.358" v="92" actId="47"/>
        <pc:sldMkLst>
          <pc:docMk/>
          <pc:sldMk cId="0" sldId="385"/>
        </pc:sldMkLst>
      </pc:sldChg>
      <pc:sldChg chg="addSp modSp mod">
        <pc:chgData name="Jimmy Gilbert" userId="0212c120946023de" providerId="LiveId" clId="{B73A56C1-6D98-45F3-8DBE-77354938A37B}" dt="2021-10-13T17:35:36.228" v="324" actId="1076"/>
        <pc:sldMkLst>
          <pc:docMk/>
          <pc:sldMk cId="2344287550" sldId="421"/>
        </pc:sldMkLst>
        <pc:spChg chg="mod">
          <ac:chgData name="Jimmy Gilbert" userId="0212c120946023de" providerId="LiveId" clId="{B73A56C1-6D98-45F3-8DBE-77354938A37B}" dt="2021-10-13T15:33:38.567" v="81" actId="20577"/>
          <ac:spMkLst>
            <pc:docMk/>
            <pc:sldMk cId="2344287550" sldId="421"/>
            <ac:spMk id="2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7:35:36.228" v="324" actId="1076"/>
          <ac:picMkLst>
            <pc:docMk/>
            <pc:sldMk cId="2344287550" sldId="421"/>
            <ac:picMk id="4" creationId="{0E9B1A1B-4562-40BB-9286-063AB5C7E0C3}"/>
          </ac:picMkLst>
        </pc:picChg>
      </pc:sldChg>
      <pc:sldChg chg="addSp delSp modSp mod">
        <pc:chgData name="Jimmy Gilbert" userId="0212c120946023de" providerId="LiveId" clId="{B73A56C1-6D98-45F3-8DBE-77354938A37B}" dt="2021-10-13T17:34:45.755" v="320" actId="1076"/>
        <pc:sldMkLst>
          <pc:docMk/>
          <pc:sldMk cId="1465094402" sldId="426"/>
        </pc:sldMkLst>
        <pc:spChg chg="mod">
          <ac:chgData name="Jimmy Gilbert" userId="0212c120946023de" providerId="LiveId" clId="{B73A56C1-6D98-45F3-8DBE-77354938A37B}" dt="2021-10-13T15:30:10.010" v="22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12.104" v="23" actId="478"/>
          <ac:picMkLst>
            <pc:docMk/>
            <pc:sldMk cId="1465094402" sldId="426"/>
            <ac:picMk id="7" creationId="{827A9EAD-9A3E-40F6-BC1F-FF502176B14C}"/>
          </ac:picMkLst>
        </pc:picChg>
        <pc:picChg chg="add mod">
          <ac:chgData name="Jimmy Gilbert" userId="0212c120946023de" providerId="LiveId" clId="{B73A56C1-6D98-45F3-8DBE-77354938A37B}" dt="2021-10-13T17:34:45.755" v="320" actId="1076"/>
          <ac:picMkLst>
            <pc:docMk/>
            <pc:sldMk cId="1465094402" sldId="426"/>
            <ac:picMk id="8" creationId="{32DFD229-D3E1-4B20-BCB4-F96D76769401}"/>
          </ac:picMkLst>
        </pc:picChg>
      </pc:sldChg>
      <pc:sldChg chg="del">
        <pc:chgData name="Jimmy Gilbert" userId="0212c120946023de" providerId="LiveId" clId="{B73A56C1-6D98-45F3-8DBE-77354938A37B}" dt="2021-10-13T15:34:36.161" v="96" actId="47"/>
        <pc:sldMkLst>
          <pc:docMk/>
          <pc:sldMk cId="0" sldId="427"/>
        </pc:sldMkLst>
      </pc:sldChg>
      <pc:sldChg chg="addSp delSp modSp add mod modAnim">
        <pc:chgData name="Jimmy Gilbert" userId="0212c120946023de" providerId="LiveId" clId="{B73A56C1-6D98-45F3-8DBE-77354938A37B}" dt="2021-10-13T15:33:08.108" v="64" actId="1076"/>
        <pc:sldMkLst>
          <pc:docMk/>
          <pc:sldMk cId="462171482" sldId="428"/>
        </pc:sldMkLst>
        <pc:spChg chg="mod">
          <ac:chgData name="Jimmy Gilbert" userId="0212c120946023de" providerId="LiveId" clId="{B73A56C1-6D98-45F3-8DBE-77354938A37B}" dt="2021-10-13T15:32:08.732" v="52" actId="20577"/>
          <ac:spMkLst>
            <pc:docMk/>
            <pc:sldMk cId="462171482" sldId="428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2:24.426" v="59" actId="20577"/>
          <ac:spMkLst>
            <pc:docMk/>
            <pc:sldMk cId="462171482" sldId="428"/>
            <ac:spMk id="19458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5:33:08.108" v="64" actId="1076"/>
          <ac:picMkLst>
            <pc:docMk/>
            <pc:sldMk cId="462171482" sldId="428"/>
            <ac:picMk id="7" creationId="{EA9DFE4E-2FD1-4089-8BE2-F75F9090AE6D}"/>
          </ac:picMkLst>
        </pc:picChg>
        <pc:picChg chg="del">
          <ac:chgData name="Jimmy Gilbert" userId="0212c120946023de" providerId="LiveId" clId="{B73A56C1-6D98-45F3-8DBE-77354938A37B}" dt="2021-10-13T15:32:06.387" v="50" actId="478"/>
          <ac:picMkLst>
            <pc:docMk/>
            <pc:sldMk cId="462171482" sldId="428"/>
            <ac:picMk id="8" creationId="{55F42397-65D8-4FB6-A2AA-8A19AF6B1DCA}"/>
          </ac:picMkLst>
        </pc:picChg>
      </pc:sldChg>
    </pc:docChg>
  </pc:docChgLst>
  <pc:docChgLst>
    <pc:chgData name="Jimmy Gilbert" userId="0212c120946023de" providerId="LiveId" clId="{9E84EF85-2E56-4097-842B-AC8D572A31C8}"/>
    <pc:docChg chg="undo redo custSel addSld delSld modSld sldOrd modMainMaster addSection modSection">
      <pc:chgData name="Jimmy Gilbert" userId="0212c120946023de" providerId="LiveId" clId="{9E84EF85-2E56-4097-842B-AC8D572A31C8}" dt="2021-07-28T12:50:42.600" v="1934"/>
      <pc:docMkLst>
        <pc:docMk/>
      </pc:docMkLst>
      <pc:sldChg chg="addSp delSp modSp del mod modShow">
        <pc:chgData name="Jimmy Gilbert" userId="0212c120946023de" providerId="LiveId" clId="{9E84EF85-2E56-4097-842B-AC8D572A31C8}" dt="2021-07-28T12:34:28.049" v="1427" actId="47"/>
        <pc:sldMkLst>
          <pc:docMk/>
          <pc:sldMk cId="0" sldId="256"/>
        </pc:sldMkLst>
        <pc:picChg chg="add del mod">
          <ac:chgData name="Jimmy Gilbert" userId="0212c120946023de" providerId="LiveId" clId="{9E84EF85-2E56-4097-842B-AC8D572A31C8}" dt="2021-07-28T12:34:26.641" v="1426" actId="21"/>
          <ac:picMkLst>
            <pc:docMk/>
            <pc:sldMk cId="0" sldId="256"/>
            <ac:picMk id="3" creationId="{79E1122C-8761-4418-89AA-7A64F428372F}"/>
          </ac:picMkLst>
        </pc:picChg>
        <pc:picChg chg="add del mod">
          <ac:chgData name="Jimmy Gilbert" userId="0212c120946023de" providerId="LiveId" clId="{9E84EF85-2E56-4097-842B-AC8D572A31C8}" dt="2021-07-26T13:12:06.521" v="81" actId="21"/>
          <ac:picMkLst>
            <pc:docMk/>
            <pc:sldMk cId="0" sldId="256"/>
            <ac:picMk id="5" creationId="{B3CB5315-6CD4-457D-ABA7-3A09AFCCF862}"/>
          </ac:picMkLst>
        </pc:picChg>
        <pc:picChg chg="add del mod">
          <ac:chgData name="Jimmy Gilbert" userId="0212c120946023de" providerId="LiveId" clId="{9E84EF85-2E56-4097-842B-AC8D572A31C8}" dt="2021-07-28T12:32:20.465" v="1414" actId="21"/>
          <ac:picMkLst>
            <pc:docMk/>
            <pc:sldMk cId="0" sldId="256"/>
            <ac:picMk id="7" creationId="{77CD09F3-47CD-44B3-8C9A-EA4ADA38DB93}"/>
          </ac:picMkLst>
        </pc:picChg>
        <pc:picChg chg="add del mod">
          <ac:chgData name="Jimmy Gilbert" userId="0212c120946023de" providerId="LiveId" clId="{9E84EF85-2E56-4097-842B-AC8D572A31C8}" dt="2021-07-26T13:12:52.726" v="90" actId="21"/>
          <ac:picMkLst>
            <pc:docMk/>
            <pc:sldMk cId="0" sldId="256"/>
            <ac:picMk id="8" creationId="{F9EC6E50-5DF7-43BC-96AA-F7467C419093}"/>
          </ac:picMkLst>
        </pc:picChg>
      </pc:sldChg>
      <pc:sldChg chg="modSp del">
        <pc:chgData name="Jimmy Gilbert" userId="0212c120946023de" providerId="LiveId" clId="{9E84EF85-2E56-4097-842B-AC8D572A31C8}" dt="2021-07-26T13:14:48.669" v="201" actId="47"/>
        <pc:sldMkLst>
          <pc:docMk/>
          <pc:sldMk cId="0" sldId="25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17411" creationId="{00000000-0000-0000-0000-000000000000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14.771" v="1864"/>
        <pc:sldMkLst>
          <pc:docMk/>
          <pc:sldMk cId="0" sldId="288"/>
        </pc:sldMkLst>
        <pc:spChg chg="add mod ord">
          <ac:chgData name="Jimmy Gilbert" userId="0212c120946023de" providerId="LiveId" clId="{9E84EF85-2E56-4097-842B-AC8D572A31C8}" dt="2021-07-27T21:36:20.118" v="1271" actId="20577"/>
          <ac:spMkLst>
            <pc:docMk/>
            <pc:sldMk cId="0" sldId="288"/>
            <ac:spMk id="2" creationId="{18D7841D-B04B-494F-91C2-A86323A329DA}"/>
          </ac:spMkLst>
        </pc:spChg>
        <pc:spChg chg="mod ord">
          <ac:chgData name="Jimmy Gilbert" userId="0212c120946023de" providerId="LiveId" clId="{9E84EF85-2E56-4097-842B-AC8D572A31C8}" dt="2021-07-26T13:40:40.484" v="724" actId="120"/>
          <ac:spMkLst>
            <pc:docMk/>
            <pc:sldMk cId="0" sldId="288"/>
            <ac:spMk id="12290" creationId="{6B1A4983-3A7E-4FC2-B797-16F375881A92}"/>
          </ac:spMkLst>
        </pc:spChg>
        <pc:spChg chg="mod ord">
          <ac:chgData name="Jimmy Gilbert" userId="0212c120946023de" providerId="LiveId" clId="{9E84EF85-2E56-4097-842B-AC8D572A31C8}" dt="2021-07-27T14:12:01.050" v="749" actId="20577"/>
          <ac:spMkLst>
            <pc:docMk/>
            <pc:sldMk cId="0" sldId="288"/>
            <ac:spMk id="12291" creationId="{4F34DBB9-516A-4A1C-8532-32A7FF350AE3}"/>
          </ac:spMkLst>
        </pc:spChg>
      </pc:sldChg>
      <pc:sldChg chg="addSp modSp add del mod modClrScheme chgLayout">
        <pc:chgData name="Jimmy Gilbert" userId="0212c120946023de" providerId="LiveId" clId="{9E84EF85-2E56-4097-842B-AC8D572A31C8}" dt="2021-07-27T21:36:23.239" v="1272" actId="47"/>
        <pc:sldMkLst>
          <pc:docMk/>
          <pc:sldMk cId="0" sldId="289"/>
        </pc:sldMkLst>
        <pc:spChg chg="add mod ord">
          <ac:chgData name="Jimmy Gilbert" userId="0212c120946023de" providerId="LiveId" clId="{9E84EF85-2E56-4097-842B-AC8D572A31C8}" dt="2021-07-27T21:36:13.697" v="1267" actId="21"/>
          <ac:spMkLst>
            <pc:docMk/>
            <pc:sldMk cId="0" sldId="289"/>
            <ac:spMk id="2" creationId="{0C7B3C00-5494-4A8B-A5DB-B14B0EFF2302}"/>
          </ac:spMkLst>
        </pc:spChg>
        <pc:spChg chg="mod ord">
          <ac:chgData name="Jimmy Gilbert" userId="0212c120946023de" providerId="LiveId" clId="{9E84EF85-2E56-4097-842B-AC8D572A31C8}" dt="2021-07-26T13:40:48.603" v="727" actId="120"/>
          <ac:spMkLst>
            <pc:docMk/>
            <pc:sldMk cId="0" sldId="289"/>
            <ac:spMk id="13314" creationId="{EBED3AF3-72F1-449C-A408-4697D3D97BB7}"/>
          </ac:spMkLst>
        </pc:spChg>
        <pc:spChg chg="mod ord">
          <ac:chgData name="Jimmy Gilbert" userId="0212c120946023de" providerId="LiveId" clId="{9E84EF85-2E56-4097-842B-AC8D572A31C8}" dt="2021-07-27T14:12:28.937" v="763"/>
          <ac:spMkLst>
            <pc:docMk/>
            <pc:sldMk cId="0" sldId="289"/>
            <ac:spMk id="13315" creationId="{949A5C13-2A14-4E10-9007-B6540461F9B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37.678" v="1869"/>
        <pc:sldMkLst>
          <pc:docMk/>
          <pc:sldMk cId="0" sldId="290"/>
        </pc:sldMkLst>
        <pc:spChg chg="add mod ord">
          <ac:chgData name="Jimmy Gilbert" userId="0212c120946023de" providerId="LiveId" clId="{9E84EF85-2E56-4097-842B-AC8D572A31C8}" dt="2021-07-28T12:46:30.010" v="1866" actId="14"/>
          <ac:spMkLst>
            <pc:docMk/>
            <pc:sldMk cId="0" sldId="290"/>
            <ac:spMk id="2" creationId="{CAB0F22C-A3B9-46A9-839C-C2C2045BCFFA}"/>
          </ac:spMkLst>
        </pc:spChg>
        <pc:spChg chg="mod ord">
          <ac:chgData name="Jimmy Gilbert" userId="0212c120946023de" providerId="LiveId" clId="{9E84EF85-2E56-4097-842B-AC8D572A31C8}" dt="2021-07-26T13:40:58.133" v="730" actId="120"/>
          <ac:spMkLst>
            <pc:docMk/>
            <pc:sldMk cId="0" sldId="290"/>
            <ac:spMk id="14338" creationId="{1027787D-4EB8-45D6-AAD8-1533476C5E89}"/>
          </ac:spMkLst>
        </pc:spChg>
        <pc:spChg chg="mod ord">
          <ac:chgData name="Jimmy Gilbert" userId="0212c120946023de" providerId="LiveId" clId="{9E84EF85-2E56-4097-842B-AC8D572A31C8}" dt="2021-07-27T14:12:48.410" v="773"/>
          <ac:spMkLst>
            <pc:docMk/>
            <pc:sldMk cId="0" sldId="290"/>
            <ac:spMk id="14339" creationId="{DA8C8728-9DD6-4B67-99AC-2C0C2028591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47.676" v="1872"/>
        <pc:sldMkLst>
          <pc:docMk/>
          <pc:sldMk cId="0" sldId="291"/>
        </pc:sldMkLst>
        <pc:spChg chg="add mod ord">
          <ac:chgData name="Jimmy Gilbert" userId="0212c120946023de" providerId="LiveId" clId="{9E84EF85-2E56-4097-842B-AC8D572A31C8}" dt="2021-07-28T12:46:44.512" v="1871" actId="14"/>
          <ac:spMkLst>
            <pc:docMk/>
            <pc:sldMk cId="0" sldId="291"/>
            <ac:spMk id="2" creationId="{D84EF701-201F-4D81-99A5-CC5C231A7E33}"/>
          </ac:spMkLst>
        </pc:spChg>
        <pc:spChg chg="mod ord">
          <ac:chgData name="Jimmy Gilbert" userId="0212c120946023de" providerId="LiveId" clId="{9E84EF85-2E56-4097-842B-AC8D572A31C8}" dt="2021-07-27T14:13:02.148" v="776"/>
          <ac:spMkLst>
            <pc:docMk/>
            <pc:sldMk cId="0" sldId="291"/>
            <ac:spMk id="15362" creationId="{E73FE85F-1ABB-459B-AFE5-CF14330DD603}"/>
          </ac:spMkLst>
        </pc:spChg>
        <pc:spChg chg="mod ord">
          <ac:chgData name="Jimmy Gilbert" userId="0212c120946023de" providerId="LiveId" clId="{9E84EF85-2E56-4097-842B-AC8D572A31C8}" dt="2021-07-27T14:16:00.415" v="843" actId="20577"/>
          <ac:spMkLst>
            <pc:docMk/>
            <pc:sldMk cId="0" sldId="291"/>
            <ac:spMk id="15363" creationId="{408AC28A-083D-4AB4-B3C4-CD01CF96423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58.716" v="1875"/>
        <pc:sldMkLst>
          <pc:docMk/>
          <pc:sldMk cId="0" sldId="292"/>
        </pc:sldMkLst>
        <pc:spChg chg="add mod ord">
          <ac:chgData name="Jimmy Gilbert" userId="0212c120946023de" providerId="LiveId" clId="{9E84EF85-2E56-4097-842B-AC8D572A31C8}" dt="2021-07-28T12:46:54.289" v="1874" actId="14"/>
          <ac:spMkLst>
            <pc:docMk/>
            <pc:sldMk cId="0" sldId="292"/>
            <ac:spMk id="2" creationId="{9FCDF061-E96E-4013-9B66-0BD256D40738}"/>
          </ac:spMkLst>
        </pc:spChg>
        <pc:spChg chg="mod ord">
          <ac:chgData name="Jimmy Gilbert" userId="0212c120946023de" providerId="LiveId" clId="{9E84EF85-2E56-4097-842B-AC8D572A31C8}" dt="2021-07-27T14:13:06.524" v="779"/>
          <ac:spMkLst>
            <pc:docMk/>
            <pc:sldMk cId="0" sldId="292"/>
            <ac:spMk id="16386" creationId="{2EB8AADA-A113-4C0C-8812-A5DA0EEC1EF3}"/>
          </ac:spMkLst>
        </pc:spChg>
        <pc:spChg chg="mod ord">
          <ac:chgData name="Jimmy Gilbert" userId="0212c120946023de" providerId="LiveId" clId="{9E84EF85-2E56-4097-842B-AC8D572A31C8}" dt="2021-07-27T14:16:49.740" v="857" actId="20577"/>
          <ac:spMkLst>
            <pc:docMk/>
            <pc:sldMk cId="0" sldId="292"/>
            <ac:spMk id="16387" creationId="{AD248393-57A6-45C8-803C-1B26DD8A6096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42.470" v="1906"/>
        <pc:sldMkLst>
          <pc:docMk/>
          <pc:sldMk cId="0" sldId="293"/>
        </pc:sldMkLst>
        <pc:spChg chg="add mod ord">
          <ac:chgData name="Jimmy Gilbert" userId="0212c120946023de" providerId="LiveId" clId="{9E84EF85-2E56-4097-842B-AC8D572A31C8}" dt="2021-07-28T12:47:33.289" v="1905" actId="20577"/>
          <ac:spMkLst>
            <pc:docMk/>
            <pc:sldMk cId="0" sldId="293"/>
            <ac:spMk id="2" creationId="{27BA18FF-7BC7-4B02-8560-BB5081D2E313}"/>
          </ac:spMkLst>
        </pc:spChg>
        <pc:spChg chg="mod ord">
          <ac:chgData name="Jimmy Gilbert" userId="0212c120946023de" providerId="LiveId" clId="{9E84EF85-2E56-4097-842B-AC8D572A31C8}" dt="2021-07-27T14:13:10.297" v="782"/>
          <ac:spMkLst>
            <pc:docMk/>
            <pc:sldMk cId="0" sldId="293"/>
            <ac:spMk id="17410" creationId="{0D49365D-2E0B-4E44-8B25-5D9698C90409}"/>
          </ac:spMkLst>
        </pc:spChg>
        <pc:spChg chg="mod ord">
          <ac:chgData name="Jimmy Gilbert" userId="0212c120946023de" providerId="LiveId" clId="{9E84EF85-2E56-4097-842B-AC8D572A31C8}" dt="2021-07-27T14:18:26.926" v="869"/>
          <ac:spMkLst>
            <pc:docMk/>
            <pc:sldMk cId="0" sldId="293"/>
            <ac:spMk id="17411" creationId="{578C1938-E603-4ACD-8A84-5E58FB830B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54.517" v="1909"/>
        <pc:sldMkLst>
          <pc:docMk/>
          <pc:sldMk cId="0" sldId="294"/>
        </pc:sldMkLst>
        <pc:spChg chg="add mod ord">
          <ac:chgData name="Jimmy Gilbert" userId="0212c120946023de" providerId="LiveId" clId="{9E84EF85-2E56-4097-842B-AC8D572A31C8}" dt="2021-07-28T12:47:50.772" v="1908" actId="14"/>
          <ac:spMkLst>
            <pc:docMk/>
            <pc:sldMk cId="0" sldId="294"/>
            <ac:spMk id="2" creationId="{57CBD05C-7E80-4E86-A15A-C1E469DB5A1E}"/>
          </ac:spMkLst>
        </pc:spChg>
        <pc:spChg chg="mod ord">
          <ac:chgData name="Jimmy Gilbert" userId="0212c120946023de" providerId="LiveId" clId="{9E84EF85-2E56-4097-842B-AC8D572A31C8}" dt="2021-07-27T14:13:14.083" v="785"/>
          <ac:spMkLst>
            <pc:docMk/>
            <pc:sldMk cId="0" sldId="294"/>
            <ac:spMk id="18434" creationId="{EACF2872-54BF-4496-BB9C-0DF3F70339CE}"/>
          </ac:spMkLst>
        </pc:spChg>
        <pc:spChg chg="mod ord">
          <ac:chgData name="Jimmy Gilbert" userId="0212c120946023de" providerId="LiveId" clId="{9E84EF85-2E56-4097-842B-AC8D572A31C8}" dt="2021-07-27T14:18:51.773" v="879"/>
          <ac:spMkLst>
            <pc:docMk/>
            <pc:sldMk cId="0" sldId="294"/>
            <ac:spMk id="18435" creationId="{D3E8AFAF-1C74-46FE-8C4F-346B93A7358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05.488" v="1912"/>
        <pc:sldMkLst>
          <pc:docMk/>
          <pc:sldMk cId="0" sldId="295"/>
        </pc:sldMkLst>
        <pc:spChg chg="add mod ord">
          <ac:chgData name="Jimmy Gilbert" userId="0212c120946023de" providerId="LiveId" clId="{9E84EF85-2E56-4097-842B-AC8D572A31C8}" dt="2021-07-28T12:48:01.796" v="1911" actId="14"/>
          <ac:spMkLst>
            <pc:docMk/>
            <pc:sldMk cId="0" sldId="295"/>
            <ac:spMk id="2" creationId="{4EE81D92-868F-4278-8391-A34463CCC1AF}"/>
          </ac:spMkLst>
        </pc:spChg>
        <pc:spChg chg="mod ord">
          <ac:chgData name="Jimmy Gilbert" userId="0212c120946023de" providerId="LiveId" clId="{9E84EF85-2E56-4097-842B-AC8D572A31C8}" dt="2021-07-27T14:13:18.769" v="788"/>
          <ac:spMkLst>
            <pc:docMk/>
            <pc:sldMk cId="0" sldId="295"/>
            <ac:spMk id="19458" creationId="{4CD3B5F0-6B5E-4A26-B244-F4672403C9FD}"/>
          </ac:spMkLst>
        </pc:spChg>
        <pc:spChg chg="mod ord">
          <ac:chgData name="Jimmy Gilbert" userId="0212c120946023de" providerId="LiveId" clId="{9E84EF85-2E56-4097-842B-AC8D572A31C8}" dt="2021-07-27T14:19:13.200" v="889"/>
          <ac:spMkLst>
            <pc:docMk/>
            <pc:sldMk cId="0" sldId="295"/>
            <ac:spMk id="19459" creationId="{240DCBAB-4CEB-49F6-AD0D-AB90CFBBE67B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16.605" v="1915"/>
        <pc:sldMkLst>
          <pc:docMk/>
          <pc:sldMk cId="0" sldId="296"/>
        </pc:sldMkLst>
        <pc:spChg chg="add mod ord">
          <ac:chgData name="Jimmy Gilbert" userId="0212c120946023de" providerId="LiveId" clId="{9E84EF85-2E56-4097-842B-AC8D572A31C8}" dt="2021-07-28T12:48:12.966" v="1914" actId="14"/>
          <ac:spMkLst>
            <pc:docMk/>
            <pc:sldMk cId="0" sldId="296"/>
            <ac:spMk id="2" creationId="{DFB685EA-3817-4E5F-841B-E04381BEA2AA}"/>
          </ac:spMkLst>
        </pc:spChg>
        <pc:spChg chg="mod ord">
          <ac:chgData name="Jimmy Gilbert" userId="0212c120946023de" providerId="LiveId" clId="{9E84EF85-2E56-4097-842B-AC8D572A31C8}" dt="2021-07-27T14:13:22.749" v="791"/>
          <ac:spMkLst>
            <pc:docMk/>
            <pc:sldMk cId="0" sldId="296"/>
            <ac:spMk id="20482" creationId="{E8E7A12D-6AE2-4B09-82F7-84F2D0C1C04B}"/>
          </ac:spMkLst>
        </pc:spChg>
        <pc:spChg chg="mod ord">
          <ac:chgData name="Jimmy Gilbert" userId="0212c120946023de" providerId="LiveId" clId="{9E84EF85-2E56-4097-842B-AC8D572A31C8}" dt="2021-07-27T14:20:14.653" v="901"/>
          <ac:spMkLst>
            <pc:docMk/>
            <pc:sldMk cId="0" sldId="296"/>
            <ac:spMk id="20483" creationId="{5D682FFC-03F1-490D-B555-5620C407666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31.815" v="1918"/>
        <pc:sldMkLst>
          <pc:docMk/>
          <pc:sldMk cId="0" sldId="297"/>
        </pc:sldMkLst>
        <pc:spChg chg="add mod ord">
          <ac:chgData name="Jimmy Gilbert" userId="0212c120946023de" providerId="LiveId" clId="{9E84EF85-2E56-4097-842B-AC8D572A31C8}" dt="2021-07-28T12:48:26.607" v="1917" actId="14"/>
          <ac:spMkLst>
            <pc:docMk/>
            <pc:sldMk cId="0" sldId="297"/>
            <ac:spMk id="2" creationId="{E0809E9A-9F23-430D-AED9-752E4970EDD9}"/>
          </ac:spMkLst>
        </pc:spChg>
        <pc:spChg chg="mod ord">
          <ac:chgData name="Jimmy Gilbert" userId="0212c120946023de" providerId="LiveId" clId="{9E84EF85-2E56-4097-842B-AC8D572A31C8}" dt="2021-07-27T14:13:26.852" v="794"/>
          <ac:spMkLst>
            <pc:docMk/>
            <pc:sldMk cId="0" sldId="297"/>
            <ac:spMk id="21506" creationId="{53C0E47B-548D-4F97-9795-68A49238C5F4}"/>
          </ac:spMkLst>
        </pc:spChg>
        <pc:spChg chg="mod ord">
          <ac:chgData name="Jimmy Gilbert" userId="0212c120946023de" providerId="LiveId" clId="{9E84EF85-2E56-4097-842B-AC8D572A31C8}" dt="2021-07-27T14:20:34.709" v="911"/>
          <ac:spMkLst>
            <pc:docMk/>
            <pc:sldMk cId="0" sldId="297"/>
            <ac:spMk id="21507" creationId="{8CD9E9A0-FC15-4BE7-84DE-A14AC84E4E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44.013" v="1921"/>
        <pc:sldMkLst>
          <pc:docMk/>
          <pc:sldMk cId="0" sldId="298"/>
        </pc:sldMkLst>
        <pc:spChg chg="add mod ord">
          <ac:chgData name="Jimmy Gilbert" userId="0212c120946023de" providerId="LiveId" clId="{9E84EF85-2E56-4097-842B-AC8D572A31C8}" dt="2021-07-28T12:48:40.246" v="1920" actId="14"/>
          <ac:spMkLst>
            <pc:docMk/>
            <pc:sldMk cId="0" sldId="298"/>
            <ac:spMk id="2" creationId="{CDD6E9A2-7C99-4F21-8260-83FA695361C2}"/>
          </ac:spMkLst>
        </pc:spChg>
        <pc:spChg chg="mod ord">
          <ac:chgData name="Jimmy Gilbert" userId="0212c120946023de" providerId="LiveId" clId="{9E84EF85-2E56-4097-842B-AC8D572A31C8}" dt="2021-07-27T14:13:32.561" v="797"/>
          <ac:spMkLst>
            <pc:docMk/>
            <pc:sldMk cId="0" sldId="298"/>
            <ac:spMk id="22530" creationId="{794F95F5-6042-4020-86F8-0F36952BBC8F}"/>
          </ac:spMkLst>
        </pc:spChg>
        <pc:spChg chg="mod ord">
          <ac:chgData name="Jimmy Gilbert" userId="0212c120946023de" providerId="LiveId" clId="{9E84EF85-2E56-4097-842B-AC8D572A31C8}" dt="2021-07-27T14:20:52.073" v="921"/>
          <ac:spMkLst>
            <pc:docMk/>
            <pc:sldMk cId="0" sldId="298"/>
            <ac:spMk id="22531" creationId="{52218830-827A-4430-94AE-AF249BE7C265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51.885" v="1922"/>
        <pc:sldMkLst>
          <pc:docMk/>
          <pc:sldMk cId="0" sldId="299"/>
        </pc:sldMkLst>
        <pc:spChg chg="add mod ord">
          <ac:chgData name="Jimmy Gilbert" userId="0212c120946023de" providerId="LiveId" clId="{9E84EF85-2E56-4097-842B-AC8D572A31C8}" dt="2021-07-27T14:21:06.121" v="926" actId="14"/>
          <ac:spMkLst>
            <pc:docMk/>
            <pc:sldMk cId="0" sldId="299"/>
            <ac:spMk id="2" creationId="{749AE49C-F25B-4329-AA0C-663BE61FB523}"/>
          </ac:spMkLst>
        </pc:spChg>
        <pc:spChg chg="mod ord">
          <ac:chgData name="Jimmy Gilbert" userId="0212c120946023de" providerId="LiveId" clId="{9E84EF85-2E56-4097-842B-AC8D572A31C8}" dt="2021-07-27T14:13:35.784" v="800"/>
          <ac:spMkLst>
            <pc:docMk/>
            <pc:sldMk cId="0" sldId="299"/>
            <ac:spMk id="23554" creationId="{ABAE7D8C-11B2-4010-BD02-0E100D0E3AED}"/>
          </ac:spMkLst>
        </pc:spChg>
        <pc:spChg chg="mod ord">
          <ac:chgData name="Jimmy Gilbert" userId="0212c120946023de" providerId="LiveId" clId="{9E84EF85-2E56-4097-842B-AC8D572A31C8}" dt="2021-07-27T14:21:11.869" v="931"/>
          <ac:spMkLst>
            <pc:docMk/>
            <pc:sldMk cId="0" sldId="299"/>
            <ac:spMk id="23555" creationId="{3AEC6590-2DC8-4789-8705-885B406FC821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06.643" v="1924"/>
        <pc:sldMkLst>
          <pc:docMk/>
          <pc:sldMk cId="0" sldId="304"/>
        </pc:sldMkLst>
        <pc:spChg chg="add mod ord">
          <ac:chgData name="Jimmy Gilbert" userId="0212c120946023de" providerId="LiveId" clId="{9E84EF85-2E56-4097-842B-AC8D572A31C8}" dt="2021-07-27T14:21:24.125" v="936" actId="14"/>
          <ac:spMkLst>
            <pc:docMk/>
            <pc:sldMk cId="0" sldId="304"/>
            <ac:spMk id="2" creationId="{58763AEF-3D7A-4AB3-9D78-795D4CC09E7A}"/>
          </ac:spMkLst>
        </pc:spChg>
        <pc:spChg chg="mod ord">
          <ac:chgData name="Jimmy Gilbert" userId="0212c120946023de" providerId="LiveId" clId="{9E84EF85-2E56-4097-842B-AC8D572A31C8}" dt="2021-07-27T14:13:39.556" v="803"/>
          <ac:spMkLst>
            <pc:docMk/>
            <pc:sldMk cId="0" sldId="304"/>
            <ac:spMk id="24578" creationId="{2CEFB9B8-FB94-481A-9F1D-F71E6EB86D15}"/>
          </ac:spMkLst>
        </pc:spChg>
        <pc:spChg chg="mod ord">
          <ac:chgData name="Jimmy Gilbert" userId="0212c120946023de" providerId="LiveId" clId="{9E84EF85-2E56-4097-842B-AC8D572A31C8}" dt="2021-07-27T14:21:30.190" v="941"/>
          <ac:spMkLst>
            <pc:docMk/>
            <pc:sldMk cId="0" sldId="304"/>
            <ac:spMk id="24579" creationId="{084E00A8-A43E-4549-BFD1-0A2A65DC7292}"/>
          </ac:spMkLst>
        </pc:spChg>
        <pc:graphicFrameChg chg="add mod">
          <ac:chgData name="Jimmy Gilbert" userId="0212c120946023de" providerId="LiveId" clId="{9E84EF85-2E56-4097-842B-AC8D572A31C8}" dt="2021-07-27T14:27:14.173" v="960" actId="1076"/>
          <ac:graphicFrameMkLst>
            <pc:docMk/>
            <pc:sldMk cId="0" sldId="304"/>
            <ac:graphicFrameMk id="5" creationId="{9AE59EA0-51B2-4417-94F2-A8AD83371ECD}"/>
          </ac:graphicFrameMkLst>
        </pc:graphicFrameChg>
      </pc:sldChg>
      <pc:sldChg chg="addSp delSp modSp add del mod modClrScheme chgLayout">
        <pc:chgData name="Jimmy Gilbert" userId="0212c120946023de" providerId="LiveId" clId="{9E84EF85-2E56-4097-842B-AC8D572A31C8}" dt="2021-07-27T14:27:19.651" v="961" actId="47"/>
        <pc:sldMkLst>
          <pc:docMk/>
          <pc:sldMk cId="0" sldId="305"/>
        </pc:sldMkLst>
        <pc:spChg chg="add del mod ord">
          <ac:chgData name="Jimmy Gilbert" userId="0212c120946023de" providerId="LiveId" clId="{9E84EF85-2E56-4097-842B-AC8D572A31C8}" dt="2021-07-27T14:14:17.193" v="812" actId="478"/>
          <ac:spMkLst>
            <pc:docMk/>
            <pc:sldMk cId="0" sldId="305"/>
            <ac:spMk id="2" creationId="{09CC9346-8961-498C-8AF9-2256F71A13D5}"/>
          </ac:spMkLst>
        </pc:spChg>
        <pc:spChg chg="add mod ord">
          <ac:chgData name="Jimmy Gilbert" userId="0212c120946023de" providerId="LiveId" clId="{9E84EF85-2E56-4097-842B-AC8D572A31C8}" dt="2021-07-26T13:40:12.556" v="692" actId="700"/>
          <ac:spMkLst>
            <pc:docMk/>
            <pc:sldMk cId="0" sldId="305"/>
            <ac:spMk id="3" creationId="{F3B94E44-4C58-4DF1-98BA-083EAA0E2C6C}"/>
          </ac:spMkLst>
        </pc:spChg>
        <pc:spChg chg="mod ord">
          <ac:chgData name="Jimmy Gilbert" userId="0212c120946023de" providerId="LiveId" clId="{9E84EF85-2E56-4097-842B-AC8D572A31C8}" dt="2021-07-27T14:13:59.511" v="811"/>
          <ac:spMkLst>
            <pc:docMk/>
            <pc:sldMk cId="0" sldId="305"/>
            <ac:spMk id="1027" creationId="{B01EF4E2-2549-4257-94D7-FCFD606FF62C}"/>
          </ac:spMkLst>
        </pc:spChg>
        <pc:graphicFrameChg chg="del mod">
          <ac:chgData name="Jimmy Gilbert" userId="0212c120946023de" providerId="LiveId" clId="{9E84EF85-2E56-4097-842B-AC8D572A31C8}" dt="2021-07-27T14:27:09.254" v="958" actId="21"/>
          <ac:graphicFrameMkLst>
            <pc:docMk/>
            <pc:sldMk cId="0" sldId="305"/>
            <ac:graphicFrameMk id="1026" creationId="{52A5ED7F-1693-4794-9B87-A89B7003A62C}"/>
          </ac:graphicFrameMkLst>
        </pc:graphicFrameChg>
      </pc:sldChg>
      <pc:sldChg chg="addSp modSp add mod modClrScheme modAnim chgLayout">
        <pc:chgData name="Jimmy Gilbert" userId="0212c120946023de" providerId="LiveId" clId="{9E84EF85-2E56-4097-842B-AC8D572A31C8}" dt="2021-07-28T12:49:13.297" v="1925"/>
        <pc:sldMkLst>
          <pc:docMk/>
          <pc:sldMk cId="0" sldId="308"/>
        </pc:sldMkLst>
        <pc:spChg chg="add mod ord">
          <ac:chgData name="Jimmy Gilbert" userId="0212c120946023de" providerId="LiveId" clId="{9E84EF85-2E56-4097-842B-AC8D572A31C8}" dt="2021-07-27T21:41:29.432" v="1301" actId="20577"/>
          <ac:spMkLst>
            <pc:docMk/>
            <pc:sldMk cId="0" sldId="308"/>
            <ac:spMk id="2" creationId="{45C3F84F-915E-4323-A20E-3CC9D42165AF}"/>
          </ac:spMkLst>
        </pc:spChg>
        <pc:spChg chg="mod ord">
          <ac:chgData name="Jimmy Gilbert" userId="0212c120946023de" providerId="LiveId" clId="{9E84EF85-2E56-4097-842B-AC8D572A31C8}" dt="2021-07-27T14:13:53.243" v="810"/>
          <ac:spMkLst>
            <pc:docMk/>
            <pc:sldMk cId="0" sldId="308"/>
            <ac:spMk id="25602" creationId="{71E6F940-B2B1-43EA-8F0B-AF694BE00FED}"/>
          </ac:spMkLst>
        </pc:spChg>
        <pc:spChg chg="mod ord">
          <ac:chgData name="Jimmy Gilbert" userId="0212c120946023de" providerId="LiveId" clId="{9E84EF85-2E56-4097-842B-AC8D572A31C8}" dt="2021-07-27T14:21:48.482" v="943" actId="27636"/>
          <ac:spMkLst>
            <pc:docMk/>
            <pc:sldMk cId="0" sldId="308"/>
            <ac:spMk id="25603" creationId="{95DFF6E1-AF49-425B-A706-AA9A42DE89D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31.284" v="1927" actId="15"/>
        <pc:sldMkLst>
          <pc:docMk/>
          <pc:sldMk cId="0" sldId="314"/>
        </pc:sldMkLst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2" creationId="{D30F2239-7DD4-46DF-A257-C024AEAC5DAB}"/>
          </ac:spMkLst>
        </pc:spChg>
        <pc:spChg chg="add mod ord">
          <ac:chgData name="Jimmy Gilbert" userId="0212c120946023de" providerId="LiveId" clId="{9E84EF85-2E56-4097-842B-AC8D572A31C8}" dt="2021-07-28T12:49:31.284" v="1927" actId="15"/>
          <ac:spMkLst>
            <pc:docMk/>
            <pc:sldMk cId="0" sldId="314"/>
            <ac:spMk id="3" creationId="{C1C6C7F1-1092-47EE-9E94-CC078990EAAB}"/>
          </ac:spMkLst>
        </pc:spChg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6145" creationId="{E1D7C80A-BAC9-4A08-9843-2CC9744E2381}"/>
          </ac:spMkLst>
        </pc:spChg>
        <pc:picChg chg="mod">
          <ac:chgData name="Jimmy Gilbert" userId="0212c120946023de" providerId="LiveId" clId="{9E84EF85-2E56-4097-842B-AC8D572A31C8}" dt="2021-07-27T14:51:23.129" v="1114" actId="1076"/>
          <ac:picMkLst>
            <pc:docMk/>
            <pc:sldMk cId="0" sldId="314"/>
            <ac:picMk id="26627" creationId="{AFF30B99-3D48-4882-AFE1-0C4E5E021A4B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45.342" v="1928"/>
        <pc:sldMkLst>
          <pc:docMk/>
          <pc:sldMk cId="0" sldId="315"/>
        </pc:sldMkLst>
        <pc:spChg chg="mod ord">
          <ac:chgData name="Jimmy Gilbert" userId="0212c120946023de" providerId="LiveId" clId="{9E84EF85-2E56-4097-842B-AC8D572A31C8}" dt="2021-07-27T14:30:56.354" v="1005"/>
          <ac:spMkLst>
            <pc:docMk/>
            <pc:sldMk cId="0" sldId="315"/>
            <ac:spMk id="2" creationId="{FD8F6E65-1D65-4801-9D7F-0A76D4614E11}"/>
          </ac:spMkLst>
        </pc:spChg>
        <pc:spChg chg="add mod ord">
          <ac:chgData name="Jimmy Gilbert" userId="0212c120946023de" providerId="LiveId" clId="{9E84EF85-2E56-4097-842B-AC8D572A31C8}" dt="2021-07-27T21:43:12.963" v="1314" actId="5793"/>
          <ac:spMkLst>
            <pc:docMk/>
            <pc:sldMk cId="0" sldId="315"/>
            <ac:spMk id="3" creationId="{30E491BC-7132-43FF-8CF2-B1AA0F162F81}"/>
          </ac:spMkLst>
        </pc:spChg>
        <pc:spChg chg="mod ord">
          <ac:chgData name="Jimmy Gilbert" userId="0212c120946023de" providerId="LiveId" clId="{9E84EF85-2E56-4097-842B-AC8D572A31C8}" dt="2021-07-27T21:27:26.357" v="1235" actId="20577"/>
          <ac:spMkLst>
            <pc:docMk/>
            <pc:sldMk cId="0" sldId="315"/>
            <ac:spMk id="7169" creationId="{E44AB1E4-24BD-4ECB-951D-E1181CF13A50}"/>
          </ac:spMkLst>
        </pc:spChg>
        <pc:picChg chg="mod">
          <ac:chgData name="Jimmy Gilbert" userId="0212c120946023de" providerId="LiveId" clId="{9E84EF85-2E56-4097-842B-AC8D572A31C8}" dt="2021-07-27T21:42:31.486" v="1303" actId="1076"/>
          <ac:picMkLst>
            <pc:docMk/>
            <pc:sldMk cId="0" sldId="315"/>
            <ac:picMk id="27651" creationId="{596E103D-9929-4B3C-AD39-AEB953AF8CB5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52.262" v="1929"/>
        <pc:sldMkLst>
          <pc:docMk/>
          <pc:sldMk cId="0" sldId="316"/>
        </pc:sldMkLst>
        <pc:spChg chg="mod ord">
          <ac:chgData name="Jimmy Gilbert" userId="0212c120946023de" providerId="LiveId" clId="{9E84EF85-2E56-4097-842B-AC8D572A31C8}" dt="2021-07-27T14:31:00.680" v="1008"/>
          <ac:spMkLst>
            <pc:docMk/>
            <pc:sldMk cId="0" sldId="316"/>
            <ac:spMk id="2" creationId="{EDE1824B-CE06-495F-801D-1F559BE95E7D}"/>
          </ac:spMkLst>
        </pc:spChg>
        <pc:spChg chg="add mod ord">
          <ac:chgData name="Jimmy Gilbert" userId="0212c120946023de" providerId="LiveId" clId="{9E84EF85-2E56-4097-842B-AC8D572A31C8}" dt="2021-07-27T21:43:20.094" v="1316" actId="14"/>
          <ac:spMkLst>
            <pc:docMk/>
            <pc:sldMk cId="0" sldId="316"/>
            <ac:spMk id="3" creationId="{83B26757-FA67-47B8-9D52-36F226BAEF52}"/>
          </ac:spMkLst>
        </pc:spChg>
        <pc:spChg chg="mod ord">
          <ac:chgData name="Jimmy Gilbert" userId="0212c120946023de" providerId="LiveId" clId="{9E84EF85-2E56-4097-842B-AC8D572A31C8}" dt="2021-07-27T14:41:17.983" v="1095" actId="20577"/>
          <ac:spMkLst>
            <pc:docMk/>
            <pc:sldMk cId="0" sldId="316"/>
            <ac:spMk id="8193" creationId="{664B0436-622B-444B-98D0-AD5703087149}"/>
          </ac:spMkLst>
        </pc:spChg>
        <pc:picChg chg="mod">
          <ac:chgData name="Jimmy Gilbert" userId="0212c120946023de" providerId="LiveId" clId="{9E84EF85-2E56-4097-842B-AC8D572A31C8}" dt="2021-07-27T14:41:22.108" v="1096" actId="1076"/>
          <ac:picMkLst>
            <pc:docMk/>
            <pc:sldMk cId="0" sldId="316"/>
            <ac:picMk id="28675" creationId="{B00A0D09-6890-40B2-B8A2-05E74E41ED72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03.993" v="1930"/>
        <pc:sldMkLst>
          <pc:docMk/>
          <pc:sldMk cId="0" sldId="317"/>
        </pc:sldMkLst>
        <pc:spChg chg="mod ord">
          <ac:chgData name="Jimmy Gilbert" userId="0212c120946023de" providerId="LiveId" clId="{9E84EF85-2E56-4097-842B-AC8D572A31C8}" dt="2021-07-27T21:43:39.245" v="1320" actId="700"/>
          <ac:spMkLst>
            <pc:docMk/>
            <pc:sldMk cId="0" sldId="317"/>
            <ac:spMk id="2" creationId="{AE4290EB-C2BA-4A97-99D0-0B9B06E86382}"/>
          </ac:spMkLst>
        </pc:spChg>
        <pc:spChg chg="add mod ord">
          <ac:chgData name="Jimmy Gilbert" userId="0212c120946023de" providerId="LiveId" clId="{9E84EF85-2E56-4097-842B-AC8D572A31C8}" dt="2021-07-27T21:43:59.458" v="1331" actId="5793"/>
          <ac:spMkLst>
            <pc:docMk/>
            <pc:sldMk cId="0" sldId="317"/>
            <ac:spMk id="3" creationId="{408D01B2-37A1-46CB-A613-C0E8F3DB29F5}"/>
          </ac:spMkLst>
        </pc:spChg>
        <pc:spChg chg="add mod ord">
          <ac:chgData name="Jimmy Gilbert" userId="0212c120946023de" providerId="LiveId" clId="{9E84EF85-2E56-4097-842B-AC8D572A31C8}" dt="2021-07-27T21:43:42.170" v="1322" actId="20577"/>
          <ac:spMkLst>
            <pc:docMk/>
            <pc:sldMk cId="0" sldId="317"/>
            <ac:spMk id="4" creationId="{5F732EE8-5162-4012-B02B-0BE56AA3294F}"/>
          </ac:spMkLst>
        </pc:spChg>
        <pc:spChg chg="del mod ord">
          <ac:chgData name="Jimmy Gilbert" userId="0212c120946023de" providerId="LiveId" clId="{9E84EF85-2E56-4097-842B-AC8D572A31C8}" dt="2021-07-27T21:43:33.587" v="1319" actId="478"/>
          <ac:spMkLst>
            <pc:docMk/>
            <pc:sldMk cId="0" sldId="317"/>
            <ac:spMk id="9217" creationId="{1178C5E1-B5C5-4255-82A0-E9B98E22150C}"/>
          </ac:spMkLst>
        </pc:spChg>
        <pc:picChg chg="mod">
          <ac:chgData name="Jimmy Gilbert" userId="0212c120946023de" providerId="LiveId" clId="{9E84EF85-2E56-4097-842B-AC8D572A31C8}" dt="2021-07-27T21:44:16.029" v="1335" actId="167"/>
          <ac:picMkLst>
            <pc:docMk/>
            <pc:sldMk cId="0" sldId="317"/>
            <ac:picMk id="29699" creationId="{28E74F91-9ADD-4D38-AA6B-77D60F8F2DD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13.256" v="1931"/>
        <pc:sldMkLst>
          <pc:docMk/>
          <pc:sldMk cId="0" sldId="318"/>
        </pc:sldMkLst>
        <pc:spChg chg="mod ord">
          <ac:chgData name="Jimmy Gilbert" userId="0212c120946023de" providerId="LiveId" clId="{9E84EF85-2E56-4097-842B-AC8D572A31C8}" dt="2021-07-27T14:35:45.113" v="1031"/>
          <ac:spMkLst>
            <pc:docMk/>
            <pc:sldMk cId="0" sldId="318"/>
            <ac:spMk id="2" creationId="{3B2F0859-B2AA-44CF-BEC9-EDF261277D41}"/>
          </ac:spMkLst>
        </pc:spChg>
        <pc:spChg chg="add mod ord">
          <ac:chgData name="Jimmy Gilbert" userId="0212c120946023de" providerId="LiveId" clId="{9E84EF85-2E56-4097-842B-AC8D572A31C8}" dt="2021-07-27T21:45:31.748" v="1337" actId="14"/>
          <ac:spMkLst>
            <pc:docMk/>
            <pc:sldMk cId="0" sldId="318"/>
            <ac:spMk id="3" creationId="{B43E0313-68E7-47DE-B2FE-F400C7C56592}"/>
          </ac:spMkLst>
        </pc:spChg>
        <pc:spChg chg="add del">
          <ac:chgData name="Jimmy Gilbert" userId="0212c120946023de" providerId="LiveId" clId="{9E84EF85-2E56-4097-842B-AC8D572A31C8}" dt="2021-07-27T21:46:10.299" v="1339" actId="22"/>
          <ac:spMkLst>
            <pc:docMk/>
            <pc:sldMk cId="0" sldId="318"/>
            <ac:spMk id="7" creationId="{3D671CDB-7ECB-4523-A656-AE9A90412B32}"/>
          </ac:spMkLst>
        </pc:spChg>
        <pc:spChg chg="add del">
          <ac:chgData name="Jimmy Gilbert" userId="0212c120946023de" providerId="LiveId" clId="{9E84EF85-2E56-4097-842B-AC8D572A31C8}" dt="2021-07-27T21:46:14.185" v="1341" actId="22"/>
          <ac:spMkLst>
            <pc:docMk/>
            <pc:sldMk cId="0" sldId="318"/>
            <ac:spMk id="9" creationId="{EBAC496F-E9A9-4DF9-BAC7-C9FCABD83BCC}"/>
          </ac:spMkLst>
        </pc:spChg>
        <pc:spChg chg="mod ord">
          <ac:chgData name="Jimmy Gilbert" userId="0212c120946023de" providerId="LiveId" clId="{9E84EF85-2E56-4097-842B-AC8D572A31C8}" dt="2021-07-27T14:52:02.573" v="1144" actId="5793"/>
          <ac:spMkLst>
            <pc:docMk/>
            <pc:sldMk cId="0" sldId="318"/>
            <ac:spMk id="10241" creationId="{F97952D8-6577-4FF6-9148-02574A6A07AF}"/>
          </ac:spMkLst>
        </pc:spChg>
        <pc:picChg chg="mod">
          <ac:chgData name="Jimmy Gilbert" userId="0212c120946023de" providerId="LiveId" clId="{9E84EF85-2E56-4097-842B-AC8D572A31C8}" dt="2021-07-27T14:52:07.348" v="1145" actId="1076"/>
          <ac:picMkLst>
            <pc:docMk/>
            <pc:sldMk cId="0" sldId="318"/>
            <ac:picMk id="30723" creationId="{DABA0153-418C-475B-A688-CD5F880B4546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25.611" v="1932"/>
        <pc:sldMkLst>
          <pc:docMk/>
          <pc:sldMk cId="0" sldId="319"/>
        </pc:sldMkLst>
        <pc:spChg chg="add 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2" creationId="{60F272EF-50DB-496F-AEEF-A8DAAFC974BE}"/>
          </ac:spMkLst>
        </pc:spChg>
        <pc:spChg chg="add mod ord">
          <ac:chgData name="Jimmy Gilbert" userId="0212c120946023de" providerId="LiveId" clId="{9E84EF85-2E56-4097-842B-AC8D572A31C8}" dt="2021-07-28T12:31:29.958" v="1413" actId="20577"/>
          <ac:spMkLst>
            <pc:docMk/>
            <pc:sldMk cId="0" sldId="319"/>
            <ac:spMk id="3" creationId="{EE55C7B8-6AEE-4996-8F21-E374D4DC4E03}"/>
          </ac:spMkLst>
        </pc:spChg>
        <pc:spChg chg="del mod ord">
          <ac:chgData name="Jimmy Gilbert" userId="0212c120946023de" providerId="LiveId" clId="{9E84EF85-2E56-4097-842B-AC8D572A31C8}" dt="2021-07-28T12:31:24.006" v="1410" actId="478"/>
          <ac:spMkLst>
            <pc:docMk/>
            <pc:sldMk cId="0" sldId="319"/>
            <ac:spMk id="31746" creationId="{0B7D8EC0-131E-4714-AC88-D739F46F3ED2}"/>
          </ac:spMkLst>
        </pc:spChg>
        <pc:spChg chg="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31747" creationId="{57E86977-96D5-423B-B1A7-90CD22048B67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30:05.144" v="1390"/>
        <pc:sldMkLst>
          <pc:docMk/>
          <pc:sldMk cId="0" sldId="320"/>
        </pc:sldMkLst>
        <pc:spChg chg="add del mod ord">
          <ac:chgData name="Jimmy Gilbert" userId="0212c120946023de" providerId="LiveId" clId="{9E84EF85-2E56-4097-842B-AC8D572A31C8}" dt="2021-07-28T12:29:29.607" v="1385" actId="478"/>
          <ac:spMkLst>
            <pc:docMk/>
            <pc:sldMk cId="0" sldId="320"/>
            <ac:spMk id="2" creationId="{F5B3154F-B331-4ADE-A2A7-39DEBB51F455}"/>
          </ac:spMkLst>
        </pc:spChg>
        <pc:spChg chg="mod ord">
          <ac:chgData name="Jimmy Gilbert" userId="0212c120946023de" providerId="LiveId" clId="{9E84EF85-2E56-4097-842B-AC8D572A31C8}" dt="2021-07-28T12:30:05.144" v="1390"/>
          <ac:spMkLst>
            <pc:docMk/>
            <pc:sldMk cId="0" sldId="320"/>
            <ac:spMk id="32770" creationId="{811E47E7-61FC-4231-BAB0-51E6D83CB3BF}"/>
          </ac:spMkLst>
        </pc:spChg>
        <pc:spChg chg="mod ord">
          <ac:chgData name="Jimmy Gilbert" userId="0212c120946023de" providerId="LiveId" clId="{9E84EF85-2E56-4097-842B-AC8D572A31C8}" dt="2021-07-28T12:27:35.961" v="1348" actId="700"/>
          <ac:spMkLst>
            <pc:docMk/>
            <pc:sldMk cId="0" sldId="320"/>
            <ac:spMk id="32771" creationId="{B2E55CDE-6C77-48AB-8D19-69E493CCDDCB}"/>
          </ac:spMkLst>
        </pc:spChg>
        <pc:picChg chg="mod">
          <ac:chgData name="Jimmy Gilbert" userId="0212c120946023de" providerId="LiveId" clId="{9E84EF85-2E56-4097-842B-AC8D572A31C8}" dt="2021-07-28T12:29:41.348" v="1387" actId="1076"/>
          <ac:picMkLst>
            <pc:docMk/>
            <pc:sldMk cId="0" sldId="320"/>
            <ac:picMk id="32772" creationId="{EEB79770-8CF9-4287-ABC9-13DC4E704EFC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50:31.008" v="1933"/>
        <pc:sldMkLst>
          <pc:docMk/>
          <pc:sldMk cId="0" sldId="321"/>
        </pc:sldMkLst>
        <pc:spChg chg="add mod ord">
          <ac:chgData name="Jimmy Gilbert" userId="0212c120946023de" providerId="LiveId" clId="{9E84EF85-2E56-4097-842B-AC8D572A31C8}" dt="2021-07-28T12:28:33.028" v="1367" actId="21"/>
          <ac:spMkLst>
            <pc:docMk/>
            <pc:sldMk cId="0" sldId="321"/>
            <ac:spMk id="2" creationId="{861F6B9C-947F-4B72-BC62-3A047C927042}"/>
          </ac:spMkLst>
        </pc:spChg>
        <pc:spChg chg="mod ord">
          <ac:chgData name="Jimmy Gilbert" userId="0212c120946023de" providerId="LiveId" clId="{9E84EF85-2E56-4097-842B-AC8D572A31C8}" dt="2021-07-28T12:28:38.155" v="1370"/>
          <ac:spMkLst>
            <pc:docMk/>
            <pc:sldMk cId="0" sldId="321"/>
            <ac:spMk id="33794" creationId="{1C5926A6-E7D8-44D6-8645-D4D521C82B50}"/>
          </ac:spMkLst>
        </pc:spChg>
        <pc:spChg chg="mod ord">
          <ac:chgData name="Jimmy Gilbert" userId="0212c120946023de" providerId="LiveId" clId="{9E84EF85-2E56-4097-842B-AC8D572A31C8}" dt="2021-07-28T12:28:29.536" v="1366" actId="27636"/>
          <ac:spMkLst>
            <pc:docMk/>
            <pc:sldMk cId="0" sldId="321"/>
            <ac:spMk id="33795" creationId="{0893F2A2-55D8-4E5D-AD96-ED0ACC7F4901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29:24.312" v="1384" actId="1076"/>
        <pc:sldMkLst>
          <pc:docMk/>
          <pc:sldMk cId="0" sldId="322"/>
        </pc:sldMkLst>
        <pc:spChg chg="add del mod ord">
          <ac:chgData name="Jimmy Gilbert" userId="0212c120946023de" providerId="LiveId" clId="{9E84EF85-2E56-4097-842B-AC8D572A31C8}" dt="2021-07-28T12:27:42.536" v="1353" actId="478"/>
          <ac:spMkLst>
            <pc:docMk/>
            <pc:sldMk cId="0" sldId="322"/>
            <ac:spMk id="2" creationId="{7686EC92-B4D9-4400-8F49-9866D06D4117}"/>
          </ac:spMkLst>
        </pc:spChg>
        <pc:spChg chg="add del mod ord">
          <ac:chgData name="Jimmy Gilbert" userId="0212c120946023de" providerId="LiveId" clId="{9E84EF85-2E56-4097-842B-AC8D572A31C8}" dt="2021-07-28T12:29:21.568" v="1382" actId="478"/>
          <ac:spMkLst>
            <pc:docMk/>
            <pc:sldMk cId="0" sldId="322"/>
            <ac:spMk id="3" creationId="{67E64845-4B62-437D-8DBD-231164AD09A3}"/>
          </ac:spMkLst>
        </pc:spChg>
        <pc:spChg chg="add mod ord">
          <ac:chgData name="Jimmy Gilbert" userId="0212c120946023de" providerId="LiveId" clId="{9E84EF85-2E56-4097-842B-AC8D572A31C8}" dt="2021-07-28T12:29:18.426" v="1381"/>
          <ac:spMkLst>
            <pc:docMk/>
            <pc:sldMk cId="0" sldId="322"/>
            <ac:spMk id="4" creationId="{E8CB2E50-27F6-4A69-9EFF-C7E4D3462AC7}"/>
          </ac:spMkLst>
        </pc:spChg>
        <pc:spChg chg="del mod ord">
          <ac:chgData name="Jimmy Gilbert" userId="0212c120946023de" providerId="LiveId" clId="{9E84EF85-2E56-4097-842B-AC8D572A31C8}" dt="2021-07-28T12:29:13.459" v="1379" actId="478"/>
          <ac:spMkLst>
            <pc:docMk/>
            <pc:sldMk cId="0" sldId="322"/>
            <ac:spMk id="34818" creationId="{DC0BF4C7-BD60-44DB-B7C9-320CDE34A8D2}"/>
          </ac:spMkLst>
        </pc:spChg>
        <pc:spChg chg="mod ord">
          <ac:chgData name="Jimmy Gilbert" userId="0212c120946023de" providerId="LiveId" clId="{9E84EF85-2E56-4097-842B-AC8D572A31C8}" dt="2021-07-28T12:29:16.927" v="1380" actId="700"/>
          <ac:spMkLst>
            <pc:docMk/>
            <pc:sldMk cId="0" sldId="322"/>
            <ac:spMk id="34819" creationId="{4003C6D0-260B-46AE-BAD7-EE413C5EAE14}"/>
          </ac:spMkLst>
        </pc:spChg>
        <pc:picChg chg="mod">
          <ac:chgData name="Jimmy Gilbert" userId="0212c120946023de" providerId="LiveId" clId="{9E84EF85-2E56-4097-842B-AC8D572A31C8}" dt="2021-07-28T12:29:24.312" v="1384" actId="1076"/>
          <ac:picMkLst>
            <pc:docMk/>
            <pc:sldMk cId="0" sldId="322"/>
            <ac:picMk id="34820" creationId="{2232DF4D-2D4B-4C6D-8C83-D7B767223088}"/>
          </ac:picMkLst>
        </pc:picChg>
      </pc:sldChg>
      <pc:sldChg chg="modSp mod modAnim">
        <pc:chgData name="Jimmy Gilbert" userId="0212c120946023de" providerId="LiveId" clId="{9E84EF85-2E56-4097-842B-AC8D572A31C8}" dt="2021-07-27T21:33:07.819" v="1266" actId="20577"/>
        <pc:sldMkLst>
          <pc:docMk/>
          <pc:sldMk cId="0" sldId="380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10242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3:07.819" v="1266" actId="20577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4:31.363" v="199" actId="20577"/>
          <ac:spMkLst>
            <pc:docMk/>
            <pc:sldMk cId="0" sldId="380"/>
            <ac:spMk id="19461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8T12:39:31.051" v="1464" actId="47"/>
        <pc:sldMkLst>
          <pc:docMk/>
          <pc:sldMk cId="0" sldId="38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7652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6T13:14:46.326" v="200" actId="47"/>
        <pc:sldMkLst>
          <pc:docMk/>
          <pc:sldMk cId="903783772" sldId="39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9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0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1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7411" creationId="{00000000-0000-0000-0000-000000000000}"/>
          </ac:spMkLst>
        </pc:spChg>
      </pc:sldChg>
      <pc:sldChg chg="modSp mod modAnim">
        <pc:chgData name="Jimmy Gilbert" userId="0212c120946023de" providerId="LiveId" clId="{9E84EF85-2E56-4097-842B-AC8D572A31C8}" dt="2021-07-28T12:44:59.163" v="1852"/>
        <pc:sldMkLst>
          <pc:docMk/>
          <pc:sldMk cId="1485856511" sldId="410"/>
        </pc:sldMkLst>
        <pc:spChg chg="mod">
          <ac:chgData name="Jimmy Gilbert" userId="0212c120946023de" providerId="LiveId" clId="{9E84EF85-2E56-4097-842B-AC8D572A31C8}" dt="2021-07-26T13:16:15.081" v="235" actId="20577"/>
          <ac:spMkLst>
            <pc:docMk/>
            <pc:sldMk cId="1485856511" sldId="41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9:04.083" v="311" actId="20577"/>
          <ac:spMkLst>
            <pc:docMk/>
            <pc:sldMk cId="1485856511" sldId="41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42.522" v="206" actId="20577"/>
          <ac:spMkLst>
            <pc:docMk/>
            <pc:sldMk cId="1485856511" sldId="41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09.614" v="203"/>
          <ac:spMkLst>
            <pc:docMk/>
            <pc:sldMk cId="1485856511" sldId="410"/>
            <ac:spMk id="20483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35:52.009" v="1441" actId="122"/>
        <pc:sldMkLst>
          <pc:docMk/>
          <pc:sldMk cId="2344287550" sldId="421"/>
        </pc:sldMkLst>
        <pc:spChg chg="mod">
          <ac:chgData name="Jimmy Gilbert" userId="0212c120946023de" providerId="LiveId" clId="{9E84EF85-2E56-4097-842B-AC8D572A31C8}" dt="2021-07-28T12:35:52.009" v="1441" actId="122"/>
          <ac:spMkLst>
            <pc:docMk/>
            <pc:sldMk cId="2344287550" sldId="421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8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5:47.936" v="1440" actId="1076"/>
          <ac:picMkLst>
            <pc:docMk/>
            <pc:sldMk cId="2344287550" sldId="421"/>
            <ac:picMk id="9" creationId="{65FF6AE8-624B-4A55-9FED-E9DCE7921565}"/>
          </ac:picMkLst>
        </pc:picChg>
      </pc:sldChg>
      <pc:sldChg chg="modSp">
        <pc:chgData name="Jimmy Gilbert" userId="0212c120946023de" providerId="LiveId" clId="{9E84EF85-2E56-4097-842B-AC8D572A31C8}" dt="2021-07-26T13:06:24.921" v="0"/>
        <pc:sldMkLst>
          <pc:docMk/>
          <pc:sldMk cId="576259174" sldId="422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7" creationId="{00000000-0000-0000-0000-000000000000}"/>
          </ac:spMkLst>
        </pc:spChg>
      </pc:sldChg>
      <pc:sldChg chg="modSp modAnim">
        <pc:chgData name="Jimmy Gilbert" userId="0212c120946023de" providerId="LiveId" clId="{9E84EF85-2E56-4097-842B-AC8D572A31C8}" dt="2021-07-28T12:40:58.868" v="1646" actId="20577"/>
        <pc:sldMkLst>
          <pc:docMk/>
          <pc:sldMk cId="1438848471" sldId="423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0:58.868" v="1646" actId="20577"/>
          <ac:spMkLst>
            <pc:docMk/>
            <pc:sldMk cId="1438848471" sldId="423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7652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41:18.762" v="1648" actId="122"/>
        <pc:sldMkLst>
          <pc:docMk/>
          <pc:sldMk cId="495964328" sldId="424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1:18.762" v="1648" actId="122"/>
          <ac:spMkLst>
            <pc:docMk/>
            <pc:sldMk cId="495964328" sldId="424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0:55.888" v="356"/>
          <ac:spMkLst>
            <pc:docMk/>
            <pc:sldMk cId="495964328" sldId="424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1:15.496" v="1647" actId="1076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modSp mod modAnim">
        <pc:chgData name="Jimmy Gilbert" userId="0212c120946023de" providerId="LiveId" clId="{9E84EF85-2E56-4097-842B-AC8D572A31C8}" dt="2021-07-28T12:50:42.600" v="1934"/>
        <pc:sldMkLst>
          <pc:docMk/>
          <pc:sldMk cId="1143138169" sldId="425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765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9:20.797" v="1463" actId="1076"/>
          <ac:picMkLst>
            <pc:docMk/>
            <pc:sldMk cId="1143138169" sldId="425"/>
            <ac:picMk id="7" creationId="{673C345E-3407-43FB-9237-E7757D999F40}"/>
          </ac:picMkLst>
        </pc:picChg>
      </pc:sldChg>
      <pc:sldChg chg="addSp modSp mod">
        <pc:chgData name="Jimmy Gilbert" userId="0212c120946023de" providerId="LiveId" clId="{9E84EF85-2E56-4097-842B-AC8D572A31C8}" dt="2021-07-27T21:32:21.542" v="1263" actId="20577"/>
        <pc:sldMkLst>
          <pc:docMk/>
          <pc:sldMk cId="1465094402" sldId="426"/>
        </pc:sldMkLst>
        <pc:spChg chg="mod">
          <ac:chgData name="Jimmy Gilbert" userId="0212c120946023de" providerId="LiveId" clId="{9E84EF85-2E56-4097-842B-AC8D572A31C8}" dt="2021-07-26T13:20:48.129" v="355" actId="20577"/>
          <ac:spMkLst>
            <pc:docMk/>
            <pc:sldMk cId="1465094402" sldId="426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2:21.542" v="1263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12:58.196" v="92" actId="1076"/>
          <ac:picMkLst>
            <pc:docMk/>
            <pc:sldMk cId="1465094402" sldId="426"/>
            <ac:picMk id="4" creationId="{6AEB041D-249C-4EB5-AF40-A38E13268E76}"/>
          </ac:picMkLst>
        </pc:picChg>
      </pc:sldChg>
      <pc:sldChg chg="addSp delSp modSp del mod">
        <pc:chgData name="Jimmy Gilbert" userId="0212c120946023de" providerId="LiveId" clId="{9E84EF85-2E56-4097-842B-AC8D572A31C8}" dt="2021-07-28T12:35:21.299" v="1434" actId="47"/>
        <pc:sldMkLst>
          <pc:docMk/>
          <pc:sldMk cId="2530438231" sldId="42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2530438231" sldId="427"/>
            <ac:spMk id="9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5:19.814" v="1433" actId="21"/>
          <ac:picMkLst>
            <pc:docMk/>
            <pc:sldMk cId="2530438231" sldId="427"/>
            <ac:picMk id="3" creationId="{2731893F-DBD0-4145-AE4D-90C2ACED3DFA}"/>
          </ac:picMkLst>
        </pc:picChg>
      </pc:sldChg>
      <pc:sldChg chg="addSp modSp add mod modAnim">
        <pc:chgData name="Jimmy Gilbert" userId="0212c120946023de" providerId="LiveId" clId="{9E84EF85-2E56-4097-842B-AC8D572A31C8}" dt="2021-07-28T12:45:04.336" v="1853"/>
        <pc:sldMkLst>
          <pc:docMk/>
          <pc:sldMk cId="2034892359" sldId="428"/>
        </pc:sldMkLst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5:52.329" v="409" actId="20577"/>
          <ac:spMkLst>
            <pc:docMk/>
            <pc:sldMk cId="2034892359" sldId="428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7:23.675" v="239"/>
          <ac:spMkLst>
            <pc:docMk/>
            <pc:sldMk cId="2034892359" sldId="428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20:38.825" v="354" actId="1076"/>
          <ac:picMkLst>
            <pc:docMk/>
            <pc:sldMk cId="2034892359" sldId="428"/>
            <ac:picMk id="1026" creationId="{1F52DDB1-6991-4A8F-8606-EAA161EFB6C9}"/>
          </ac:picMkLst>
        </pc:picChg>
      </pc:sldChg>
      <pc:sldChg chg="addSp delSp modSp add mod modAnim">
        <pc:chgData name="Jimmy Gilbert" userId="0212c120946023de" providerId="LiveId" clId="{9E84EF85-2E56-4097-842B-AC8D572A31C8}" dt="2021-07-28T12:45:09.994" v="1854"/>
        <pc:sldMkLst>
          <pc:docMk/>
          <pc:sldMk cId="282751531" sldId="429"/>
        </pc:sldMkLst>
        <pc:spChg chg="mod">
          <ac:chgData name="Jimmy Gilbert" userId="0212c120946023de" providerId="LiveId" clId="{9E84EF85-2E56-4097-842B-AC8D572A31C8}" dt="2021-07-26T13:26:15.625" v="415"/>
          <ac:spMkLst>
            <pc:docMk/>
            <pc:sldMk cId="282751531" sldId="42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4:23.279" v="1848" actId="15"/>
          <ac:spMkLst>
            <pc:docMk/>
            <pc:sldMk cId="282751531" sldId="42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2:22.619" v="1690" actId="20577"/>
          <ac:spMkLst>
            <pc:docMk/>
            <pc:sldMk cId="282751531" sldId="429"/>
            <ac:spMk id="5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4:27.294" v="1849" actId="1076"/>
          <ac:picMkLst>
            <pc:docMk/>
            <pc:sldMk cId="282751531" sldId="429"/>
            <ac:picMk id="9" creationId="{81BE5934-0627-4E50-98E3-15DFDC861241}"/>
          </ac:picMkLst>
        </pc:picChg>
        <pc:picChg chg="del">
          <ac:chgData name="Jimmy Gilbert" userId="0212c120946023de" providerId="LiveId" clId="{9E84EF85-2E56-4097-842B-AC8D572A31C8}" dt="2021-07-28T12:42:25.727" v="1691" actId="478"/>
          <ac:picMkLst>
            <pc:docMk/>
            <pc:sldMk cId="282751531" sldId="429"/>
            <ac:picMk id="1026" creationId="{1F52DDB1-6991-4A8F-8606-EAA161EFB6C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45:35.574" v="1859"/>
        <pc:sldMkLst>
          <pc:docMk/>
          <pc:sldMk cId="2311654000" sldId="430"/>
        </pc:sldMkLst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50.556" v="467" actId="5793"/>
          <ac:spMkLst>
            <pc:docMk/>
            <pc:sldMk cId="2311654000" sldId="430"/>
            <ac:spMk id="4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46.872" v="465" actId="5793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7" creationId="{00000000-0000-0000-0000-000000000000}"/>
          </ac:spMkLst>
        </pc:spChg>
        <pc:spChg chg="add mod">
          <ac:chgData name="Jimmy Gilbert" userId="0212c120946023de" providerId="LiveId" clId="{9E84EF85-2E56-4097-842B-AC8D572A31C8}" dt="2021-07-26T13:30:59.559" v="469" actId="14100"/>
          <ac:spMkLst>
            <pc:docMk/>
            <pc:sldMk cId="2311654000" sldId="430"/>
            <ac:spMk id="10" creationId="{506916BC-1206-4AB4-86CA-913FFEBAA42D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0:54.816" v="468" actId="1076"/>
          <ac:picMkLst>
            <pc:docMk/>
            <pc:sldMk cId="2311654000" sldId="430"/>
            <ac:picMk id="11" creationId="{BC984C84-AA7F-469A-8703-17F90F0F832D}"/>
          </ac:picMkLst>
        </pc:picChg>
        <pc:picChg chg="add mod">
          <ac:chgData name="Jimmy Gilbert" userId="0212c120946023de" providerId="LiveId" clId="{9E84EF85-2E56-4097-842B-AC8D572A31C8}" dt="2021-07-26T13:30:42.662" v="463" actId="1076"/>
          <ac:picMkLst>
            <pc:docMk/>
            <pc:sldMk cId="2311654000" sldId="430"/>
            <ac:picMk id="12" creationId="{DADE71C8-2843-4CF9-9392-E15798372C54}"/>
          </ac:picMkLst>
        </pc:picChg>
        <pc:picChg chg="del">
          <ac:chgData name="Jimmy Gilbert" userId="0212c120946023de" providerId="LiveId" clId="{9E84EF85-2E56-4097-842B-AC8D572A31C8}" dt="2021-07-26T13:26:56.986" v="423" actId="478"/>
          <ac:picMkLst>
            <pc:docMk/>
            <pc:sldMk cId="2311654000" sldId="430"/>
            <ac:picMk id="1026" creationId="{1F52DDB1-6991-4A8F-8606-EAA161EFB6C9}"/>
          </ac:picMkLst>
        </pc:picChg>
      </pc:sldChg>
      <pc:sldChg chg="addSp delSp modSp add mod ord modClrScheme delAnim modAnim chgLayout">
        <pc:chgData name="Jimmy Gilbert" userId="0212c120946023de" providerId="LiveId" clId="{9E84EF85-2E56-4097-842B-AC8D572A31C8}" dt="2021-07-28T12:45:41.391" v="1860"/>
        <pc:sldMkLst>
          <pc:docMk/>
          <pc:sldMk cId="3333129176" sldId="431"/>
        </pc:sldMkLst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5:18.280" v="563" actId="20577"/>
          <ac:spMkLst>
            <pc:docMk/>
            <pc:sldMk cId="3333129176" sldId="431"/>
            <ac:spMk id="4" creationId="{00000000-0000-0000-0000-000000000000}"/>
          </ac:spMkLst>
        </pc:spChg>
        <pc:spChg chg="del mod ord">
          <ac:chgData name="Jimmy Gilbert" userId="0212c120946023de" providerId="LiveId" clId="{9E84EF85-2E56-4097-842B-AC8D572A31C8}" dt="2021-07-26T13:31:36.538" v="477" actId="478"/>
          <ac:spMkLst>
            <pc:docMk/>
            <pc:sldMk cId="3333129176" sldId="431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7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4:52.783" v="526" actId="1076"/>
          <ac:picMkLst>
            <pc:docMk/>
            <pc:sldMk cId="3333129176" sldId="431"/>
            <ac:picMk id="9" creationId="{E52B559D-912E-43B2-9A3A-58E827841FF4}"/>
          </ac:picMkLst>
        </pc:picChg>
        <pc:picChg chg="del">
          <ac:chgData name="Jimmy Gilbert" userId="0212c120946023de" providerId="LiveId" clId="{9E84EF85-2E56-4097-842B-AC8D572A31C8}" dt="2021-07-26T13:31:44.093" v="478" actId="478"/>
          <ac:picMkLst>
            <pc:docMk/>
            <pc:sldMk cId="3333129176" sldId="431"/>
            <ac:picMk id="1026" creationId="{1F52DDB1-6991-4A8F-8606-EAA161EFB6C9}"/>
          </ac:picMkLst>
        </pc:picChg>
      </pc:sldChg>
      <pc:sldChg chg="addSp modSp add mod">
        <pc:chgData name="Jimmy Gilbert" userId="0212c120946023de" providerId="LiveId" clId="{9E84EF85-2E56-4097-842B-AC8D572A31C8}" dt="2021-07-28T12:36:14.327" v="1443" actId="1076"/>
        <pc:sldMkLst>
          <pc:docMk/>
          <pc:sldMk cId="67116634" sldId="432"/>
        </pc:sldMkLst>
        <pc:spChg chg="mod">
          <ac:chgData name="Jimmy Gilbert" userId="0212c120946023de" providerId="LiveId" clId="{9E84EF85-2E56-4097-842B-AC8D572A31C8}" dt="2021-07-28T12:36:04.119" v="1442" actId="122"/>
          <ac:spMkLst>
            <pc:docMk/>
            <pc:sldMk cId="67116634" sldId="432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6:14.327" v="1443" actId="1076"/>
          <ac:picMkLst>
            <pc:docMk/>
            <pc:sldMk cId="67116634" sldId="432"/>
            <ac:picMk id="4" creationId="{D2910263-EE83-494F-9974-59EE4F0B2923}"/>
          </ac:picMkLst>
        </pc:picChg>
      </pc:sldChg>
      <pc:sldChg chg="modSp new mod modAnim">
        <pc:chgData name="Jimmy Gilbert" userId="0212c120946023de" providerId="LiveId" clId="{9E84EF85-2E56-4097-842B-AC8D572A31C8}" dt="2021-07-28T12:45:57.901" v="1862" actId="14"/>
        <pc:sldMkLst>
          <pc:docMk/>
          <pc:sldMk cId="337806690" sldId="433"/>
        </pc:sldMkLst>
        <pc:spChg chg="mod">
          <ac:chgData name="Jimmy Gilbert" userId="0212c120946023de" providerId="LiveId" clId="{9E84EF85-2E56-4097-842B-AC8D572A31C8}" dt="2021-07-28T12:45:57.901" v="1862" actId="14"/>
          <ac:spMkLst>
            <pc:docMk/>
            <pc:sldMk cId="337806690" sldId="433"/>
            <ac:spMk id="2" creationId="{C29DF7B2-D565-485C-A91B-DD2B82E8045B}"/>
          </ac:spMkLst>
        </pc:spChg>
        <pc:spChg chg="mod">
          <ac:chgData name="Jimmy Gilbert" userId="0212c120946023de" providerId="LiveId" clId="{9E84EF85-2E56-4097-842B-AC8D572A31C8}" dt="2021-07-26T13:37:04.267" v="604"/>
          <ac:spMkLst>
            <pc:docMk/>
            <pc:sldMk cId="337806690" sldId="433"/>
            <ac:spMk id="3" creationId="{A8E20EF3-933F-4B36-BDAD-ADAFAF17E062}"/>
          </ac:spMkLst>
        </pc:spChg>
        <pc:spChg chg="mod">
          <ac:chgData name="Jimmy Gilbert" userId="0212c120946023de" providerId="LiveId" clId="{9E84EF85-2E56-4097-842B-AC8D572A31C8}" dt="2021-07-26T13:37:18.036" v="626" actId="20577"/>
          <ac:spMkLst>
            <pc:docMk/>
            <pc:sldMk cId="337806690" sldId="433"/>
            <ac:spMk id="4" creationId="{C4F1126A-C9E5-44C5-9262-E77BDEC684F6}"/>
          </ac:spMkLst>
        </pc:spChg>
        <pc:spChg chg="mod">
          <ac:chgData name="Jimmy Gilbert" userId="0212c120946023de" providerId="LiveId" clId="{9E84EF85-2E56-4097-842B-AC8D572A31C8}" dt="2021-07-26T13:36:46.501" v="601" actId="20577"/>
          <ac:spMkLst>
            <pc:docMk/>
            <pc:sldMk cId="337806690" sldId="433"/>
            <ac:spMk id="5" creationId="{6C6C4CCE-2681-4B3A-90B5-35DCD510D7BC}"/>
          </ac:spMkLst>
        </pc:spChg>
      </pc:sldChg>
      <pc:sldChg chg="addSp delSp modSp add mod">
        <pc:chgData name="Jimmy Gilbert" userId="0212c120946023de" providerId="LiveId" clId="{9E84EF85-2E56-4097-842B-AC8D572A31C8}" dt="2021-07-28T12:38:10.456" v="1457" actId="122"/>
        <pc:sldMkLst>
          <pc:docMk/>
          <pc:sldMk cId="3992040304" sldId="434"/>
        </pc:sldMkLst>
        <pc:spChg chg="mod">
          <ac:chgData name="Jimmy Gilbert" userId="0212c120946023de" providerId="LiveId" clId="{9E84EF85-2E56-4097-842B-AC8D572A31C8}" dt="2021-07-28T12:38:10.456" v="1457" actId="122"/>
          <ac:spMkLst>
            <pc:docMk/>
            <pc:sldMk cId="3992040304" sldId="434"/>
            <ac:spMk id="2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4:58.081" v="1429"/>
          <ac:picMkLst>
            <pc:docMk/>
            <pc:sldMk cId="3992040304" sldId="434"/>
            <ac:picMk id="4" creationId="{A66EE972-9EF6-425E-9FDC-CE8D5B96AD73}"/>
          </ac:picMkLst>
        </pc:picChg>
        <pc:picChg chg="add mod">
          <ac:chgData name="Jimmy Gilbert" userId="0212c120946023de" providerId="LiveId" clId="{9E84EF85-2E56-4097-842B-AC8D572A31C8}" dt="2021-07-28T12:38:04.699" v="1456" actId="1076"/>
          <ac:picMkLst>
            <pc:docMk/>
            <pc:sldMk cId="3992040304" sldId="434"/>
            <ac:picMk id="6" creationId="{FDBC2413-2BB7-4C18-81DE-AAA96861EDB1}"/>
          </ac:picMkLst>
        </pc:picChg>
      </pc:sldChg>
      <pc:sldChg chg="modSp add del mod">
        <pc:chgData name="Jimmy Gilbert" userId="0212c120946023de" providerId="LiveId" clId="{9E84EF85-2E56-4097-842B-AC8D572A31C8}" dt="2021-07-28T12:34:09.195" v="1425" actId="47"/>
        <pc:sldMkLst>
          <pc:docMk/>
          <pc:sldMk cId="1057860484" sldId="435"/>
        </pc:sldMkLst>
        <pc:spChg chg="mod">
          <ac:chgData name="Jimmy Gilbert" userId="0212c120946023de" providerId="LiveId" clId="{9E84EF85-2E56-4097-842B-AC8D572A31C8}" dt="2021-07-28T12:33:36.886" v="1421"/>
          <ac:spMkLst>
            <pc:docMk/>
            <pc:sldMk cId="1057860484" sldId="435"/>
            <ac:spMk id="2" creationId="{00000000-0000-0000-0000-000000000000}"/>
          </ac:spMkLst>
        </pc:spChg>
      </pc:sldChg>
      <pc:sldChg chg="addSp modSp add mod">
        <pc:chgData name="Jimmy Gilbert" userId="0212c120946023de" providerId="LiveId" clId="{9E84EF85-2E56-4097-842B-AC8D572A31C8}" dt="2021-07-28T12:37:19.400" v="1450" actId="122"/>
        <pc:sldMkLst>
          <pc:docMk/>
          <pc:sldMk cId="1179092956" sldId="436"/>
        </pc:sldMkLst>
        <pc:spChg chg="mod">
          <ac:chgData name="Jimmy Gilbert" userId="0212c120946023de" providerId="LiveId" clId="{9E84EF85-2E56-4097-842B-AC8D572A31C8}" dt="2021-07-28T12:37:19.400" v="1450" actId="122"/>
          <ac:spMkLst>
            <pc:docMk/>
            <pc:sldMk cId="1179092956" sldId="436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7:16.192" v="1449" actId="1076"/>
          <ac:picMkLst>
            <pc:docMk/>
            <pc:sldMk cId="1179092956" sldId="436"/>
            <ac:picMk id="4" creationId="{A079373A-B612-466B-9478-C51EFB78EEF1}"/>
          </ac:picMkLst>
        </pc:picChg>
      </pc:sldChg>
      <pc:sldChg chg="add del">
        <pc:chgData name="Jimmy Gilbert" userId="0212c120946023de" providerId="LiveId" clId="{9E84EF85-2E56-4097-842B-AC8D572A31C8}" dt="2021-07-28T12:33:47.609" v="1423"/>
        <pc:sldMkLst>
          <pc:docMk/>
          <pc:sldMk cId="2053662576" sldId="436"/>
        </pc:sldMkLst>
      </pc:sldChg>
      <pc:sldMasterChg chg="delSldLayout modSldLayout">
        <pc:chgData name="Jimmy Gilbert" userId="0212c120946023de" providerId="LiveId" clId="{9E84EF85-2E56-4097-842B-AC8D572A31C8}" dt="2021-07-26T13:24:11.178" v="370"/>
        <pc:sldMasterMkLst>
          <pc:docMk/>
          <pc:sldMasterMk cId="4035114675" sldId="2147483946"/>
        </pc:sldMasterMkLst>
        <pc:sldLayoutChg chg="modSp mod">
          <pc:chgData name="Jimmy Gilbert" userId="0212c120946023de" providerId="LiveId" clId="{9E84EF85-2E56-4097-842B-AC8D572A31C8}" dt="2021-07-26T13:23:16.302" v="364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Jimmy Gilbert" userId="0212c120946023de" providerId="LiveId" clId="{9E84EF85-2E56-4097-842B-AC8D572A31C8}" dt="2021-07-26T13:23:16.302" v="364"/>
            <ac:spMkLst>
              <pc:docMk/>
              <pc:sldMasterMk cId="4035114675" sldId="2147483946"/>
              <pc:sldLayoutMk cId="379697920" sldId="2147483876"/>
              <ac:spMk id="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6.940" v="366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Jimmy Gilbert" userId="0212c120946023de" providerId="LiveId" clId="{9E84EF85-2E56-4097-842B-AC8D572A31C8}" dt="2021-07-26T13:23:26.940" v="366"/>
            <ac:spMkLst>
              <pc:docMk/>
              <pc:sldMasterMk cId="4035114675" sldId="2147483946"/>
              <pc:sldLayoutMk cId="1858232316" sldId="2147483929"/>
              <ac:spMk id="6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1.076" v="365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Jimmy Gilbert" userId="0212c120946023de" providerId="LiveId" clId="{9E84EF85-2E56-4097-842B-AC8D572A31C8}" dt="2021-07-26T13:23:21.076" v="365"/>
            <ac:spMkLst>
              <pc:docMk/>
              <pc:sldMasterMk cId="4035114675" sldId="2147483946"/>
              <pc:sldLayoutMk cId="4223966895" sldId="2147483930"/>
              <ac:spMk id="8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2:47.134" v="361"/>
          <pc:sldLayoutMkLst>
            <pc:docMk/>
            <pc:sldMasterMk cId="4035114675" sldId="2147483946"/>
            <pc:sldLayoutMk cId="3682027883" sldId="2147483963"/>
          </pc:sldLayoutMkLst>
          <pc:spChg chg="mod">
            <ac:chgData name="Jimmy Gilbert" userId="0212c120946023de" providerId="LiveId" clId="{9E84EF85-2E56-4097-842B-AC8D572A31C8}" dt="2021-07-26T13:22:47.134" v="361"/>
            <ac:spMkLst>
              <pc:docMk/>
              <pc:sldMasterMk cId="4035114675" sldId="2147483946"/>
              <pc:sldLayoutMk cId="3682027883" sldId="2147483963"/>
              <ac:spMk id="1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05.270" v="362"/>
          <pc:sldLayoutMkLst>
            <pc:docMk/>
            <pc:sldMasterMk cId="4035114675" sldId="2147483946"/>
            <pc:sldLayoutMk cId="501003978" sldId="2147483964"/>
          </pc:sldLayoutMkLst>
          <pc:spChg chg="mod">
            <ac:chgData name="Jimmy Gilbert" userId="0212c120946023de" providerId="LiveId" clId="{9E84EF85-2E56-4097-842B-AC8D572A31C8}" dt="2021-07-26T13:23:05.270" v="362"/>
            <ac:spMkLst>
              <pc:docMk/>
              <pc:sldMasterMk cId="4035114675" sldId="2147483946"/>
              <pc:sldLayoutMk cId="501003978" sldId="2147483964"/>
              <ac:spMk id="6" creationId="{00000000-0000-0000-0000-000000000000}"/>
            </ac:spMkLst>
          </pc:spChg>
        </pc:sldLayoutChg>
        <pc:sldLayoutChg chg="addSp delSp modSp mod">
          <pc:chgData name="Jimmy Gilbert" userId="0212c120946023de" providerId="LiveId" clId="{9E84EF85-2E56-4097-842B-AC8D572A31C8}" dt="2021-07-26T13:24:11.178" v="370"/>
          <pc:sldLayoutMkLst>
            <pc:docMk/>
            <pc:sldMasterMk cId="4035114675" sldId="2147483946"/>
            <pc:sldLayoutMk cId="104966812" sldId="2147483965"/>
          </pc:sldLayoutMkLst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2" creationId="{E5FE6480-5AC1-4C06-BD18-12D800B675C7}"/>
            </ac:spMkLst>
          </pc:spChg>
          <pc:spChg chg="mod">
            <ac:chgData name="Jimmy Gilbert" userId="0212c120946023de" providerId="LiveId" clId="{9E84EF85-2E56-4097-842B-AC8D572A31C8}" dt="2021-07-26T13:23:32.562" v="367" actId="1076"/>
            <ac:spMkLst>
              <pc:docMk/>
              <pc:sldMasterMk cId="4035114675" sldId="2147483946"/>
              <pc:sldLayoutMk cId="104966812" sldId="2147483965"/>
              <ac:spMk id="3" creationId="{00000000-0000-0000-0000-000000000000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4" creationId="{C1DB3463-F126-4B05-836F-049D9F70C91D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5" creationId="{AE792339-41FB-4AD6-A2B1-375F17C60519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9" creationId="{00000000-0000-0000-0000-000000000000}"/>
            </ac:spMkLst>
          </pc:spChg>
          <pc:spChg chg="del mod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0" creationId="{00000000-0000-0000-0000-000000000000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1" creationId="{00000000-0000-0000-0000-000000000000}"/>
            </ac:spMkLst>
          </pc:spChg>
        </pc:sldLayoutChg>
        <pc:sldLayoutChg chg="del">
          <pc:chgData name="Jimmy Gilbert" userId="0212c120946023de" providerId="LiveId" clId="{9E84EF85-2E56-4097-842B-AC8D572A31C8}" dt="2021-07-26T13:14:48.669" v="201" actId="47"/>
          <pc:sldLayoutMkLst>
            <pc:docMk/>
            <pc:sldMasterMk cId="4035114675" sldId="2147483946"/>
            <pc:sldLayoutMk cId="3276420533" sldId="2147483966"/>
          </pc:sldLayoutMkLst>
        </pc:sldLayoutChg>
        <pc:sldLayoutChg chg="modSp mod">
          <pc:chgData name="Jimmy Gilbert" userId="0212c120946023de" providerId="LiveId" clId="{9E84EF85-2E56-4097-842B-AC8D572A31C8}" dt="2021-07-26T13:23:10.813" v="363"/>
          <pc:sldLayoutMkLst>
            <pc:docMk/>
            <pc:sldMasterMk cId="4035114675" sldId="2147483946"/>
            <pc:sldLayoutMk cId="3981034396" sldId="2147483967"/>
          </pc:sldLayoutMkLst>
          <pc:spChg chg="mod">
            <ac:chgData name="Jimmy Gilbert" userId="0212c120946023de" providerId="LiveId" clId="{9E84EF85-2E56-4097-842B-AC8D572A31C8}" dt="2021-07-26T13:23:10.813" v="363"/>
            <ac:spMkLst>
              <pc:docMk/>
              <pc:sldMasterMk cId="4035114675" sldId="2147483946"/>
              <pc:sldLayoutMk cId="3981034396" sldId="2147483967"/>
              <ac:spMk id="4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E5E243B2-1080-44D0-8E5B-2164B0047B59}"/>
    <pc:docChg chg="undo custSel addSld delSld modSld delSection modSection">
      <pc:chgData name="Jimmy Gilbert" userId="0212c120946023de" providerId="LiveId" clId="{E5E243B2-1080-44D0-8E5B-2164B0047B59}" dt="2021-09-06T14:48:37.479" v="113"/>
      <pc:docMkLst>
        <pc:docMk/>
      </pc:docMkLst>
      <pc:sldChg chg="addSp modSp add mod modClrScheme modAnim chgLayout">
        <pc:chgData name="Jimmy Gilbert" userId="0212c120946023de" providerId="LiveId" clId="{E5E243B2-1080-44D0-8E5B-2164B0047B59}" dt="2021-09-06T14:47:52.095" v="109" actId="20577"/>
        <pc:sldMkLst>
          <pc:docMk/>
          <pc:sldMk cId="0" sldId="258"/>
        </pc:sldMkLst>
        <pc:spChg chg="add mod ord">
          <ac:chgData name="Jimmy Gilbert" userId="0212c120946023de" providerId="LiveId" clId="{E5E243B2-1080-44D0-8E5B-2164B0047B59}" dt="2021-09-06T14:47:52.095" v="109" actId="20577"/>
          <ac:spMkLst>
            <pc:docMk/>
            <pc:sldMk cId="0" sldId="258"/>
            <ac:spMk id="2" creationId="{8F74A051-123F-4A5F-9F7C-EEDE64954EE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4" creationId="{F83D7052-388E-4534-90C5-CF1BA7FBA09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5" creationId="{16CCDC5F-EC7E-465A-9ABC-B8D60AFA9408}"/>
          </ac:spMkLst>
        </pc:spChg>
        <pc:spChg chg="mod ord">
          <ac:chgData name="Jimmy Gilbert" userId="0212c120946023de" providerId="LiveId" clId="{E5E243B2-1080-44D0-8E5B-2164B0047B59}" dt="2021-09-06T14:47:24.151" v="105" actId="14"/>
          <ac:spMkLst>
            <pc:docMk/>
            <pc:sldMk cId="0" sldId="258"/>
            <ac:spMk id="7171" creationId="{7B700677-2D4C-41F2-A5AC-B7B8B5447E5C}"/>
          </ac:spMkLst>
        </pc:spChg>
        <pc:spChg chg="mod ord">
          <ac:chgData name="Jimmy Gilbert" userId="0212c120946023de" providerId="LiveId" clId="{E5E243B2-1080-44D0-8E5B-2164B0047B59}" dt="2021-09-06T14:45:18.290" v="85"/>
          <ac:spMkLst>
            <pc:docMk/>
            <pc:sldMk cId="0" sldId="258"/>
            <ac:spMk id="11266" creationId="{4AECAA15-55A3-457D-B81B-0C1A27774F9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11270" creationId="{EC5B6F55-084F-4D56-9A14-972C5AFEED21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14.047" v="112"/>
        <pc:sldMkLst>
          <pc:docMk/>
          <pc:sldMk cId="0" sldId="259"/>
        </pc:sldMkLst>
        <pc:spChg chg="add mod ord">
          <ac:chgData name="Jimmy Gilbert" userId="0212c120946023de" providerId="LiveId" clId="{E5E243B2-1080-44D0-8E5B-2164B0047B59}" dt="2021-09-06T14:44:01.324" v="62"/>
          <ac:spMkLst>
            <pc:docMk/>
            <pc:sldMk cId="0" sldId="259"/>
            <ac:spMk id="2" creationId="{F84E7498-C60E-490C-AA61-B8EE92251F3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4" creationId="{4A22276A-9AB9-4746-8008-878B67D1D4C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5" creationId="{162972D8-A2E1-4CAA-B292-873DA358F02C}"/>
          </ac:spMkLst>
        </pc:spChg>
        <pc:spChg chg="mod ord">
          <ac:chgData name="Jimmy Gilbert" userId="0212c120946023de" providerId="LiveId" clId="{E5E243B2-1080-44D0-8E5B-2164B0047B59}" dt="2021-09-06T14:45:25.022" v="87"/>
          <ac:spMkLst>
            <pc:docMk/>
            <pc:sldMk cId="0" sldId="259"/>
            <ac:spMk id="13314" creationId="{4E30A482-806B-44A8-B139-3E3F6C3F652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5" creationId="{1158668F-450E-4E4A-A45C-C5FBBC5ADDD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8" creationId="{AD4EB543-D3A8-4971-BF49-C8AD0B79EE18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1.853" v="89"/>
        <pc:sldMkLst>
          <pc:docMk/>
          <pc:sldMk cId="0" sldId="260"/>
        </pc:sldMkLst>
        <pc:spChg chg="add mod ord">
          <ac:chgData name="Jimmy Gilbert" userId="0212c120946023de" providerId="LiveId" clId="{E5E243B2-1080-44D0-8E5B-2164B0047B59}" dt="2021-09-06T14:44:12.171" v="66"/>
          <ac:spMkLst>
            <pc:docMk/>
            <pc:sldMk cId="0" sldId="260"/>
            <ac:spMk id="2" creationId="{8CDF58A5-0F15-4044-9E54-112A0DE7B64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6" creationId="{F3CCD2D8-BEFE-47BA-BD86-B74652DA212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7" creationId="{61A8287F-1F58-458F-B3DF-CB41238D0AB8}"/>
          </ac:spMkLst>
        </pc:spChg>
        <pc:spChg chg="mod ord">
          <ac:chgData name="Jimmy Gilbert" userId="0212c120946023de" providerId="LiveId" clId="{E5E243B2-1080-44D0-8E5B-2164B0047B59}" dt="2021-09-06T14:45:31.853" v="89"/>
          <ac:spMkLst>
            <pc:docMk/>
            <pc:sldMk cId="0" sldId="260"/>
            <ac:spMk id="15362" creationId="{4804C048-DBCF-47FE-BAE6-4B09192DA71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3" creationId="{503D10E6-D1C1-47D0-B819-A105B5DEE89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6" creationId="{A0036AB9-EE5A-4A70-A1CD-596A6EF9A212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4.791" v="90"/>
        <pc:sldMkLst>
          <pc:docMk/>
          <pc:sldMk cId="0" sldId="261"/>
        </pc:sldMkLst>
        <pc:spChg chg="add mod ord">
          <ac:chgData name="Jimmy Gilbert" userId="0212c120946023de" providerId="LiveId" clId="{E5E243B2-1080-44D0-8E5B-2164B0047B59}" dt="2021-09-06T14:44:16.444" v="67"/>
          <ac:spMkLst>
            <pc:docMk/>
            <pc:sldMk cId="0" sldId="261"/>
            <ac:spMk id="2" creationId="{AE9AFF79-3904-45E0-8C79-E7F32BAB318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5" creationId="{A0029BA9-D8C7-4CA3-B59D-0751655BE0E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6" creationId="{2AA1E3E9-07E5-4481-A262-35346498555B}"/>
          </ac:spMkLst>
        </pc:spChg>
        <pc:spChg chg="mod ord">
          <ac:chgData name="Jimmy Gilbert" userId="0212c120946023de" providerId="LiveId" clId="{E5E243B2-1080-44D0-8E5B-2164B0047B59}" dt="2021-09-06T14:45:34.791" v="90"/>
          <ac:spMkLst>
            <pc:docMk/>
            <pc:sldMk cId="0" sldId="261"/>
            <ac:spMk id="16386" creationId="{7579E2F2-CA7D-453E-B368-F98B69D3D34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87" creationId="{454E3488-3832-4F52-8BC6-78910C3353F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90" creationId="{AD375399-FA3D-4664-9FDA-961E469E8E05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7.948" v="91"/>
        <pc:sldMkLst>
          <pc:docMk/>
          <pc:sldMk cId="0" sldId="262"/>
        </pc:sldMkLst>
        <pc:spChg chg="add mod ord">
          <ac:chgData name="Jimmy Gilbert" userId="0212c120946023de" providerId="LiveId" clId="{E5E243B2-1080-44D0-8E5B-2164B0047B59}" dt="2021-09-06T14:44:20.323" v="68"/>
          <ac:spMkLst>
            <pc:docMk/>
            <pc:sldMk cId="0" sldId="262"/>
            <ac:spMk id="2" creationId="{A41E3F82-1D10-49E9-B5D9-98F38E1BA7D8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4" creationId="{2D52335B-9434-4F6C-B75E-492F79C0D4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5" creationId="{0C49E87E-2FB4-428D-A389-AA6CC42D44B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4339" creationId="{7BAC8123-DAC4-4CA6-8353-D7786BF3DE04}"/>
          </ac:spMkLst>
        </pc:spChg>
        <pc:spChg chg="mod ord">
          <ac:chgData name="Jimmy Gilbert" userId="0212c120946023de" providerId="LiveId" clId="{E5E243B2-1080-44D0-8E5B-2164B0047B59}" dt="2021-09-06T14:45:37.948" v="91"/>
          <ac:spMkLst>
            <pc:docMk/>
            <pc:sldMk cId="0" sldId="262"/>
            <ac:spMk id="17410" creationId="{957443F7-9AC7-4F92-AB82-3ABA19063AC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7414" creationId="{47729699-101D-4E0E-BDFD-3DA7CED5E140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7.726" v="94"/>
        <pc:sldMkLst>
          <pc:docMk/>
          <pc:sldMk cId="0" sldId="264"/>
        </pc:sldMkLst>
        <pc:spChg chg="add mod ord">
          <ac:chgData name="Jimmy Gilbert" userId="0212c120946023de" providerId="LiveId" clId="{E5E243B2-1080-44D0-8E5B-2164B0047B59}" dt="2021-09-06T14:44:32.301" v="71"/>
          <ac:spMkLst>
            <pc:docMk/>
            <pc:sldMk cId="0" sldId="264"/>
            <ac:spMk id="2" creationId="{DB2AA031-5F6A-4E3A-A4B1-47B99F93DC5C}"/>
          </ac:spMkLst>
        </pc:spChg>
        <pc:spChg chg="mod ord">
          <ac:chgData name="Jimmy Gilbert" userId="0212c120946023de" providerId="LiveId" clId="{E5E243B2-1080-44D0-8E5B-2164B0047B59}" dt="2021-09-06T14:43:17.872" v="56" actId="27636"/>
          <ac:spMkLst>
            <pc:docMk/>
            <pc:sldMk cId="0" sldId="264"/>
            <ac:spMk id="3" creationId="{7216B0ED-3FED-44A5-B1DE-BA64ADBC111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4" creationId="{176B05E3-036A-4224-823A-F6FAA3D2F0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5" creationId="{B4C62EF2-AD41-4633-BC66-99F2C6176424}"/>
          </ac:spMkLst>
        </pc:spChg>
        <pc:spChg chg="mod ord">
          <ac:chgData name="Jimmy Gilbert" userId="0212c120946023de" providerId="LiveId" clId="{E5E243B2-1080-44D0-8E5B-2164B0047B59}" dt="2021-09-06T14:45:47.726" v="94"/>
          <ac:spMkLst>
            <pc:docMk/>
            <pc:sldMk cId="0" sldId="264"/>
            <ac:spMk id="20482" creationId="{524707D3-1AF4-419D-A362-DE436BA09BD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20486" creationId="{C0FB1A69-F58A-49C3-8A6F-8F1FCBC009B1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3.887" v="93"/>
        <pc:sldMkLst>
          <pc:docMk/>
          <pc:sldMk cId="0" sldId="265"/>
        </pc:sldMkLst>
        <pc:spChg chg="add mod ord">
          <ac:chgData name="Jimmy Gilbert" userId="0212c120946023de" providerId="LiveId" clId="{E5E243B2-1080-44D0-8E5B-2164B0047B59}" dt="2021-09-06T14:44:28.340" v="70"/>
          <ac:spMkLst>
            <pc:docMk/>
            <pc:sldMk cId="0" sldId="265"/>
            <ac:spMk id="2" creationId="{42EB5B3B-13EC-4E9E-8BB8-41078880926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3" creationId="{C5DC3363-8CB2-4A32-B909-B7D472FAD54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4" creationId="{6B716C5A-0C3D-40D6-903C-53BDBDBA645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5" creationId="{907C5EEB-46B9-4030-B2DC-489DB09192D3}"/>
          </ac:spMkLst>
        </pc:spChg>
        <pc:spChg chg="mod ord">
          <ac:chgData name="Jimmy Gilbert" userId="0212c120946023de" providerId="LiveId" clId="{E5E243B2-1080-44D0-8E5B-2164B0047B59}" dt="2021-09-06T14:45:43.887" v="93"/>
          <ac:spMkLst>
            <pc:docMk/>
            <pc:sldMk cId="0" sldId="265"/>
            <ac:spMk id="19458" creationId="{F876729B-C8BE-49EB-B123-9A906782008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19462" creationId="{8C1F9113-E692-4F50-B4D1-8914BD628692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37.479" v="113"/>
        <pc:sldMkLst>
          <pc:docMk/>
          <pc:sldMk cId="0" sldId="266"/>
        </pc:sldMkLst>
        <pc:spChg chg="add mod ord">
          <ac:chgData name="Jimmy Gilbert" userId="0212c120946023de" providerId="LiveId" clId="{E5E243B2-1080-44D0-8E5B-2164B0047B59}" dt="2021-09-06T14:44:08.012" v="65"/>
          <ac:spMkLst>
            <pc:docMk/>
            <pc:sldMk cId="0" sldId="266"/>
            <ac:spMk id="2" creationId="{7EBAEA50-503E-44C0-858F-35EEAE29ED0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4" creationId="{AFD82591-1225-4F92-BB74-D8B7ACFBD16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5" creationId="{7912A8E6-CDD6-42A0-AD9E-07ECAEC504D2}"/>
          </ac:spMkLst>
        </pc:spChg>
        <pc:spChg chg="mod ord">
          <ac:chgData name="Jimmy Gilbert" userId="0212c120946023de" providerId="LiveId" clId="{E5E243B2-1080-44D0-8E5B-2164B0047B59}" dt="2021-09-06T14:45:28.674" v="88"/>
          <ac:spMkLst>
            <pc:docMk/>
            <pc:sldMk cId="0" sldId="266"/>
            <ac:spMk id="14338" creationId="{8D2869B7-671F-4D6D-B623-9EAE0E11932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39" creationId="{B8E1C5FC-F693-45D4-903B-77FE2716B6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42" creationId="{8EB87219-5128-4AB4-B8F0-3E5666395AD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7:49.005" v="107" actId="20577"/>
        <pc:sldMkLst>
          <pc:docMk/>
          <pc:sldMk cId="0" sldId="267"/>
        </pc:sldMkLst>
        <pc:spChg chg="add mod ord">
          <ac:chgData name="Jimmy Gilbert" userId="0212c120946023de" providerId="LiveId" clId="{E5E243B2-1080-44D0-8E5B-2164B0047B59}" dt="2021-09-06T14:47:49.005" v="107" actId="20577"/>
          <ac:spMkLst>
            <pc:docMk/>
            <pc:sldMk cId="0" sldId="267"/>
            <ac:spMk id="2" creationId="{033BCD9C-E59A-47F3-9830-E28341E65FF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4" creationId="{F27A6025-9883-4459-BAD9-100BBD16998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5" creationId="{06C3B86F-BCA8-490A-9151-90FD77E5C554}"/>
          </ac:spMkLst>
        </pc:spChg>
        <pc:spChg chg="mod ord">
          <ac:chgData name="Jimmy Gilbert" userId="0212c120946023de" providerId="LiveId" clId="{E5E243B2-1080-44D0-8E5B-2164B0047B59}" dt="2021-09-06T14:45:15.661" v="84"/>
          <ac:spMkLst>
            <pc:docMk/>
            <pc:sldMk cId="0" sldId="267"/>
            <ac:spMk id="10242" creationId="{3AAEE825-F407-4327-B2EE-8CB93515AFC7}"/>
          </ac:spMkLst>
        </pc:spChg>
        <pc:spChg chg="mod ord">
          <ac:chgData name="Jimmy Gilbert" userId="0212c120946023de" providerId="LiveId" clId="{E5E243B2-1080-44D0-8E5B-2164B0047B59}" dt="2021-09-06T14:43:17.848" v="55" actId="27636"/>
          <ac:spMkLst>
            <pc:docMk/>
            <pc:sldMk cId="0" sldId="267"/>
            <ac:spMk id="10243" creationId="{2654BE99-2DA9-4033-A886-9B1A5041FE9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10246" creationId="{A4972B37-3093-4E22-B481-DD885A68FC3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08.656" v="111"/>
        <pc:sldMkLst>
          <pc:docMk/>
          <pc:sldMk cId="0" sldId="268"/>
        </pc:sldMkLst>
        <pc:spChg chg="add mod ord">
          <ac:chgData name="Jimmy Gilbert" userId="0212c120946023de" providerId="LiveId" clId="{E5E243B2-1080-44D0-8E5B-2164B0047B59}" dt="2021-09-06T14:47:55.351" v="110" actId="20577"/>
          <ac:spMkLst>
            <pc:docMk/>
            <pc:sldMk cId="0" sldId="268"/>
            <ac:spMk id="2" creationId="{C27B04A5-40AA-4A99-A827-666B6FD343C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4" creationId="{37BB08B9-2C48-47F8-AE9B-45FDC5D67B7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5" creationId="{06975AAC-B26E-428B-83EC-D9F355D55FF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7171" creationId="{F3D455AB-13CF-42B4-83C2-380A8EDA7CF0}"/>
          </ac:spMkLst>
        </pc:spChg>
        <pc:spChg chg="mod ord">
          <ac:chgData name="Jimmy Gilbert" userId="0212c120946023de" providerId="LiveId" clId="{E5E243B2-1080-44D0-8E5B-2164B0047B59}" dt="2021-09-06T14:45:21.810" v="86"/>
          <ac:spMkLst>
            <pc:docMk/>
            <pc:sldMk cId="0" sldId="268"/>
            <ac:spMk id="12290" creationId="{7163A47C-4730-46C6-9582-6940AC29008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12294" creationId="{7328DDF9-9313-476A-A409-1BBE2CE37A29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9.947" v="97"/>
        <pc:sldMkLst>
          <pc:docMk/>
          <pc:sldMk cId="0" sldId="271"/>
        </pc:sldMkLst>
        <pc:spChg chg="add mod ord">
          <ac:chgData name="Jimmy Gilbert" userId="0212c120946023de" providerId="LiveId" clId="{E5E243B2-1080-44D0-8E5B-2164B0047B59}" dt="2021-09-06T14:44:45.689" v="74"/>
          <ac:spMkLst>
            <pc:docMk/>
            <pc:sldMk cId="0" sldId="271"/>
            <ac:spMk id="2" creationId="{05BB6773-BE5E-43F1-A082-3003BDF5C78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3" creationId="{CABB7163-5FE7-4AD3-8793-07EB663027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4" creationId="{4AE6D163-F5B0-46D7-BCDB-981B44CB892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5" creationId="{6C10CE20-1B18-40EA-9A1A-47066669F56C}"/>
          </ac:spMkLst>
        </pc:spChg>
        <pc:spChg chg="mod ord">
          <ac:chgData name="Jimmy Gilbert" userId="0212c120946023de" providerId="LiveId" clId="{E5E243B2-1080-44D0-8E5B-2164B0047B59}" dt="2021-09-06T14:45:59.947" v="97"/>
          <ac:spMkLst>
            <pc:docMk/>
            <pc:sldMk cId="0" sldId="271"/>
            <ac:spMk id="23554" creationId="{AC54EDB6-2033-40B9-8F47-AFD5BDCEFCE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23558" creationId="{D354AD84-F9DD-40B4-83F5-7B15ADB0EA0C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6:59.671" v="99"/>
        <pc:sldMkLst>
          <pc:docMk/>
          <pc:sldMk cId="0" sldId="272"/>
        </pc:sldMkLst>
        <pc:spChg chg="add mod ord">
          <ac:chgData name="Jimmy Gilbert" userId="0212c120946023de" providerId="LiveId" clId="{E5E243B2-1080-44D0-8E5B-2164B0047B59}" dt="2021-09-06T14:43:43.539" v="58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E5E243B2-1080-44D0-8E5B-2164B0047B59}" dt="2021-09-06T14:45:12.680" v="83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22" creationId="{5CD307A5-4B6C-4075-B44B-93EA86387A6B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1.103" v="92"/>
        <pc:sldMkLst>
          <pc:docMk/>
          <pc:sldMk cId="0" sldId="275"/>
        </pc:sldMkLst>
        <pc:spChg chg="add mod ord">
          <ac:chgData name="Jimmy Gilbert" userId="0212c120946023de" providerId="LiveId" clId="{E5E243B2-1080-44D0-8E5B-2164B0047B59}" dt="2021-09-06T14:44:24.216" v="69"/>
          <ac:spMkLst>
            <pc:docMk/>
            <pc:sldMk cId="0" sldId="275"/>
            <ac:spMk id="2" creationId="{A3AB42A9-8936-400D-8BAD-302B0BDB37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4" creationId="{FBCCC2F6-6536-4892-BDC5-C18B98F2D64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5" creationId="{AA1BD3B3-FFD2-4EFA-8620-80A1C3B67E12}"/>
          </ac:spMkLst>
        </pc:spChg>
        <pc:spChg chg="mod ord">
          <ac:chgData name="Jimmy Gilbert" userId="0212c120946023de" providerId="LiveId" clId="{E5E243B2-1080-44D0-8E5B-2164B0047B59}" dt="2021-09-06T14:45:41.103" v="92"/>
          <ac:spMkLst>
            <pc:docMk/>
            <pc:sldMk cId="0" sldId="275"/>
            <ac:spMk id="18434" creationId="{C3BED4CF-12EF-4B33-8D67-09A3FB7B923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18435" creationId="{31A9F074-1ED8-4880-9232-4398B715643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18438" creationId="{9086F255-D13F-4A0C-93D2-4F703AA6915E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1.620" v="95"/>
        <pc:sldMkLst>
          <pc:docMk/>
          <pc:sldMk cId="0" sldId="276"/>
        </pc:sldMkLst>
        <pc:spChg chg="add mod ord">
          <ac:chgData name="Jimmy Gilbert" userId="0212c120946023de" providerId="LiveId" clId="{E5E243B2-1080-44D0-8E5B-2164B0047B59}" dt="2021-09-06T14:44:36.777" v="72"/>
          <ac:spMkLst>
            <pc:docMk/>
            <pc:sldMk cId="0" sldId="276"/>
            <ac:spMk id="2" creationId="{FA5FBE17-B3BF-4EAD-BB8C-2A94C947526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3" creationId="{9F833219-D8D4-4404-B684-CC4DE4D3391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4" creationId="{9EE37DAA-1D53-4B30-825C-7E5919B7A6E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5" creationId="{5DB8B0F6-AB57-43EF-B9DF-446B22DE9020}"/>
          </ac:spMkLst>
        </pc:spChg>
        <pc:spChg chg="mod ord">
          <ac:chgData name="Jimmy Gilbert" userId="0212c120946023de" providerId="LiveId" clId="{E5E243B2-1080-44D0-8E5B-2164B0047B59}" dt="2021-09-06T14:45:51.620" v="95"/>
          <ac:spMkLst>
            <pc:docMk/>
            <pc:sldMk cId="0" sldId="276"/>
            <ac:spMk id="21506" creationId="{4FCDF759-3095-4CA9-B359-94EAC6A794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21510" creationId="{59970FE4-AE72-4CB1-A1B7-5CAA00CD24BD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5.186" v="96"/>
        <pc:sldMkLst>
          <pc:docMk/>
          <pc:sldMk cId="0" sldId="277"/>
        </pc:sldMkLst>
        <pc:spChg chg="add mod ord">
          <ac:chgData name="Jimmy Gilbert" userId="0212c120946023de" providerId="LiveId" clId="{E5E243B2-1080-44D0-8E5B-2164B0047B59}" dt="2021-09-06T14:44:41.309" v="73"/>
          <ac:spMkLst>
            <pc:docMk/>
            <pc:sldMk cId="0" sldId="277"/>
            <ac:spMk id="2" creationId="{EFB220CF-D3DC-4F29-B2F0-8A881B4150C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3" creationId="{2E9A69EC-D22B-467A-BEA2-7C41835882B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4" creationId="{3D9E48D5-DD20-417E-94BC-DCBC0F04A2D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5" creationId="{CDB29C9F-F8D7-49F0-953C-335C52CE1C56}"/>
          </ac:spMkLst>
        </pc:spChg>
        <pc:spChg chg="mod ord">
          <ac:chgData name="Jimmy Gilbert" userId="0212c120946023de" providerId="LiveId" clId="{E5E243B2-1080-44D0-8E5B-2164B0047B59}" dt="2021-09-06T14:45:55.186" v="96"/>
          <ac:spMkLst>
            <pc:docMk/>
            <pc:sldMk cId="0" sldId="277"/>
            <ac:spMk id="22530" creationId="{61D38157-FBDB-4DDD-92F3-4362E25EF63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22534" creationId="{42B3E2AC-F59A-44BA-A29D-9A579C78DBFB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4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6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702751555" sldId="36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7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4167584553" sldId="37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2533428079" sldId="37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27299172" sldId="37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3216076358" sldId="374"/>
        </pc:sldMkLst>
      </pc:sldChg>
      <pc:sldChg chg="modSp mod modAnim">
        <pc:chgData name="Jimmy Gilbert" userId="0212c120946023de" providerId="LiveId" clId="{E5E243B2-1080-44D0-8E5B-2164B0047B59}" dt="2021-09-06T14:46:52.001" v="98"/>
        <pc:sldMkLst>
          <pc:docMk/>
          <pc:sldMk cId="0" sldId="380"/>
        </pc:sldMkLst>
        <pc:spChg chg="mod">
          <ac:chgData name="Jimmy Gilbert" userId="0212c120946023de" providerId="LiveId" clId="{E5E243B2-1080-44D0-8E5B-2164B0047B59}" dt="2021-09-06T14:40:53.441" v="3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E5E243B2-1080-44D0-8E5B-2164B0047B59}" dt="2021-09-06T14:40:38.723" v="29"/>
          <ac:spMkLst>
            <pc:docMk/>
            <pc:sldMk cId="0" sldId="380"/>
            <ac:spMk id="19458" creationId="{00000000-0000-0000-0000-000000000000}"/>
          </ac:spMkLst>
        </pc:spChg>
      </pc:sldChg>
      <pc:sldChg chg="modSp mod">
        <pc:chgData name="Jimmy Gilbert" userId="0212c120946023de" providerId="LiveId" clId="{E5E243B2-1080-44D0-8E5B-2164B0047B59}" dt="2021-09-06T14:44:54.593" v="82" actId="20577"/>
        <pc:sldMkLst>
          <pc:docMk/>
          <pc:sldMk cId="2344287550" sldId="421"/>
        </pc:sldMkLst>
        <pc:spChg chg="mod">
          <ac:chgData name="Jimmy Gilbert" userId="0212c120946023de" providerId="LiveId" clId="{E5E243B2-1080-44D0-8E5B-2164B0047B59}" dt="2021-09-06T14:44:54.593" v="82" actId="20577"/>
          <ac:spMkLst>
            <pc:docMk/>
            <pc:sldMk cId="2344287550" sldId="421"/>
            <ac:spMk id="2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576259174" sldId="422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1438848471" sldId="423"/>
        </pc:sldMkLst>
      </pc:sldChg>
      <pc:sldChg chg="addSp delSp modSp mod">
        <pc:chgData name="Jimmy Gilbert" userId="0212c120946023de" providerId="LiveId" clId="{E5E243B2-1080-44D0-8E5B-2164B0047B59}" dt="2021-09-06T14:39:51.763" v="23" actId="1076"/>
        <pc:sldMkLst>
          <pc:docMk/>
          <pc:sldMk cId="495964328" sldId="424"/>
        </pc:sldMkLst>
        <pc:picChg chg="add mod">
          <ac:chgData name="Jimmy Gilbert" userId="0212c120946023de" providerId="LiveId" clId="{E5E243B2-1080-44D0-8E5B-2164B0047B59}" dt="2021-09-06T14:39:51.763" v="23" actId="1076"/>
          <ac:picMkLst>
            <pc:docMk/>
            <pc:sldMk cId="495964328" sldId="424"/>
            <ac:picMk id="6" creationId="{85F86FC7-A074-49AA-8CA8-8EE76D7C5F9F}"/>
          </ac:picMkLst>
        </pc:picChg>
        <pc:picChg chg="del">
          <ac:chgData name="Jimmy Gilbert" userId="0212c120946023de" providerId="LiveId" clId="{E5E243B2-1080-44D0-8E5B-2164B0047B59}" dt="2021-09-06T14:39:37.646" v="20" actId="478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delSp modSp mod">
        <pc:chgData name="Jimmy Gilbert" userId="0212c120946023de" providerId="LiveId" clId="{E5E243B2-1080-44D0-8E5B-2164B0047B59}" dt="2021-09-06T14:40:19.053" v="28" actId="1076"/>
        <pc:sldMkLst>
          <pc:docMk/>
          <pc:sldMk cId="1465094402" sldId="426"/>
        </pc:sldMkLst>
        <pc:spChg chg="mod">
          <ac:chgData name="Jimmy Gilbert" userId="0212c120946023de" providerId="LiveId" clId="{E5E243B2-1080-44D0-8E5B-2164B0047B59}" dt="2021-09-06T14:38:43.954" v="14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E5E243B2-1080-44D0-8E5B-2164B0047B59}" dt="2021-09-06T14:38:48.636" v="15" actId="478"/>
          <ac:picMkLst>
            <pc:docMk/>
            <pc:sldMk cId="1465094402" sldId="426"/>
            <ac:picMk id="4" creationId="{6AEB041D-249C-4EB5-AF40-A38E13268E76}"/>
          </ac:picMkLst>
        </pc:picChg>
        <pc:picChg chg="add del mod ord">
          <ac:chgData name="Jimmy Gilbert" userId="0212c120946023de" providerId="LiveId" clId="{E5E243B2-1080-44D0-8E5B-2164B0047B59}" dt="2021-09-06T14:39:46.642" v="21" actId="21"/>
          <ac:picMkLst>
            <pc:docMk/>
            <pc:sldMk cId="1465094402" sldId="426"/>
            <ac:picMk id="8" creationId="{A71320C4-B06C-4EAF-B55A-4C5BC7E998FE}"/>
          </ac:picMkLst>
        </pc:picChg>
        <pc:picChg chg="add mod">
          <ac:chgData name="Jimmy Gilbert" userId="0212c120946023de" providerId="LiveId" clId="{E5E243B2-1080-44D0-8E5B-2164B0047B59}" dt="2021-09-06T14:40:19.053" v="28" actId="1076"/>
          <ac:picMkLst>
            <pc:docMk/>
            <pc:sldMk cId="1465094402" sldId="426"/>
            <ac:picMk id="10" creationId="{606B2C20-AD79-4715-93B5-6384C107A0A4}"/>
          </ac:picMkLst>
        </pc:picChg>
      </pc:sldChg>
      <pc:sldChg chg="modSp del mod">
        <pc:chgData name="Jimmy Gilbert" userId="0212c120946023de" providerId="LiveId" clId="{E5E243B2-1080-44D0-8E5B-2164B0047B59}" dt="2021-09-06T14:43:35.185" v="57" actId="47"/>
        <pc:sldMkLst>
          <pc:docMk/>
          <pc:sldMk cId="2311654000" sldId="430"/>
        </pc:sldMkLst>
        <pc:spChg chg="mod">
          <ac:chgData name="Jimmy Gilbert" userId="0212c120946023de" providerId="LiveId" clId="{E5E243B2-1080-44D0-8E5B-2164B0047B59}" dt="2021-09-06T14:41:58.898" v="44"/>
          <ac:spMkLst>
            <pc:docMk/>
            <pc:sldMk cId="2311654000" sldId="430"/>
            <ac:spMk id="20483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638913272" sldId="43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035785095" sldId="43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67756487" sldId="433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2436017464" sldId="434"/>
        </pc:sldMkLst>
      </pc:sldChg>
    </pc:docChg>
  </pc:docChgLst>
  <pc:docChgLst>
    <pc:chgData name="Jimmy Gilbert" userId="0212c120946023de" providerId="LiveId" clId="{A64DE8A8-5A3E-4E2A-83FF-8917BF4D6E91}"/>
    <pc:docChg chg="custSel addSld modSld">
      <pc:chgData name="Jimmy Gilbert" userId="0212c120946023de" providerId="LiveId" clId="{A64DE8A8-5A3E-4E2A-83FF-8917BF4D6E91}" dt="2018-04-08T22:12:04.630" v="17" actId="478"/>
      <pc:docMkLst>
        <pc:docMk/>
      </pc:docMkLst>
      <pc:sldChg chg="addSp delSp modSp">
        <pc:chgData name="Jimmy Gilbert" userId="0212c120946023de" providerId="LiveId" clId="{A64DE8A8-5A3E-4E2A-83FF-8917BF4D6E91}" dt="2018-04-08T22:10:26.738" v="4" actId="478"/>
        <pc:sldMkLst>
          <pc:docMk/>
          <pc:sldMk cId="0" sldId="256"/>
        </pc:sldMkLst>
        <pc:spChg chg="add del mod">
          <ac:chgData name="Jimmy Gilbert" userId="0212c120946023de" providerId="LiveId" clId="{A64DE8A8-5A3E-4E2A-83FF-8917BF4D6E91}" dt="2018-04-08T22:10:23.719" v="2" actId="478"/>
          <ac:spMkLst>
            <pc:docMk/>
            <pc:sldMk cId="0" sldId="256"/>
            <ac:spMk id="3" creationId="{604277E9-FD2E-4C09-84C3-F92648E652D6}"/>
          </ac:spMkLst>
        </pc:spChg>
        <pc:spChg chg="del">
          <ac:chgData name="Jimmy Gilbert" userId="0212c120946023de" providerId="LiveId" clId="{A64DE8A8-5A3E-4E2A-83FF-8917BF4D6E91}" dt="2018-04-08T22:10:22.115" v="1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0:26.738" v="4" actId="478"/>
          <ac:spMkLst>
            <pc:docMk/>
            <pc:sldMk cId="0" sldId="256"/>
            <ac:spMk id="6" creationId="{137E7145-D860-4AB8-90C3-296B1E1FCC52}"/>
          </ac:spMkLst>
        </pc:spChg>
        <pc:spChg chg="del">
          <ac:chgData name="Jimmy Gilbert" userId="0212c120946023de" providerId="LiveId" clId="{A64DE8A8-5A3E-4E2A-83FF-8917BF4D6E91}" dt="2018-04-08T22:10:25.272" v="3" actId="478"/>
          <ac:spMkLst>
            <pc:docMk/>
            <pc:sldMk cId="0" sldId="256"/>
            <ac:spMk id="9217" creationId="{00000000-0000-0000-0000-000000000000}"/>
          </ac:spMkLst>
        </pc:spChg>
      </pc:sldChg>
      <pc:sldChg chg="add">
        <pc:chgData name="Jimmy Gilbert" userId="0212c120946023de" providerId="LiveId" clId="{A64DE8A8-5A3E-4E2A-83FF-8917BF4D6E91}" dt="2018-04-08T22:10:18.661" v="0"/>
        <pc:sldMkLst>
          <pc:docMk/>
          <pc:sldMk cId="1465094402" sldId="426"/>
        </pc:sldMkLst>
      </pc:sldChg>
      <pc:sldChg chg="addSp delSp modSp add delAnim">
        <pc:chgData name="Jimmy Gilbert" userId="0212c120946023de" providerId="LiveId" clId="{A64DE8A8-5A3E-4E2A-83FF-8917BF4D6E91}" dt="2018-04-08T22:12:04.630" v="17" actId="478"/>
        <pc:sldMkLst>
          <pc:docMk/>
          <pc:sldMk cId="2530438231" sldId="427"/>
        </pc:sldMkLst>
        <pc:spChg chg="del">
          <ac:chgData name="Jimmy Gilbert" userId="0212c120946023de" providerId="LiveId" clId="{A64DE8A8-5A3E-4E2A-83FF-8917BF4D6E91}" dt="2018-04-08T22:11:28.665" v="7" actId="478"/>
          <ac:spMkLst>
            <pc:docMk/>
            <pc:sldMk cId="2530438231" sldId="427"/>
            <ac:spMk id="2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1:36.507" v="11" actId="478"/>
          <ac:spMkLst>
            <pc:docMk/>
            <pc:sldMk cId="2530438231" sldId="427"/>
            <ac:spMk id="3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33.631" v="10" actId="478"/>
          <ac:spMkLst>
            <pc:docMk/>
            <pc:sldMk cId="2530438231" sldId="427"/>
            <ac:spMk id="5" creationId="{C7A77284-B182-48D4-9160-DC771BF3065D}"/>
          </ac:spMkLst>
        </pc:spChg>
        <pc:spChg chg="add del mod">
          <ac:chgData name="Jimmy Gilbert" userId="0212c120946023de" providerId="LiveId" clId="{A64DE8A8-5A3E-4E2A-83FF-8917BF4D6E91}" dt="2018-04-08T22:11:31.990" v="9" actId="478"/>
          <ac:spMkLst>
            <pc:docMk/>
            <pc:sldMk cId="2530438231" sldId="427"/>
            <ac:spMk id="7" creationId="{3FB24881-C3D9-42A0-A9BD-BA7759A77518}"/>
          </ac:spMkLst>
        </pc:spChg>
        <pc:spChg chg="del">
          <ac:chgData name="Jimmy Gilbert" userId="0212c120946023de" providerId="LiveId" clId="{A64DE8A8-5A3E-4E2A-83FF-8917BF4D6E91}" dt="2018-04-08T22:11:25.202" v="6" actId="478"/>
          <ac:spMkLst>
            <pc:docMk/>
            <pc:sldMk cId="2530438231" sldId="427"/>
            <ac:spMk id="8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4.630" v="17" actId="478"/>
          <ac:spMkLst>
            <pc:docMk/>
            <pc:sldMk cId="2530438231" sldId="427"/>
            <ac:spMk id="10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2.511" v="16" actId="478"/>
          <ac:spMkLst>
            <pc:docMk/>
            <pc:sldMk cId="2530438231" sldId="427"/>
            <ac:spMk id="11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40.220" v="12"/>
          <ac:spMkLst>
            <pc:docMk/>
            <pc:sldMk cId="2530438231" sldId="427"/>
            <ac:spMk id="13" creationId="{A84E2784-18A1-4EDA-B4B7-3E6D3AFF0A9D}"/>
          </ac:spMkLst>
        </pc:spChg>
        <pc:spChg chg="add del mod">
          <ac:chgData name="Jimmy Gilbert" userId="0212c120946023de" providerId="LiveId" clId="{A64DE8A8-5A3E-4E2A-83FF-8917BF4D6E91}" dt="2018-04-08T22:11:44.359" v="15" actId="478"/>
          <ac:spMkLst>
            <pc:docMk/>
            <pc:sldMk cId="2530438231" sldId="427"/>
            <ac:spMk id="14" creationId="{4069C75A-E01B-487D-89F7-103F5F75783B}"/>
          </ac:spMkLst>
        </pc:spChg>
        <pc:spChg chg="add del mod">
          <ac:chgData name="Jimmy Gilbert" userId="0212c120946023de" providerId="LiveId" clId="{A64DE8A8-5A3E-4E2A-83FF-8917BF4D6E91}" dt="2018-04-08T22:11:41.951" v="13" actId="478"/>
          <ac:spMkLst>
            <pc:docMk/>
            <pc:sldMk cId="2530438231" sldId="427"/>
            <ac:spMk id="15" creationId="{465AA17C-7E1E-4C29-B386-E1D866AB85F3}"/>
          </ac:spMkLst>
        </pc:spChg>
        <pc:spChg chg="add del mod">
          <ac:chgData name="Jimmy Gilbert" userId="0212c120946023de" providerId="LiveId" clId="{A64DE8A8-5A3E-4E2A-83FF-8917BF4D6E91}" dt="2018-04-08T22:11:43.294" v="14" actId="478"/>
          <ac:spMkLst>
            <pc:docMk/>
            <pc:sldMk cId="2530438231" sldId="427"/>
            <ac:spMk id="16" creationId="{C9EFBAE8-F22A-459E-B927-CF0E2E2D254E}"/>
          </ac:spMkLst>
        </pc:spChg>
        <pc:spChg chg="del">
          <ac:chgData name="Jimmy Gilbert" userId="0212c120946023de" providerId="LiveId" clId="{A64DE8A8-5A3E-4E2A-83FF-8917BF4D6E91}" dt="2018-04-08T22:11:30.610" v="8" actId="478"/>
          <ac:spMkLst>
            <pc:docMk/>
            <pc:sldMk cId="2530438231" sldId="427"/>
            <ac:spMk id="17411" creationId="{00000000-0000-0000-0000-000000000000}"/>
          </ac:spMkLst>
        </pc:spChg>
      </pc:sldChg>
    </pc:docChg>
  </pc:docChgLst>
  <pc:docChgLst>
    <pc:chgData name="Jimmy Gilbert" userId="0212c120946023de" providerId="LiveId" clId="{2E8CED84-D0DB-4FFA-A0E5-8EFE54206E62}"/>
    <pc:docChg chg="undo custSel addSld delSld modSld modSection">
      <pc:chgData name="Jimmy Gilbert" userId="0212c120946023de" providerId="LiveId" clId="{2E8CED84-D0DB-4FFA-A0E5-8EFE54206E62}" dt="2023-10-17T17:30:28.912" v="12" actId="47"/>
      <pc:docMkLst>
        <pc:docMk/>
      </pc:docMkLst>
      <pc:sldChg chg="modSp">
        <pc:chgData name="Jimmy Gilbert" userId="0212c120946023de" providerId="LiveId" clId="{2E8CED84-D0DB-4FFA-A0E5-8EFE54206E62}" dt="2023-10-17T17:28:06.061" v="5" actId="113"/>
        <pc:sldMkLst>
          <pc:docMk/>
          <pc:sldMk cId="0" sldId="265"/>
        </pc:sldMkLst>
        <pc:spChg chg="mod">
          <ac:chgData name="Jimmy Gilbert" userId="0212c120946023de" providerId="LiveId" clId="{2E8CED84-D0DB-4FFA-A0E5-8EFE54206E62}" dt="2023-10-17T17:28:06.061" v="5" actId="113"/>
          <ac:spMkLst>
            <pc:docMk/>
            <pc:sldMk cId="0" sldId="265"/>
            <ac:spMk id="2" creationId="{B9E75308-E620-4EE7-A91B-3FD63E66106B}"/>
          </ac:spMkLst>
        </pc:spChg>
      </pc:sldChg>
      <pc:sldChg chg="modSp mod">
        <pc:chgData name="Jimmy Gilbert" userId="0212c120946023de" providerId="LiveId" clId="{2E8CED84-D0DB-4FFA-A0E5-8EFE54206E62}" dt="2023-10-17T17:30:27.236" v="11" actId="20577"/>
        <pc:sldMkLst>
          <pc:docMk/>
          <pc:sldMk cId="0" sldId="269"/>
        </pc:sldMkLst>
        <pc:spChg chg="mod">
          <ac:chgData name="Jimmy Gilbert" userId="0212c120946023de" providerId="LiveId" clId="{2E8CED84-D0DB-4FFA-A0E5-8EFE54206E62}" dt="2023-10-17T17:30:27.236" v="11" actId="20577"/>
          <ac:spMkLst>
            <pc:docMk/>
            <pc:sldMk cId="0" sldId="269"/>
            <ac:spMk id="3" creationId="{236478CF-82DF-4A5D-9EB2-F86FCE812DCE}"/>
          </ac:spMkLst>
        </pc:spChg>
      </pc:sldChg>
      <pc:sldChg chg="del">
        <pc:chgData name="Jimmy Gilbert" userId="0212c120946023de" providerId="LiveId" clId="{2E8CED84-D0DB-4FFA-A0E5-8EFE54206E62}" dt="2023-10-17T17:29:56.944" v="6" actId="47"/>
        <pc:sldMkLst>
          <pc:docMk/>
          <pc:sldMk cId="0" sldId="270"/>
        </pc:sldMkLst>
      </pc:sldChg>
      <pc:sldChg chg="del">
        <pc:chgData name="Jimmy Gilbert" userId="0212c120946023de" providerId="LiveId" clId="{2E8CED84-D0DB-4FFA-A0E5-8EFE54206E62}" dt="2023-10-17T17:29:58.276" v="7" actId="47"/>
        <pc:sldMkLst>
          <pc:docMk/>
          <pc:sldMk cId="0" sldId="271"/>
        </pc:sldMkLst>
      </pc:sldChg>
      <pc:sldChg chg="add del">
        <pc:chgData name="Jimmy Gilbert" userId="0212c120946023de" providerId="LiveId" clId="{2E8CED84-D0DB-4FFA-A0E5-8EFE54206E62}" dt="2023-10-17T17:30:28.912" v="12" actId="47"/>
        <pc:sldMkLst>
          <pc:docMk/>
          <pc:sldMk cId="0" sldId="272"/>
        </pc:sldMkLst>
      </pc:sldChg>
      <pc:sldChg chg="modSp mod">
        <pc:chgData name="Jimmy Gilbert" userId="0212c120946023de" providerId="LiveId" clId="{2E8CED84-D0DB-4FFA-A0E5-8EFE54206E62}" dt="2023-10-17T17:27:05.822" v="2" actId="20577"/>
        <pc:sldMkLst>
          <pc:docMk/>
          <pc:sldMk cId="1465094402" sldId="426"/>
        </pc:sldMkLst>
        <pc:spChg chg="mod">
          <ac:chgData name="Jimmy Gilbert" userId="0212c120946023de" providerId="LiveId" clId="{2E8CED84-D0DB-4FFA-A0E5-8EFE54206E62}" dt="2023-10-17T17:27:05.822" v="2" actId="20577"/>
          <ac:spMkLst>
            <pc:docMk/>
            <pc:sldMk cId="1465094402" sldId="426"/>
            <ac:spMk id="9217" creationId="{00000000-0000-0000-0000-000000000000}"/>
          </ac:spMkLst>
        </pc:spChg>
      </pc:sldChg>
    </pc:docChg>
  </pc:docChgLst>
  <pc:docChgLst>
    <pc:chgData userId="0212c120946023de" providerId="LiveId" clId="{FB0BA7A0-2508-436A-A64A-1B8A1E00D279}"/>
    <pc:docChg chg="modSld modMainMaster">
      <pc:chgData name="" userId="0212c120946023de" providerId="LiveId" clId="{FB0BA7A0-2508-436A-A64A-1B8A1E00D279}" dt="2018-01-08T15:05:03.404" v="64" actId="14100"/>
      <pc:docMkLst>
        <pc:docMk/>
      </pc:docMkLst>
      <pc:sldChg chg="modTransition">
        <pc:chgData name="" userId="0212c120946023de" providerId="LiveId" clId="{FB0BA7A0-2508-436A-A64A-1B8A1E00D279}" dt="2018-01-08T14:58:44.359" v="22" actId="14100"/>
        <pc:sldMkLst>
          <pc:docMk/>
          <pc:sldMk cId="0" sldId="256"/>
        </pc:sldMkLst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0" sldId="259"/>
        </pc:sldMkLst>
      </pc:sldChg>
      <pc:sldChg chg="modSp modTransition">
        <pc:chgData name="" userId="0212c120946023de" providerId="LiveId" clId="{FB0BA7A0-2508-436A-A64A-1B8A1E00D279}" dt="2018-01-08T14:58:56.964" v="23" actId="14100"/>
        <pc:sldMkLst>
          <pc:docMk/>
          <pc:sldMk cId="0" sldId="380"/>
        </pc:sldMkLst>
        <pc:spChg chg="mod">
          <ac:chgData name="" userId="0212c120946023de" providerId="LiveId" clId="{FB0BA7A0-2508-436A-A64A-1B8A1E00D279}" dt="2018-01-08T14:55:20.184" v="2" actId="368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" userId="0212c120946023de" providerId="LiveId" clId="{FB0BA7A0-2508-436A-A64A-1B8A1E00D279}" dt="2018-01-08T14:55:23.694" v="3" actId="368"/>
          <ac:spMkLst>
            <pc:docMk/>
            <pc:sldMk cId="0" sldId="380"/>
            <ac:spMk id="19461" creationId="{00000000-0000-0000-0000-000000000000}"/>
          </ac:spMkLst>
        </pc:spChg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0" sldId="387"/>
        </pc:sldMkLst>
        <pc:spChg chg="mod">
          <ac:chgData name="" userId="0212c120946023de" providerId="LiveId" clId="{FB0BA7A0-2508-436A-A64A-1B8A1E00D279}" dt="2018-01-08T14:55:09.223" v="1" actId="368"/>
          <ac:spMkLst>
            <pc:docMk/>
            <pc:sldMk cId="0" sldId="387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903783772" sldId="399"/>
        </pc:sldMkLst>
      </pc:sldChg>
      <pc:sldChg chg="modTransition">
        <pc:chgData name="" userId="0212c120946023de" providerId="LiveId" clId="{FB0BA7A0-2508-436A-A64A-1B8A1E00D279}" dt="2018-01-08T14:59:02.619" v="24" actId="14100"/>
        <pc:sldMkLst>
          <pc:docMk/>
          <pc:sldMk cId="1485856511" sldId="410"/>
        </pc:sldMkLst>
      </pc:sldChg>
      <pc:sldChg chg="modTransition">
        <pc:chgData name="" userId="0212c120946023de" providerId="LiveId" clId="{FB0BA7A0-2508-436A-A64A-1B8A1E00D279}" dt="2018-01-08T14:57:08.652" v="17" actId="14100"/>
        <pc:sldMkLst>
          <pc:docMk/>
          <pc:sldMk cId="2344287550" sldId="421"/>
        </pc:sldMkLst>
      </pc:sldChg>
      <pc:sldChg chg="modTransition">
        <pc:chgData name="" userId="0212c120946023de" providerId="LiveId" clId="{FB0BA7A0-2508-436A-A64A-1B8A1E00D279}" dt="2018-01-08T14:58:16.084" v="20" actId="14100"/>
        <pc:sldMkLst>
          <pc:docMk/>
          <pc:sldMk cId="576259174" sldId="422"/>
        </pc:sldMkLst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1438848471" sldId="423"/>
        </pc:sldMkLst>
        <pc:spChg chg="mod">
          <ac:chgData name="" userId="0212c120946023de" providerId="LiveId" clId="{FB0BA7A0-2508-436A-A64A-1B8A1E00D279}" dt="2018-01-08T14:55:02.525" v="0" actId="368"/>
          <ac:spMkLst>
            <pc:docMk/>
            <pc:sldMk cId="1438848471" sldId="423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6:54.806" v="16" actId="14100"/>
        <pc:sldMkLst>
          <pc:docMk/>
          <pc:sldMk cId="495964328" sldId="424"/>
        </pc:sldMkLst>
      </pc:sldChg>
      <pc:sldChg chg="modTransition">
        <pc:chgData name="" userId="0212c120946023de" providerId="LiveId" clId="{FB0BA7A0-2508-436A-A64A-1B8A1E00D279}" dt="2018-01-08T14:58:25.319" v="21" actId="14100"/>
        <pc:sldMkLst>
          <pc:docMk/>
          <pc:sldMk cId="1143138169" sldId="425"/>
        </pc:sldMkLst>
      </pc:sldChg>
      <pc:sldMasterChg chg="modSp modSldLayout">
        <pc:chgData name="" userId="0212c120946023de" providerId="LiveId" clId="{FB0BA7A0-2508-436A-A64A-1B8A1E00D279}" dt="2018-01-08T15:05:03.404" v="64" actId="14100"/>
        <pc:sldMasterMkLst>
          <pc:docMk/>
          <pc:sldMasterMk cId="398664117" sldId="2147483925"/>
        </pc:sldMasterMkLst>
        <pc:spChg chg="mod">
          <ac:chgData name="" userId="0212c120946023de" providerId="LiveId" clId="{FB0BA7A0-2508-436A-A64A-1B8A1E00D279}" dt="2018-01-08T15:01:50.946" v="37" actId="14100"/>
          <ac:spMkLst>
            <pc:docMk/>
            <pc:sldMasterMk cId="398664117" sldId="2147483925"/>
            <ac:spMk id="3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4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5" creationId="{00000000-0000-0000-0000-000000000000}"/>
          </ac:spMkLst>
        </pc:spChg>
        <pc:spChg chg="mod">
          <ac:chgData name="" userId="0212c120946023de" providerId="LiveId" clId="{FB0BA7A0-2508-436A-A64A-1B8A1E00D279}" dt="2018-01-08T15:01:36.027" v="35" actId="1038"/>
          <ac:spMkLst>
            <pc:docMk/>
            <pc:sldMasterMk cId="398664117" sldId="2147483925"/>
            <ac:spMk id="6" creationId="{00000000-0000-0000-0000-000000000000}"/>
          </ac:spMkLst>
        </pc:spChg>
        <pc:sldLayoutChg chg="modSp">
          <pc:chgData name="" userId="0212c120946023de" providerId="LiveId" clId="{FB0BA7A0-2508-436A-A64A-1B8A1E00D279}" dt="2018-01-08T15:02:58.372" v="46" actId="14100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" userId="0212c120946023de" providerId="LiveId" clId="{FB0BA7A0-2508-436A-A64A-1B8A1E00D279}" dt="2018-01-08T15:02:53.332" v="45" actId="14100"/>
            <ac:spMkLst>
              <pc:docMk/>
              <pc:sldMasterMk cId="4035114675" sldId="2147483946"/>
              <pc:sldLayoutMk cId="379697920" sldId="2147483876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2:58.372" v="46" actId="14100"/>
            <ac:spMkLst>
              <pc:docMk/>
              <pc:sldMasterMk cId="4035114675" sldId="2147483946"/>
              <pc:sldLayoutMk cId="379697920" sldId="2147483876"/>
              <ac:spMk id="2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3:25.003" v="51" actId="14100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" userId="0212c120946023de" providerId="LiveId" clId="{FB0BA7A0-2508-436A-A64A-1B8A1E00D279}" dt="2018-01-08T15:03:22.013" v="50" actId="14100"/>
            <ac:spMkLst>
              <pc:docMk/>
              <pc:sldMasterMk cId="4035114675" sldId="2147483946"/>
              <pc:sldLayoutMk cId="1858232316" sldId="2147483929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25.003" v="51" actId="14100"/>
            <ac:spMkLst>
              <pc:docMk/>
              <pc:sldMasterMk cId="4035114675" sldId="2147483946"/>
              <pc:sldLayoutMk cId="1858232316" sldId="2147483929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5:03.404" v="64" actId="14100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" userId="0212c120946023de" providerId="LiveId" clId="{FB0BA7A0-2508-436A-A64A-1B8A1E00D279}" dt="2018-01-08T15:03:37.817" v="55" actId="14100"/>
            <ac:spMkLst>
              <pc:docMk/>
              <pc:sldMasterMk cId="4035114675" sldId="2147483946"/>
              <pc:sldLayoutMk cId="4223966895" sldId="2147483930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59.706" v="58" actId="14100"/>
            <ac:spMkLst>
              <pc:docMk/>
              <pc:sldMasterMk cId="4035114675" sldId="2147483946"/>
              <pc:sldLayoutMk cId="4223966895" sldId="2147483930"/>
              <ac:spMk id="4" creationId="{00000000-0000-0000-0000-000000000000}"/>
            </ac:spMkLst>
          </pc:spChg>
          <pc:spChg chg="mod">
            <ac:chgData name="" userId="0212c120946023de" providerId="LiveId" clId="{FB0BA7A0-2508-436A-A64A-1B8A1E00D279}" dt="2018-01-08T15:05:03.404" v="64" actId="14100"/>
            <ac:spMkLst>
              <pc:docMk/>
              <pc:sldMasterMk cId="4035114675" sldId="2147483946"/>
              <pc:sldLayoutMk cId="4223966895" sldId="2147483930"/>
              <ac:spMk id="5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49.840" v="63" actId="14100"/>
            <ac:spMkLst>
              <pc:docMk/>
              <pc:sldMasterMk cId="4035114675" sldId="2147483946"/>
              <pc:sldLayoutMk cId="4223966895" sldId="2147483930"/>
              <ac:spMk id="6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16.231" v="61" actId="14100"/>
          <pc:sldLayoutMkLst>
            <pc:docMk/>
            <pc:sldMasterMk cId="398664117" sldId="2147483925"/>
            <pc:sldLayoutMk cId="3629855886" sldId="2147483934"/>
          </pc:sldLayoutMkLst>
          <pc:spChg chg="mod">
            <ac:chgData name="" userId="0212c120946023de" providerId="LiveId" clId="{FB0BA7A0-2508-436A-A64A-1B8A1E00D279}" dt="2018-01-08T15:04:16.231" v="61" actId="14100"/>
            <ac:spMkLst>
              <pc:docMk/>
              <pc:sldMasterMk cId="398664117" sldId="2147483925"/>
              <pc:sldLayoutMk cId="3629855886" sldId="2147483934"/>
              <ac:spMk id="2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13.339" v="60" actId="14100"/>
            <ac:spMkLst>
              <pc:docMk/>
              <pc:sldMasterMk cId="398664117" sldId="2147483925"/>
              <pc:sldLayoutMk cId="3629855886" sldId="2147483934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22.316" v="62" actId="14100"/>
          <pc:sldLayoutMkLst>
            <pc:docMk/>
            <pc:sldMasterMk cId="398664117" sldId="2147483925"/>
            <pc:sldLayoutMk cId="2421502316" sldId="2147483936"/>
          </pc:sldLayoutMkLst>
          <pc:spChg chg="mod">
            <ac:chgData name="" userId="0212c120946023de" providerId="LiveId" clId="{FB0BA7A0-2508-436A-A64A-1B8A1E00D279}" dt="2018-01-08T15:04:22.316" v="62" actId="14100"/>
            <ac:spMkLst>
              <pc:docMk/>
              <pc:sldMasterMk cId="398664117" sldId="2147483925"/>
              <pc:sldLayoutMk cId="2421502316" sldId="2147483936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27.639" v="41" actId="14100"/>
          <pc:sldLayoutMkLst>
            <pc:docMk/>
            <pc:sldMasterMk cId="398664117" sldId="2147483925"/>
            <pc:sldLayoutMk cId="1864401635" sldId="2147483943"/>
          </pc:sldLayoutMkLst>
          <pc:spChg chg="mod">
            <ac:chgData name="" userId="0212c120946023de" providerId="LiveId" clId="{FB0BA7A0-2508-436A-A64A-1B8A1E00D279}" dt="2018-01-08T15:02:27.639" v="41" actId="14100"/>
            <ac:spMkLst>
              <pc:docMk/>
              <pc:sldMasterMk cId="398664117" sldId="2147483925"/>
              <pc:sldLayoutMk cId="1864401635" sldId="2147483943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33.804" v="42" actId="14100"/>
          <pc:sldLayoutMkLst>
            <pc:docMk/>
            <pc:sldMasterMk cId="398664117" sldId="2147483925"/>
            <pc:sldLayoutMk cId="3610035638" sldId="2147483944"/>
          </pc:sldLayoutMkLst>
          <pc:spChg chg="mod">
            <ac:chgData name="" userId="0212c120946023de" providerId="LiveId" clId="{FB0BA7A0-2508-436A-A64A-1B8A1E00D279}" dt="2018-01-08T15:02:33.804" v="42" actId="14100"/>
            <ac:spMkLst>
              <pc:docMk/>
              <pc:sldMasterMk cId="398664117" sldId="2147483925"/>
              <pc:sldLayoutMk cId="3610035638" sldId="2147483944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10.058" v="39" actId="14100"/>
          <pc:sldLayoutMkLst>
            <pc:docMk/>
            <pc:sldMasterMk cId="398664117" sldId="2147483925"/>
            <pc:sldLayoutMk cId="3276539619" sldId="2147483945"/>
          </pc:sldLayoutMkLst>
          <pc:spChg chg="mod">
            <ac:chgData name="" userId="0212c120946023de" providerId="LiveId" clId="{FB0BA7A0-2508-436A-A64A-1B8A1E00D279}" dt="2018-01-08T15:02:10.058" v="39" actId="14100"/>
            <ac:spMkLst>
              <pc:docMk/>
              <pc:sldMasterMk cId="398664117" sldId="2147483925"/>
              <pc:sldLayoutMk cId="3276539619" sldId="2147483945"/>
              <ac:spMk id="3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FE489152-B8B1-4117-ABE7-29C8F46BD3E7}"/>
    <pc:docChg chg="undo custSel modSld">
      <pc:chgData name="Jimmy Gilbert" userId="0212c120946023de" providerId="LiveId" clId="{FE489152-B8B1-4117-ABE7-29C8F46BD3E7}" dt="2023-12-04T19:53:48.727" v="1" actId="1076"/>
      <pc:docMkLst>
        <pc:docMk/>
      </pc:docMkLst>
      <pc:sldChg chg="modSp mod">
        <pc:chgData name="Jimmy Gilbert" userId="0212c120946023de" providerId="LiveId" clId="{FE489152-B8B1-4117-ABE7-29C8F46BD3E7}" dt="2023-12-04T19:53:48.727" v="1" actId="1076"/>
        <pc:sldMkLst>
          <pc:docMk/>
          <pc:sldMk cId="0" sldId="282"/>
        </pc:sldMkLst>
        <pc:spChg chg="mod">
          <ac:chgData name="Jimmy Gilbert" userId="0212c120946023de" providerId="LiveId" clId="{FE489152-B8B1-4117-ABE7-29C8F46BD3E7}" dt="2023-12-04T19:53:48.727" v="1" actId="1076"/>
          <ac:spMkLst>
            <pc:docMk/>
            <pc:sldMk cId="0" sldId="282"/>
            <ac:spMk id="30721" creationId="{53AFCE88-BB6D-4F68-94FF-46A21ACB6B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8A4653B7-B047-4875-8444-75988BFF7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B6E587F-92A3-4E98-80A6-355BBE58A7D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209CFE9C-93E3-47D5-909B-70017637C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6196759-AB6D-46FC-9072-D3A0B09D0C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A8F896FD-3BBA-44FB-96F4-F6BA31F49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BAB9AEC-C967-4337-9BEE-B2FE587033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8FB84F31-8CFF-4FE9-AF09-FD5E2110D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90BC0DF-157F-4F09-9A5E-6BC3DC2D17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672A6DAB-C5CF-4B00-962E-342984CCA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2ABB4CE-8C5D-47AA-AEBB-21A724EB51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3B6A917D-B543-4B5C-846E-D08ACCDAE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C1D7755-1876-4436-B040-F6A7736A85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2AB5EB7B-BD30-4220-B741-DC050E53A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23FB48A-DB4B-47E7-AEF5-BD2C9F1A3C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65F1D8C-D81A-4B63-985A-AD2DE889F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09F3B4-5814-4914-B449-975A01943C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2DE07D02-C473-405E-8D00-BA8E476FE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A89061D-F124-4B83-8D19-4B1E635F4E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4756143-FDDC-482B-95DC-744620FF1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8B3D30E-40F9-40C7-94F5-DF6E2788A2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659C9E6E-2361-4F96-9F6A-CBC60B3CD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C59420E-DC06-4291-AF5F-F91270A1F8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C2E95-21F2-4976-A528-6A66BFF98E46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0DC8C-DED9-492E-8DB6-ED9C44D38D59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EE8A-11CF-49F0-AC67-DF4FF9D833F4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842BD-75C8-4EA9-A6B2-B0A8AA1E4732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01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C07E4-2B19-4E43-8620-B11B07EDE1E1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11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EC9ED-7563-4800-85CD-323CE231D413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2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08FA1-6A8F-470B-B861-1BC655367DB1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6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AB62E-9CBF-4658-A7B8-90277EF2AC0D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77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9983-5FDF-458F-99A6-B87494D67555}" type="datetime1">
              <a:rPr lang="fr-FR" smtClean="0"/>
              <a:t>19/10/2024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400"/>
              <a:t>Réseaux </a:t>
            </a:r>
            <a:r>
              <a:rPr lang="fr-CA"/>
              <a:t>- </a:t>
            </a:r>
            <a:r>
              <a:rPr lang="fr-CA" sz="1400"/>
              <a:t>420-W33-SF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E0FF-B4CC-4A23-8992-295D89574F07}" type="datetime1">
              <a:rPr lang="fr-FR" smtClean="0"/>
              <a:t>19/10/2024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/>
              <a:t>Réseaux </a:t>
            </a:r>
            <a:r>
              <a:rPr lang="fr-CA"/>
              <a:t>- </a:t>
            </a:r>
            <a:r>
              <a:rPr lang="fr-CA" sz="1200"/>
              <a:t>420-W33-SF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0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BD0-EC11-4362-8467-1CCDD11D5762}" type="datetime1">
              <a:rPr lang="fr-FR" smtClean="0"/>
              <a:t>19/10/2024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/>
              <a:t>Réseaux </a:t>
            </a:r>
            <a:r>
              <a:rPr lang="fr-CA"/>
              <a:t>- </a:t>
            </a:r>
            <a:r>
              <a:rPr lang="fr-CA" sz="1200"/>
              <a:t>420-W33-SF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E997F-5260-415C-A2E7-070F825F47C1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44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136F-0148-4EA3-8755-E62C242395AB}" type="datetime1">
              <a:rPr lang="fr-FR" smtClean="0"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/>
              <a:t>Réseaux </a:t>
            </a:r>
            <a:r>
              <a:rPr lang="fr-CA"/>
              <a:t>- </a:t>
            </a:r>
            <a:r>
              <a:rPr lang="fr-CA" sz="1200"/>
              <a:t>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92F93-8698-42E2-9BDF-B5E7CB9A4EA4}" type="datetime1">
              <a:rPr lang="fr-FR" smtClean="0"/>
              <a:t>19/10/2024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/>
              <a:t>Réseaux </a:t>
            </a:r>
            <a:r>
              <a:rPr lang="fr-CA"/>
              <a:t>- </a:t>
            </a:r>
            <a:r>
              <a:rPr lang="fr-CA" sz="1200"/>
              <a:t>420-W33-SF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C79B9-0501-4934-B878-FC63744507F5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8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3C2DD-9412-427F-B6F7-DC84DE8FCCA2}" type="datetime1">
              <a:rPr lang="fr-FR" smtClean="0"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7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EA075-585F-4491-B24F-18047C0FF089}" type="datetime1">
              <a:rPr lang="fr-FR" smtClean="0"/>
              <a:t>19/10/2024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7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DD86E-FF9D-42D9-A0B5-2D006B349F08}" type="datetime1">
              <a:rPr lang="fr-FR" smtClean="0"/>
              <a:t>19/10/2024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5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30FF-71FC-4017-8CB8-CED74486AEC0}" type="datetime1">
              <a:rPr lang="fr-FR" smtClean="0"/>
              <a:t>19/10/2024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Réseaux - 420-W33-SF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910F1-7B3A-47D2-B3CA-2AAC15C77E84}" type="datetime1">
              <a:rPr lang="fr-FR" smtClean="0"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97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89DA6-F87C-4233-A579-8183C2E14D73}" type="datetime1">
              <a:rPr lang="fr-FR" smtClean="0"/>
              <a:t>19/10/2024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D9CD48-1552-4FFE-BD58-8A89025F374F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1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876" r:id="rId19"/>
    <p:sldLayoutId id="2147483929" r:id="rId20"/>
    <p:sldLayoutId id="2147483930" r:id="rId21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Wi-Fi#Les_diff%C3%A9rentes_normes_Wi-F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G-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8000"/>
              <a:t>Réseaux</a:t>
            </a:r>
            <a:br>
              <a:rPr lang="fr-CA" sz="8000"/>
            </a:br>
            <a:r>
              <a:rPr lang="fr-CA" sz="8000"/>
              <a:t>420-W33-SF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Cours 16 — Médias et transmissions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66E3C-BB24-4B0D-A81F-024F1EF83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3D6FA84-8596-4C31-9784-ED3343A91F4F}" type="datetime1">
              <a:rPr lang="fr-FR" smtClean="0"/>
              <a:t>19/10/2024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892284-6FC1-46D5-B1D6-D4BA9E22A8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</a:t>
            </a:r>
            <a:r>
              <a:rPr lang="fr-CA"/>
              <a:t>- </a:t>
            </a:r>
            <a:r>
              <a:rPr lang="fr-CA" sz="1400"/>
              <a:t>420-W33-SF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59424-0068-49A5-9FB9-201F6E34D3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" name="Image 6" descr="Thailande.JPG">
            <a:extLst>
              <a:ext uri="{FF2B5EF4-FFF2-40B4-BE49-F238E27FC236}">
                <a16:creationId xmlns:a16="http://schemas.microsoft.com/office/drawing/2014/main" id="{66C304AE-7A80-40BE-B026-817A85996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03" y="1852464"/>
            <a:ext cx="4816525" cy="36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377BDC2-9FEE-43C3-98E4-CD230213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64" y="3072838"/>
            <a:ext cx="13375667" cy="1627029"/>
          </a:xfrm>
        </p:spPr>
        <p:txBody>
          <a:bodyPr/>
          <a:lstStyle/>
          <a:p>
            <a:r>
              <a:rPr lang="fr-CA"/>
              <a:t>Composé d’un centre contenant une ou plusieurs fibres de verre</a:t>
            </a:r>
          </a:p>
          <a:p>
            <a:r>
              <a:rPr lang="fr-CA"/>
              <a:t>Données transmises via des impulsions lumineuses transmises par un laser ou une diode électroluminescente (DEL ou LED en anglais) à 300 000 km/s dans le vide</a:t>
            </a:r>
          </a:p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6478CF-82DF-4A5D-9EB2-F86FCE812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fr-FR"/>
              <a:t>Fibre </a:t>
            </a:r>
            <a:r>
              <a:rPr lang="en-GB" altLang="fr-FR" err="1"/>
              <a:t>optique</a:t>
            </a:r>
            <a:r>
              <a:rPr lang="en-GB" altLang="fr-FR"/>
              <a:t> 1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C453CF2-CB54-4A50-AECB-6034ADA00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/>
          </a:p>
        </p:txBody>
      </p:sp>
      <p:pic>
        <p:nvPicPr>
          <p:cNvPr id="5" name="Image 4" descr="Une image contenant Bleu électrique, bleu, Bleu Majorelle, léger&#10;&#10;Description générée automatiquement">
            <a:extLst>
              <a:ext uri="{FF2B5EF4-FFF2-40B4-BE49-F238E27FC236}">
                <a16:creationId xmlns:a16="http://schemas.microsoft.com/office/drawing/2014/main" id="{CC52B934-06B9-EC5C-D85F-5CFCA3F60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03" y="5542019"/>
            <a:ext cx="8022060" cy="4211581"/>
          </a:xfrm>
          <a:prstGeom prst="rect">
            <a:avLst/>
          </a:prstGeom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4DC7DA8-C330-4110-6CEE-9522A883DB7D}"/>
              </a:ext>
            </a:extLst>
          </p:cNvPr>
          <p:cNvSpPr txBox="1">
            <a:spLocks/>
          </p:cNvSpPr>
          <p:nvPr/>
        </p:nvSpPr>
        <p:spPr>
          <a:xfrm>
            <a:off x="719774" y="4876800"/>
            <a:ext cx="8598430" cy="472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Le tout est protégé d’une ou plusieurs gaines</a:t>
            </a:r>
          </a:p>
          <a:p>
            <a:r>
              <a:rPr lang="fr-CA"/>
              <a:t>Peut remplacer plusieurs milliers de fils de cuivre traditionnels</a:t>
            </a:r>
          </a:p>
          <a:p>
            <a:r>
              <a:rPr lang="fr-CA"/>
              <a:t>Pas d’interférence électro-magnétique</a:t>
            </a:r>
          </a:p>
          <a:p>
            <a:r>
              <a:rPr lang="fr-CA"/>
              <a:t>Bande passante : 1 </a:t>
            </a:r>
            <a:r>
              <a:rPr lang="fr-CA" err="1"/>
              <a:t>Gbps</a:t>
            </a:r>
            <a:r>
              <a:rPr lang="fr-CA"/>
              <a:t>, 10 </a:t>
            </a:r>
            <a:r>
              <a:rPr lang="fr-CA" err="1"/>
              <a:t>Gbps</a:t>
            </a:r>
            <a:r>
              <a:rPr lang="fr-CA"/>
              <a:t>, 100 </a:t>
            </a:r>
            <a:r>
              <a:rPr lang="fr-CA" err="1"/>
              <a:t>Gps</a:t>
            </a:r>
            <a:r>
              <a:rPr lang="fr-CA"/>
              <a:t>, 1 </a:t>
            </a:r>
            <a:r>
              <a:rPr lang="fr-CA" err="1"/>
              <a:t>Tbps</a:t>
            </a:r>
            <a:r>
              <a:rPr lang="fr-CA"/>
              <a:t>…</a:t>
            </a:r>
          </a:p>
          <a:p>
            <a:r>
              <a:rPr lang="fr-CA"/>
              <a:t>Différentes longueurs d’onde entre 850 nm et 1550 nm</a:t>
            </a:r>
          </a:p>
          <a:p>
            <a:r>
              <a:rPr lang="fr-CA"/>
              <a:t>L’angle d’incidence est important selon le type de fibre optique pour assurer une réflexion totale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0338AA-C749-4E11-AF8D-6D9CE7B2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Transmission par infrarouge ou par </a:t>
            </a:r>
            <a:r>
              <a:rPr lang="fr-CA" b="1"/>
              <a:t>fréquences radio</a:t>
            </a:r>
          </a:p>
          <a:p>
            <a:r>
              <a:rPr lang="fr-CA"/>
              <a:t>Standard de fabrication </a:t>
            </a:r>
            <a:r>
              <a:rPr lang="fr-CA" b="1"/>
              <a:t>Wi-Fi</a:t>
            </a:r>
          </a:p>
          <a:p>
            <a:r>
              <a:rPr lang="fr-CA"/>
              <a:t>Normalisé par IEEE 802.11</a:t>
            </a:r>
          </a:p>
          <a:p>
            <a:r>
              <a:rPr lang="fr-CA"/>
              <a:t>Solution idéale pour installer des réseaux dans des édifices existants</a:t>
            </a:r>
          </a:p>
          <a:p>
            <a:r>
              <a:rPr lang="fr-CA">
                <a:hlinkClick r:id="rId3"/>
              </a:rPr>
              <a:t>Tableaux des normes</a:t>
            </a:r>
            <a:endParaRPr lang="fr-CA"/>
          </a:p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D9ABB-BB0B-4586-BF82-4C4A3381F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/>
              <a:t>Communication sans fil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D879365-2DAB-4784-B38B-2905FA2BC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 sz="5120">
              <a:solidFill>
                <a:srgbClr val="996633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8615C4-8B8F-4A3E-9A96-8DAA93C94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9" y="5452864"/>
            <a:ext cx="7565186" cy="32832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DE2E52D-CEA7-4CF6-97B1-3BA2CAC9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/>
              <a:t>Point d’accès (</a:t>
            </a:r>
            <a:r>
              <a:rPr lang="fr-CA" b="1" err="1"/>
              <a:t>access</a:t>
            </a:r>
            <a:r>
              <a:rPr lang="fr-CA" b="1"/>
              <a:t> point)</a:t>
            </a:r>
          </a:p>
          <a:p>
            <a:r>
              <a:rPr lang="fr-CA"/>
              <a:t>Concentrateur (hub) </a:t>
            </a:r>
          </a:p>
          <a:p>
            <a:r>
              <a:rPr lang="fr-CA"/>
              <a:t>Branché physiquement (</a:t>
            </a:r>
            <a:r>
              <a:rPr lang="fr-CA" err="1"/>
              <a:t>hardwire</a:t>
            </a:r>
            <a:r>
              <a:rPr lang="fr-CA"/>
              <a:t>) à Internet</a:t>
            </a:r>
          </a:p>
          <a:p>
            <a:r>
              <a:rPr lang="fr-CA"/>
              <a:t>Antenne pour diffuser à la cellule (91.44m à 152.4m)</a:t>
            </a:r>
          </a:p>
          <a:p>
            <a:r>
              <a:rPr lang="fr-CA"/>
              <a:t>20%-30% de chevauchement (</a:t>
            </a:r>
            <a:r>
              <a:rPr lang="fr-CA" err="1"/>
              <a:t>overlap</a:t>
            </a:r>
            <a:r>
              <a:rPr lang="fr-CA"/>
              <a:t>)</a:t>
            </a:r>
          </a:p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4637AC-AB75-4BDC-BD26-EBED6413B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/>
              <a:t>Communication sans fil 2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0FB70EB-BC9D-4B3C-8FB2-2783B3D30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 sz="5120">
              <a:solidFill>
                <a:srgbClr val="996633"/>
              </a:solidFill>
            </a:endParaRPr>
          </a:p>
        </p:txBody>
      </p:sp>
      <p:pic>
        <p:nvPicPr>
          <p:cNvPr id="5" name="Image 4" descr="Une image contenant intérieur, projecteur, appareil de cuisine&#10;&#10;Description générée automatiquement">
            <a:extLst>
              <a:ext uri="{FF2B5EF4-FFF2-40B4-BE49-F238E27FC236}">
                <a16:creationId xmlns:a16="http://schemas.microsoft.com/office/drawing/2014/main" id="{AD63F652-C98D-4601-97FB-F56A175D1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67" y="5308848"/>
            <a:ext cx="6191250" cy="381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561FC1-CAF2-4E44-A4D9-99594B32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/>
              <a:t>Authentification</a:t>
            </a:r>
          </a:p>
          <a:p>
            <a:r>
              <a:rPr lang="fr-CA"/>
              <a:t>Open System</a:t>
            </a:r>
          </a:p>
          <a:p>
            <a:pPr lvl="1"/>
            <a:r>
              <a:rPr lang="fr-CA"/>
              <a:t>Correspondance de SSID (Service Set Identifier)</a:t>
            </a:r>
          </a:p>
          <a:p>
            <a:r>
              <a:rPr lang="fr-CA" err="1"/>
              <a:t>Shared</a:t>
            </a:r>
            <a:r>
              <a:rPr lang="fr-CA"/>
              <a:t> Key (802.11i)</a:t>
            </a:r>
          </a:p>
          <a:p>
            <a:pPr lvl="1"/>
            <a:r>
              <a:rPr lang="fr-CA"/>
              <a:t>WEP (</a:t>
            </a:r>
            <a:r>
              <a:rPr lang="fr-CA" err="1"/>
              <a:t>Wired</a:t>
            </a:r>
            <a:r>
              <a:rPr lang="fr-CA"/>
              <a:t> </a:t>
            </a:r>
            <a:r>
              <a:rPr lang="fr-CA" err="1"/>
              <a:t>Equivalent</a:t>
            </a:r>
            <a:r>
              <a:rPr lang="fr-CA"/>
              <a:t> Protocol)</a:t>
            </a:r>
          </a:p>
          <a:p>
            <a:pPr lvl="1"/>
            <a:r>
              <a:rPr lang="fr-CA"/>
              <a:t>WPA (Wi-Fi </a:t>
            </a:r>
            <a:r>
              <a:rPr lang="fr-CA" err="1"/>
              <a:t>Protected</a:t>
            </a:r>
            <a:r>
              <a:rPr lang="fr-CA"/>
              <a:t> Access)</a:t>
            </a:r>
          </a:p>
          <a:p>
            <a:pPr lvl="2"/>
            <a:r>
              <a:rPr lang="fr-CA"/>
              <a:t>Chiffrement par TKIP</a:t>
            </a:r>
          </a:p>
          <a:p>
            <a:pPr lvl="2"/>
            <a:r>
              <a:rPr lang="fr-CA"/>
              <a:t>Encryptage à 64 et 128 bits</a:t>
            </a:r>
          </a:p>
          <a:p>
            <a:pPr lvl="1"/>
            <a:r>
              <a:rPr lang="fr-CA"/>
              <a:t>WPA2</a:t>
            </a:r>
          </a:p>
          <a:p>
            <a:pPr lvl="2"/>
            <a:r>
              <a:rPr lang="fr-CA"/>
              <a:t>Chiffrement par AES (CCMP)</a:t>
            </a:r>
          </a:p>
          <a:p>
            <a:pPr lvl="2"/>
            <a:r>
              <a:rPr lang="fr-CA"/>
              <a:t>Encryptage à 256 bits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91EA34-207C-4F54-A3E3-9488AF899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/>
              <a:t>Communication sans fil 3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8165851-1CF5-4D32-985D-D74C2F92B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 sz="5120">
              <a:solidFill>
                <a:srgbClr val="996633"/>
              </a:solidFill>
            </a:endParaRPr>
          </a:p>
        </p:txBody>
      </p:sp>
      <p:pic>
        <p:nvPicPr>
          <p:cNvPr id="5" name="Image 4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55553746-FE63-90D3-9006-028162C3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62" y="3426699"/>
            <a:ext cx="8473209" cy="59084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1247746-F7BD-4553-82F6-D268AE87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/>
              <a:t>Série N</a:t>
            </a:r>
            <a:r>
              <a:rPr lang="fr-CA"/>
              <a:t>, pour </a:t>
            </a:r>
            <a:r>
              <a:rPr lang="fr-CA" err="1"/>
              <a:t>Thicknet</a:t>
            </a:r>
            <a:endParaRPr lang="fr-CA"/>
          </a:p>
          <a:p>
            <a:r>
              <a:rPr lang="fr-CA" b="1"/>
              <a:t>BNC</a:t>
            </a:r>
            <a:r>
              <a:rPr lang="fr-CA"/>
              <a:t>, pour </a:t>
            </a:r>
            <a:r>
              <a:rPr lang="fr-CA" err="1"/>
              <a:t>Thinnet</a:t>
            </a:r>
            <a:endParaRPr lang="fr-CA"/>
          </a:p>
          <a:p>
            <a:r>
              <a:rPr lang="fr-CA"/>
              <a:t>DB-9, pour </a:t>
            </a:r>
            <a:r>
              <a:rPr lang="fr-CA" err="1"/>
              <a:t>Token</a:t>
            </a:r>
            <a:r>
              <a:rPr lang="fr-CA"/>
              <a:t> Ring</a:t>
            </a:r>
          </a:p>
          <a:p>
            <a:r>
              <a:rPr lang="fr-CA" b="1"/>
              <a:t>RJ-11</a:t>
            </a:r>
            <a:r>
              <a:rPr lang="fr-CA"/>
              <a:t>, pour téléphone</a:t>
            </a:r>
          </a:p>
          <a:p>
            <a:r>
              <a:rPr lang="fr-CA" b="1"/>
              <a:t>RJ-45</a:t>
            </a:r>
            <a:r>
              <a:rPr lang="fr-CA"/>
              <a:t>, pour câbles à paires torsadées</a:t>
            </a:r>
          </a:p>
          <a:p>
            <a:r>
              <a:rPr lang="fr-CA">
                <a:hlinkClick r:id="rId3" tooltip="RG-6"/>
              </a:rPr>
              <a:t>RG-6</a:t>
            </a:r>
            <a:r>
              <a:rPr lang="fr-CA"/>
              <a:t> pour câble coaxial</a:t>
            </a:r>
          </a:p>
          <a:p>
            <a:r>
              <a:rPr lang="fr-CA" b="1"/>
              <a:t>ST et SC</a:t>
            </a:r>
            <a:r>
              <a:rPr lang="fr-CA"/>
              <a:t>, pour fibre optique (plus répandus)</a:t>
            </a:r>
          </a:p>
          <a:p>
            <a:pPr marL="0" indent="0">
              <a:buNone/>
            </a:pPr>
            <a:r>
              <a:rPr lang="fr-CA"/>
              <a:t>Plusieurs adaptateurs disponibles!</a:t>
            </a:r>
          </a:p>
          <a:p>
            <a:r>
              <a:rPr lang="fr-CA" err="1"/>
              <a:t>Usb</a:t>
            </a:r>
            <a:r>
              <a:rPr lang="fr-CA"/>
              <a:t> à RJ45</a:t>
            </a:r>
          </a:p>
          <a:p>
            <a:r>
              <a:rPr lang="fr-CA"/>
              <a:t>Même HDMI!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3B5A57-25A7-46B5-8DA3-5D7009B05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/>
              <a:t>Connecteurs physiques pour branchements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E79607E-E486-41B3-9110-2C89C2A7D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 sz="5120">
              <a:solidFill>
                <a:srgbClr val="996633"/>
              </a:solidFill>
            </a:endParaRPr>
          </a:p>
        </p:txBody>
      </p:sp>
      <p:pic>
        <p:nvPicPr>
          <p:cNvPr id="20482" name="Picture 2" descr="Telephone Cable RJ11 4-Wire (20m) - Cablematic">
            <a:extLst>
              <a:ext uri="{FF2B5EF4-FFF2-40B4-BE49-F238E27FC236}">
                <a16:creationId xmlns:a16="http://schemas.microsoft.com/office/drawing/2014/main" id="{0D7C12B7-6E14-4B23-838E-C44145AF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95" y="31486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intérieur, connecteur&#10;&#10;Description générée automatiquement">
            <a:extLst>
              <a:ext uri="{FF2B5EF4-FFF2-40B4-BE49-F238E27FC236}">
                <a16:creationId xmlns:a16="http://schemas.microsoft.com/office/drawing/2014/main" id="{202454E0-5E6C-4459-A380-E75441347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07" y="7124700"/>
            <a:ext cx="5953125" cy="2628900"/>
          </a:xfrm>
          <a:prstGeom prst="rect">
            <a:avLst/>
          </a:prstGeom>
        </p:spPr>
      </p:pic>
      <p:pic>
        <p:nvPicPr>
          <p:cNvPr id="6" name="Image 5" descr="Une image contenant câble, connecteur&#10;&#10;Description générée automatiquement avec une confiance moyenne">
            <a:extLst>
              <a:ext uri="{FF2B5EF4-FFF2-40B4-BE49-F238E27FC236}">
                <a16:creationId xmlns:a16="http://schemas.microsoft.com/office/drawing/2014/main" id="{6A83E4C7-C5FF-018D-8D40-8E4E4AE10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61" y="3444386"/>
            <a:ext cx="3069765" cy="30697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FAE956-05C4-44C0-B719-84E3BC853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Atténuation : affaiblissement du signal car câble trop long</a:t>
            </a:r>
          </a:p>
          <a:p>
            <a:r>
              <a:rPr lang="fr-CA"/>
              <a:t>Réflexion : signal qui « rebondit » avec du sans-fils </a:t>
            </a:r>
          </a:p>
          <a:p>
            <a:r>
              <a:rPr lang="fr-CA"/>
              <a:t>Interférence interne : diaphonie (</a:t>
            </a:r>
            <a:r>
              <a:rPr lang="fr-CA" err="1"/>
              <a:t>crosstalk</a:t>
            </a:r>
            <a:r>
              <a:rPr lang="fr-CA"/>
              <a:t>)</a:t>
            </a:r>
          </a:p>
          <a:p>
            <a:r>
              <a:rPr lang="fr-CA"/>
              <a:t>Interférence externe</a:t>
            </a:r>
          </a:p>
          <a:p>
            <a:r>
              <a:rPr lang="fr-CA"/>
              <a:t>Dispersion : distorsion, étalement du signal</a:t>
            </a:r>
          </a:p>
          <a:p>
            <a:r>
              <a:rPr lang="fr-CA"/>
              <a:t>Gigue : mauvaise synchronisation (</a:t>
            </a:r>
            <a:r>
              <a:rPr lang="fr-CA" err="1"/>
              <a:t>jitter</a:t>
            </a:r>
            <a:r>
              <a:rPr lang="fr-CA"/>
              <a:t>)</a:t>
            </a:r>
          </a:p>
          <a:p>
            <a:r>
              <a:rPr lang="fr-CA"/>
              <a:t>Latence : délai causé par la propagation ou les équipements de transmission (</a:t>
            </a:r>
            <a:r>
              <a:rPr lang="fr-CA" err="1"/>
              <a:t>latency</a:t>
            </a:r>
            <a:r>
              <a:rPr lang="fr-CA"/>
              <a:t>)</a:t>
            </a:r>
          </a:p>
          <a:p>
            <a:endParaRPr lang="fr-CA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53AFCE88-BB6D-4F68-94FF-46A21ACB6B1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996"/>
              </a:spcBef>
              <a:buClr>
                <a:srgbClr val="CE9964"/>
              </a:buClr>
              <a:buSzPct val="90000"/>
              <a:tabLst>
                <a:tab pos="1295944" algn="l"/>
                <a:tab pos="2596404" algn="l"/>
                <a:tab pos="3896864" algn="l"/>
                <a:tab pos="5197323" algn="l"/>
                <a:tab pos="6497783" algn="l"/>
                <a:tab pos="7798243" algn="l"/>
                <a:tab pos="9098702" algn="l"/>
                <a:tab pos="10399162" algn="l"/>
                <a:tab pos="11699622" algn="l"/>
                <a:tab pos="13000081" algn="l"/>
                <a:tab pos="14300541" algn="l"/>
              </a:tabLst>
              <a:defRPr/>
            </a:pPr>
            <a:r>
              <a:rPr lang="fr-CA"/>
              <a:t>Problèmes de transmission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3906950-1244-4B66-A0A4-E9475C0D4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 sz="5120">
              <a:solidFill>
                <a:srgbClr val="99663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71550" y="3040062"/>
            <a:ext cx="12226925" cy="55520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sz="2684"/>
              <a:t>Médias</a:t>
            </a:r>
          </a:p>
          <a:p>
            <a:pPr lvl="1">
              <a:lnSpc>
                <a:spcPct val="90000"/>
              </a:lnSpc>
            </a:pPr>
            <a:r>
              <a:rPr lang="fr-CA" altLang="fr-FR" sz="2400"/>
              <a:t>Câbles à paires torsadées non-blindé (UTP)</a:t>
            </a:r>
          </a:p>
          <a:p>
            <a:pPr lvl="1">
              <a:lnSpc>
                <a:spcPct val="90000"/>
              </a:lnSpc>
            </a:pPr>
            <a:r>
              <a:rPr lang="fr-CA" altLang="fr-FR" sz="2400"/>
              <a:t>Câbles à paires torsadées blindé (STP)</a:t>
            </a:r>
          </a:p>
          <a:p>
            <a:pPr lvl="1">
              <a:lnSpc>
                <a:spcPct val="90000"/>
              </a:lnSpc>
            </a:pPr>
            <a:r>
              <a:rPr lang="fr-CA" altLang="fr-FR" sz="2400"/>
              <a:t>Câble coaxial</a:t>
            </a:r>
          </a:p>
          <a:p>
            <a:pPr lvl="1">
              <a:lnSpc>
                <a:spcPct val="90000"/>
              </a:lnSpc>
            </a:pPr>
            <a:r>
              <a:rPr lang="fr-CA" altLang="fr-FR" sz="2400"/>
              <a:t>Fibre optique</a:t>
            </a:r>
          </a:p>
          <a:p>
            <a:pPr lvl="1">
              <a:lnSpc>
                <a:spcPct val="90000"/>
              </a:lnSpc>
            </a:pPr>
            <a:r>
              <a:rPr lang="fr-CA" altLang="fr-FR" sz="2400"/>
              <a:t>Communication sans fil</a:t>
            </a:r>
          </a:p>
          <a:p>
            <a:pPr>
              <a:lnSpc>
                <a:spcPct val="90000"/>
              </a:lnSpc>
            </a:pPr>
            <a:r>
              <a:rPr lang="fr-CA" altLang="fr-FR" sz="2684"/>
              <a:t>Connecteurs physiques pour branchements</a:t>
            </a:r>
          </a:p>
          <a:p>
            <a:pPr>
              <a:lnSpc>
                <a:spcPct val="90000"/>
              </a:lnSpc>
            </a:pPr>
            <a:r>
              <a:rPr lang="fr-CA" altLang="fr-FR" sz="2684"/>
              <a:t>Problèmes de transmission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r>
              <a:rPr lang="fr-CA" altLang="fr-FR"/>
              <a:t>Au menu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>
                <a:sym typeface="Copperplate" charset="0"/>
              </a:rPr>
              <a:t>Introduction</a:t>
            </a:r>
            <a:endParaRPr lang="fr-FR" altLang="fr-FR" sz="640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11EAB87-5805-485F-B0D6-988827CE2C9B}" type="datetime1">
              <a:rPr lang="fr-FR" smtClean="0"/>
              <a:t>19/10/2024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fr-CA" sz="8000"/>
              <a:t>Médias et transmissions</a:t>
            </a:r>
            <a:endParaRPr lang="fr-CA" altLang="fr-FR" sz="800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1308EB2-3737-4A0A-90FE-0E6F49D0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Non protégé des interférences externes</a:t>
            </a:r>
          </a:p>
          <a:p>
            <a:r>
              <a:rPr lang="fr-CA"/>
              <a:t>UTP (</a:t>
            </a:r>
            <a:r>
              <a:rPr lang="fr-CA" err="1"/>
              <a:t>unshielded</a:t>
            </a:r>
            <a:r>
              <a:rPr lang="fr-CA"/>
              <a:t> </a:t>
            </a:r>
            <a:r>
              <a:rPr lang="fr-CA" err="1"/>
              <a:t>twisted</a:t>
            </a:r>
            <a:r>
              <a:rPr lang="fr-CA"/>
              <a:t> pairs)</a:t>
            </a:r>
          </a:p>
          <a:p>
            <a:r>
              <a:rPr lang="fr-CA"/>
              <a:t>Le plus utilisé pour le câblage de réseaux locaux</a:t>
            </a:r>
          </a:p>
          <a:p>
            <a:r>
              <a:rPr lang="fr-CA"/>
              <a:t>Composé de 8 fils (4 paires)</a:t>
            </a:r>
          </a:p>
          <a:p>
            <a:r>
              <a:rPr lang="fr-CA"/>
              <a:t>Chaque paire est torsadée et les 4 paires sont torsadées entre elles pour éviter la diaphonie (interférence à l’interne)</a:t>
            </a:r>
          </a:p>
          <a:p>
            <a:r>
              <a:rPr lang="fr-CA"/>
              <a:t>Pour Ethernet à 10 Mbps et 100 Mbps, seulement les paires 2 et 3 sont utilisées pour la transmission et la réception</a:t>
            </a:r>
          </a:p>
          <a:p>
            <a:r>
              <a:rPr lang="fr-CA"/>
              <a:t>Pour Ethernet avec injection d’alimentation (Power Over Ethernet (POE)), les 2 autres paires sont utilisées</a:t>
            </a:r>
          </a:p>
          <a:p>
            <a:r>
              <a:rPr lang="fr-CA"/>
              <a:t>Pour Ethernet à 1 </a:t>
            </a:r>
            <a:r>
              <a:rPr lang="fr-CA" err="1"/>
              <a:t>Gbps</a:t>
            </a:r>
            <a:r>
              <a:rPr lang="fr-CA"/>
              <a:t>, les 4 paires sont utilisées (250 Mbps par paire)</a:t>
            </a:r>
          </a:p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ECFC76-489C-404A-97CE-687F7F8AD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/>
              <a:t>Câble à paires torsadées non blindé 1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9D0A77E-2D3B-436F-931F-60863A52B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BA168D-3565-440D-B737-EC77584AF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15" y="2990867"/>
            <a:ext cx="4636183" cy="22459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9E75308-E620-4EE7-A91B-3FD63E661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Catégories </a:t>
            </a:r>
            <a:r>
              <a:rPr lang="fr-CA" b="1"/>
              <a:t>1, 2, 3, 4, 5, 5E, 6, 7</a:t>
            </a:r>
          </a:p>
          <a:p>
            <a:pPr lvl="1"/>
            <a:r>
              <a:rPr lang="fr-CA"/>
              <a:t>Communément, on retrouve CAT5, CAT5E et CAT6</a:t>
            </a:r>
          </a:p>
          <a:p>
            <a:r>
              <a:rPr lang="fr-CA"/>
              <a:t>Longueur maximale de </a:t>
            </a:r>
            <a:r>
              <a:rPr lang="fr-CA" b="1"/>
              <a:t>100 mètres</a:t>
            </a:r>
          </a:p>
          <a:p>
            <a:r>
              <a:rPr lang="fr-CA"/>
              <a:t>Terminé avec connecteurs </a:t>
            </a:r>
            <a:r>
              <a:rPr lang="fr-CA" b="1"/>
              <a:t>RJ-45</a:t>
            </a:r>
          </a:p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4FB004-33D1-4CF7-BFBC-6AD0CF035E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fr-FR" err="1"/>
              <a:t>Câble</a:t>
            </a:r>
            <a:r>
              <a:rPr lang="en-GB" altLang="fr-FR"/>
              <a:t> à </a:t>
            </a:r>
            <a:r>
              <a:rPr lang="en-GB" altLang="fr-FR" err="1"/>
              <a:t>paires</a:t>
            </a:r>
            <a:r>
              <a:rPr lang="en-GB" altLang="fr-FR"/>
              <a:t> </a:t>
            </a:r>
            <a:r>
              <a:rPr lang="en-GB" altLang="fr-FR" err="1"/>
              <a:t>torsadées</a:t>
            </a:r>
            <a:r>
              <a:rPr lang="en-GB" altLang="fr-FR"/>
              <a:t> non </a:t>
            </a:r>
            <a:r>
              <a:rPr lang="en-GB" altLang="fr-FR" err="1"/>
              <a:t>blindé</a:t>
            </a:r>
            <a:r>
              <a:rPr lang="en-GB" altLang="fr-FR"/>
              <a:t> 2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9356CBB-4FEB-4CAC-83D7-A92C5674F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/>
          </a:p>
        </p:txBody>
      </p:sp>
      <p:pic>
        <p:nvPicPr>
          <p:cNvPr id="5" name="Image 4" descr="Une image contenant câble, connecteur&#10;&#10;Description générée automatiquement">
            <a:extLst>
              <a:ext uri="{FF2B5EF4-FFF2-40B4-BE49-F238E27FC236}">
                <a16:creationId xmlns:a16="http://schemas.microsoft.com/office/drawing/2014/main" id="{BC83F9BF-F210-4898-BA64-F6C8C0305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3" y="5550202"/>
            <a:ext cx="3810000" cy="3810000"/>
          </a:xfrm>
          <a:prstGeom prst="rect">
            <a:avLst/>
          </a:prstGeom>
        </p:spPr>
      </p:pic>
      <p:pic>
        <p:nvPicPr>
          <p:cNvPr id="7" name="Image 6" descr="Une image contenant câble, connecteur, adaptateur&#10;&#10;Description générée automatiquement">
            <a:extLst>
              <a:ext uri="{FF2B5EF4-FFF2-40B4-BE49-F238E27FC236}">
                <a16:creationId xmlns:a16="http://schemas.microsoft.com/office/drawing/2014/main" id="{FB0642BF-D7F9-446E-9938-EA2CD3A8C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84" y="5550202"/>
            <a:ext cx="3810000" cy="3810000"/>
          </a:xfrm>
          <a:prstGeom prst="rect">
            <a:avLst/>
          </a:prstGeom>
        </p:spPr>
      </p:pic>
      <p:pic>
        <p:nvPicPr>
          <p:cNvPr id="9" name="Image 8" descr="Une image contenant câble, connecteur, différent, divers&#10;&#10;Description générée automatiquement">
            <a:extLst>
              <a:ext uri="{FF2B5EF4-FFF2-40B4-BE49-F238E27FC236}">
                <a16:creationId xmlns:a16="http://schemas.microsoft.com/office/drawing/2014/main" id="{53DEB58B-C76E-4E63-8B72-D8C26319B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25" y="3364632"/>
            <a:ext cx="6443574" cy="61729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814760-F6B0-4FCF-87B0-4F549F13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Protégé des interférences externes grâce à une gaine métallique</a:t>
            </a:r>
          </a:p>
          <a:p>
            <a:r>
              <a:rPr lang="fr-CA"/>
              <a:t>STP (</a:t>
            </a:r>
            <a:r>
              <a:rPr lang="fr-CA" err="1"/>
              <a:t>shielded</a:t>
            </a:r>
            <a:r>
              <a:rPr lang="fr-CA"/>
              <a:t> </a:t>
            </a:r>
            <a:r>
              <a:rPr lang="fr-CA" err="1"/>
              <a:t>twisted</a:t>
            </a:r>
            <a:r>
              <a:rPr lang="fr-CA"/>
              <a:t> pairs)</a:t>
            </a:r>
          </a:p>
          <a:p>
            <a:r>
              <a:rPr lang="fr-CA"/>
              <a:t>Peu utilisé car dispendieux et plus difficile à manier. On préfère maintenant la fibre optique.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C74B1-27F5-42E2-8A62-BAEF9E410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/>
              <a:t>Câble à paires torsadées blindé</a:t>
            </a:r>
          </a:p>
          <a:p>
            <a:endParaRPr lang="fr-CA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B4D3569-70B7-49B6-853D-10CB6016D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/>
          </a:p>
        </p:txBody>
      </p:sp>
      <p:pic>
        <p:nvPicPr>
          <p:cNvPr id="5" name="Image 4" descr="Une image contenant texte, livre, intérieur, tas&#10;&#10;Description générée automatiquement">
            <a:extLst>
              <a:ext uri="{FF2B5EF4-FFF2-40B4-BE49-F238E27FC236}">
                <a16:creationId xmlns:a16="http://schemas.microsoft.com/office/drawing/2014/main" id="{C20A41CC-A462-4345-B633-C5B3BD06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1" y="5121577"/>
            <a:ext cx="4476750" cy="42386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6AC322-814C-41E9-94ED-4211D94FE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Composé d’un fil métallique central entouré d’une gaine isolante puis d’une gaine de cuivre pour servir d’isolant et fournir la mise à la terre</a:t>
            </a:r>
          </a:p>
          <a:p>
            <a:r>
              <a:rPr lang="fr-CA"/>
              <a:t>Initialement, transfert à 10 Mbps. Maintenant, plusieurs centaines de Mbps et théoriquement, plus de 1Gbps.</a:t>
            </a:r>
          </a:p>
          <a:p>
            <a:r>
              <a:rPr lang="fr-CA"/>
              <a:t>Utilisé surtout dans les vieux réseaux</a:t>
            </a:r>
          </a:p>
          <a:p>
            <a:pPr marL="0" indent="0">
              <a:buNone/>
            </a:pP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FA762A-E1F0-4B97-923B-2E43EFD10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fr-FR" err="1"/>
              <a:t>Câble</a:t>
            </a:r>
            <a:r>
              <a:rPr lang="en-GB" altLang="fr-FR"/>
              <a:t> coaxial 1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63FCE95-7793-49F5-AB0E-94B23398E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FE1A5B-0859-4EF1-A3BE-EBC946F89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6211172"/>
            <a:ext cx="3286125" cy="33813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35F099-C9C9-4370-9231-762FD9FC2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37" y="4894833"/>
            <a:ext cx="4564814" cy="45648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5445B-F40B-48B9-82F8-BA958394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err="1"/>
              <a:t>Thicknet</a:t>
            </a:r>
            <a:r>
              <a:rPr lang="fr-CA"/>
              <a:t> (10Base5)</a:t>
            </a:r>
          </a:p>
          <a:p>
            <a:r>
              <a:rPr lang="fr-CA"/>
              <a:t>Câble rigide d’environ 1 cm de diamètre</a:t>
            </a:r>
          </a:p>
          <a:p>
            <a:r>
              <a:rPr lang="fr-CA"/>
              <a:t>Distance maximale : 330 mètres</a:t>
            </a:r>
          </a:p>
          <a:p>
            <a:pPr marL="0" indent="0">
              <a:buNone/>
            </a:pPr>
            <a:r>
              <a:rPr lang="fr-CA" err="1"/>
              <a:t>Thinnet</a:t>
            </a:r>
            <a:r>
              <a:rPr lang="fr-CA"/>
              <a:t> (10Base2)</a:t>
            </a:r>
          </a:p>
          <a:p>
            <a:r>
              <a:rPr lang="fr-CA"/>
              <a:t>Câble moins rigide d’environ 0,64 cm de diamètre</a:t>
            </a:r>
          </a:p>
          <a:p>
            <a:r>
              <a:rPr lang="fr-CA"/>
              <a:t>Distance maximale : 185 mètres</a:t>
            </a:r>
          </a:p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A3B78B-5396-4FB1-8DF0-3EC5E78A8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fr-FR" err="1"/>
              <a:t>Câble</a:t>
            </a:r>
            <a:r>
              <a:rPr lang="en-GB" altLang="fr-FR"/>
              <a:t> coaxial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E0E7D11-7BF7-4E78-A88B-8B4AAA8C5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130048" tIns="65024" rIns="130048" bIns="65024" rtlCol="0"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fr-CA" sz="5400"/>
              <a:t>Médias et transmissions</a:t>
            </a:r>
            <a:endParaRPr lang="en-GB"/>
          </a:p>
        </p:txBody>
      </p:sp>
      <p:pic>
        <p:nvPicPr>
          <p:cNvPr id="6" name="Image 5" descr="Une image contenant câble, connecteur&#10;&#10;Description générée automatiquement">
            <a:extLst>
              <a:ext uri="{FF2B5EF4-FFF2-40B4-BE49-F238E27FC236}">
                <a16:creationId xmlns:a16="http://schemas.microsoft.com/office/drawing/2014/main" id="{E94F576A-A51F-4201-B82B-1E9DF5AFA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163" y="2806431"/>
            <a:ext cx="6441232" cy="64412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711</Words>
  <Application>Microsoft Office PowerPoint</Application>
  <PresentationFormat>Personnalisé</PresentationFormat>
  <Paragraphs>112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Copperplate</vt:lpstr>
      <vt:lpstr>Lucida Grande</vt:lpstr>
      <vt:lpstr>Times New Roman</vt:lpstr>
      <vt:lpstr>Trebuchet MS</vt:lpstr>
      <vt:lpstr>Wingdings 3</vt:lpstr>
      <vt:lpstr>Facette</vt:lpstr>
      <vt:lpstr>Réseaux 420-W33-SF</vt:lpstr>
      <vt:lpstr>Introduction</vt:lpstr>
      <vt:lpstr>Introduction</vt:lpstr>
      <vt:lpstr>Médias et transmissions</vt:lpstr>
      <vt:lpstr>Médias et transmissions</vt:lpstr>
      <vt:lpstr>Médias et transmissions</vt:lpstr>
      <vt:lpstr>Médias et transmissions</vt:lpstr>
      <vt:lpstr>Médias et transmissions</vt:lpstr>
      <vt:lpstr>Médias et transmissions</vt:lpstr>
      <vt:lpstr>Médias et transmissions</vt:lpstr>
      <vt:lpstr>Médias et transmissions</vt:lpstr>
      <vt:lpstr>Médias et transmissions</vt:lpstr>
      <vt:lpstr>Médias et transmissions</vt:lpstr>
      <vt:lpstr>Médias et transmissions</vt:lpstr>
      <vt:lpstr>Médias et transmissions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2</cp:revision>
  <dcterms:modified xsi:type="dcterms:W3CDTF">2024-10-19T15:06:41Z</dcterms:modified>
</cp:coreProperties>
</file>