
<file path=[Content_Types].xml><?xml version="1.0" encoding="utf-8"?>
<Types xmlns="http://schemas.openxmlformats.org/package/2006/content-types">
  <Default Extension="bin" ContentType="application/vnd.openxmlformats-officedocument.oleObject"/>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notesSlides/notesSlide1.xml" ContentType="application/vnd.openxmlformats-officedocument.presentationml.notesSlide+xml"/>
  <Override PartName="/ppt/tags/tag13.xml" ContentType="application/vnd.openxmlformats-officedocument.presentationml.tags+xml"/>
  <Override PartName="/ppt/notesSlides/notesSlide2.xml" ContentType="application/vnd.openxmlformats-officedocument.presentationml.notesSlide+xml"/>
  <Override PartName="/ppt/tags/tag14.xml" ContentType="application/vnd.openxmlformats-officedocument.presentationml.tags+xml"/>
  <Override PartName="/ppt/notesSlides/notesSlide3.xml" ContentType="application/vnd.openxmlformats-officedocument.presentationml.notesSlide+xml"/>
  <Override PartName="/ppt/tags/tag15.xml" ContentType="application/vnd.openxmlformats-officedocument.presentationml.tags+xml"/>
  <Override PartName="/ppt/notesSlides/notesSlide4.xml" ContentType="application/vnd.openxmlformats-officedocument.presentationml.notesSlide+xml"/>
  <Override PartName="/ppt/tags/tag16.xml" ContentType="application/vnd.openxmlformats-officedocument.presentationml.tags+xml"/>
  <Override PartName="/ppt/notesSlides/notesSlide5.xml" ContentType="application/vnd.openxmlformats-officedocument.presentationml.notesSlide+xml"/>
  <Override PartName="/ppt/tags/tag17.xml" ContentType="application/vnd.openxmlformats-officedocument.presentationml.tags+xml"/>
  <Override PartName="/ppt/notesSlides/notesSlide6.xml" ContentType="application/vnd.openxmlformats-officedocument.presentationml.notesSlide+xml"/>
  <Override PartName="/ppt/tags/tag18.xml" ContentType="application/vnd.openxmlformats-officedocument.presentationml.tags+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erverZoom="100000" showSpecialPlsOnTitleSld="0" strictFirstAndLastChars="0" saveSubsetFonts="1">
  <p:sldMasterIdLst>
    <p:sldMasterId id="2147483946" r:id="rId1"/>
  </p:sldMasterIdLst>
  <p:notesMasterIdLst>
    <p:notesMasterId r:id="rId14"/>
  </p:notesMasterIdLst>
  <p:sldIdLst>
    <p:sldId id="426" r:id="rId2"/>
    <p:sldId id="424" r:id="rId3"/>
    <p:sldId id="380" r:id="rId4"/>
    <p:sldId id="428" r:id="rId5"/>
    <p:sldId id="421" r:id="rId6"/>
    <p:sldId id="323" r:id="rId7"/>
    <p:sldId id="324" r:id="rId8"/>
    <p:sldId id="325" r:id="rId9"/>
    <p:sldId id="326" r:id="rId10"/>
    <p:sldId id="327" r:id="rId11"/>
    <p:sldId id="328" r:id="rId12"/>
    <p:sldId id="329" r:id="rId13"/>
  </p:sldIdLst>
  <p:sldSz cx="17340263" cy="97536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troduction" id="{32550169-F298-4271-9C53-88054F92F185}">
          <p14:sldIdLst>
            <p14:sldId id="426"/>
            <p14:sldId id="424"/>
            <p14:sldId id="380"/>
            <p14:sldId id="428"/>
          </p14:sldIdLst>
        </p14:section>
        <p14:section name="Topologies physiques" id="{D1DADDC3-9BE9-4CE9-A20E-01850D541060}">
          <p14:sldIdLst>
            <p14:sldId id="421"/>
            <p14:sldId id="323"/>
            <p14:sldId id="324"/>
            <p14:sldId id="325"/>
            <p14:sldId id="326"/>
            <p14:sldId id="327"/>
            <p14:sldId id="328"/>
            <p14:sldId id="329"/>
          </p14:sldIdLst>
        </p14:section>
      </p14:sectionLst>
    </p:ext>
    <p:ext uri="{EFAFB233-063F-42B5-8137-9DF3F51BA10A}">
      <p15:sldGuideLst xmlns:p15="http://schemas.microsoft.com/office/powerpoint/2012/main">
        <p15:guide id="1" orient="horz" pos="3072">
          <p15:clr>
            <a:srgbClr val="A4A3A4"/>
          </p15:clr>
        </p15:guide>
        <p15:guide id="2" pos="546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DAF6"/>
    <a:srgbClr val="F6DB16"/>
    <a:srgbClr val="EDD1B5"/>
    <a:srgbClr val="82DA99"/>
    <a:srgbClr val="91EFF9"/>
    <a:srgbClr val="EEC0E7"/>
    <a:srgbClr val="F7800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CE75ADA-626B-449F-953A-AAB19D351EC0}" v="159" dt="2023-10-17T17:24:56.82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724" autoAdjust="0"/>
    <p:restoredTop sz="94660"/>
  </p:normalViewPr>
  <p:slideViewPr>
    <p:cSldViewPr>
      <p:cViewPr varScale="1">
        <p:scale>
          <a:sx n="64" d="100"/>
          <a:sy n="64" d="100"/>
        </p:scale>
        <p:origin x="252" y="48"/>
      </p:cViewPr>
      <p:guideLst>
        <p:guide orient="horz" pos="3072"/>
        <p:guide pos="5462"/>
      </p:guideLst>
    </p:cSldViewPr>
  </p:slideViewPr>
  <p:notesTextViewPr>
    <p:cViewPr>
      <p:scale>
        <a:sx n="1" d="1"/>
        <a:sy n="1" d="1"/>
      </p:scale>
      <p:origin x="0" y="0"/>
    </p:cViewPr>
  </p:notesTextViewPr>
  <p:sorterViewPr>
    <p:cViewPr>
      <p:scale>
        <a:sx n="100" d="100"/>
        <a:sy n="100" d="100"/>
      </p:scale>
      <p:origin x="0" y="-56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immy Gilbert" userId="0212c120946023de" providerId="LiveId" clId="{9E84EF85-2E56-4097-842B-AC8D572A31C8}"/>
    <pc:docChg chg="undo redo custSel addSld delSld modSld sldOrd modMainMaster addSection modSection">
      <pc:chgData name="Jimmy Gilbert" userId="0212c120946023de" providerId="LiveId" clId="{9E84EF85-2E56-4097-842B-AC8D572A31C8}" dt="2021-07-28T12:50:42.600" v="1934"/>
      <pc:docMkLst>
        <pc:docMk/>
      </pc:docMkLst>
      <pc:sldChg chg="addSp delSp modSp del mod modShow">
        <pc:chgData name="Jimmy Gilbert" userId="0212c120946023de" providerId="LiveId" clId="{9E84EF85-2E56-4097-842B-AC8D572A31C8}" dt="2021-07-28T12:34:28.049" v="1427" actId="47"/>
        <pc:sldMkLst>
          <pc:docMk/>
          <pc:sldMk cId="0" sldId="256"/>
        </pc:sldMkLst>
        <pc:picChg chg="add del mod">
          <ac:chgData name="Jimmy Gilbert" userId="0212c120946023de" providerId="LiveId" clId="{9E84EF85-2E56-4097-842B-AC8D572A31C8}" dt="2021-07-28T12:34:26.641" v="1426" actId="21"/>
          <ac:picMkLst>
            <pc:docMk/>
            <pc:sldMk cId="0" sldId="256"/>
            <ac:picMk id="3" creationId="{79E1122C-8761-4418-89AA-7A64F428372F}"/>
          </ac:picMkLst>
        </pc:picChg>
        <pc:picChg chg="add del mod">
          <ac:chgData name="Jimmy Gilbert" userId="0212c120946023de" providerId="LiveId" clId="{9E84EF85-2E56-4097-842B-AC8D572A31C8}" dt="2021-07-26T13:12:06.521" v="81" actId="21"/>
          <ac:picMkLst>
            <pc:docMk/>
            <pc:sldMk cId="0" sldId="256"/>
            <ac:picMk id="5" creationId="{B3CB5315-6CD4-457D-ABA7-3A09AFCCF862}"/>
          </ac:picMkLst>
        </pc:picChg>
        <pc:picChg chg="add del mod">
          <ac:chgData name="Jimmy Gilbert" userId="0212c120946023de" providerId="LiveId" clId="{9E84EF85-2E56-4097-842B-AC8D572A31C8}" dt="2021-07-28T12:32:20.465" v="1414" actId="21"/>
          <ac:picMkLst>
            <pc:docMk/>
            <pc:sldMk cId="0" sldId="256"/>
            <ac:picMk id="7" creationId="{77CD09F3-47CD-44B3-8C9A-EA4ADA38DB93}"/>
          </ac:picMkLst>
        </pc:picChg>
        <pc:picChg chg="add del mod">
          <ac:chgData name="Jimmy Gilbert" userId="0212c120946023de" providerId="LiveId" clId="{9E84EF85-2E56-4097-842B-AC8D572A31C8}" dt="2021-07-26T13:12:52.726" v="90" actId="21"/>
          <ac:picMkLst>
            <pc:docMk/>
            <pc:sldMk cId="0" sldId="256"/>
            <ac:picMk id="8" creationId="{F9EC6E50-5DF7-43BC-96AA-F7467C419093}"/>
          </ac:picMkLst>
        </pc:picChg>
      </pc:sldChg>
      <pc:sldChg chg="modSp del">
        <pc:chgData name="Jimmy Gilbert" userId="0212c120946023de" providerId="LiveId" clId="{9E84EF85-2E56-4097-842B-AC8D572A31C8}" dt="2021-07-26T13:14:48.669" v="201" actId="47"/>
        <pc:sldMkLst>
          <pc:docMk/>
          <pc:sldMk cId="0" sldId="259"/>
        </pc:sldMkLst>
        <pc:spChg chg="mod">
          <ac:chgData name="Jimmy Gilbert" userId="0212c120946023de" providerId="LiveId" clId="{9E84EF85-2E56-4097-842B-AC8D572A31C8}" dt="2021-07-26T13:06:24.921" v="0"/>
          <ac:spMkLst>
            <pc:docMk/>
            <pc:sldMk cId="0" sldId="259"/>
            <ac:spMk id="2" creationId="{00000000-0000-0000-0000-000000000000}"/>
          </ac:spMkLst>
        </pc:spChg>
        <pc:spChg chg="mod">
          <ac:chgData name="Jimmy Gilbert" userId="0212c120946023de" providerId="LiveId" clId="{9E84EF85-2E56-4097-842B-AC8D572A31C8}" dt="2021-07-26T13:06:24.921" v="0"/>
          <ac:spMkLst>
            <pc:docMk/>
            <pc:sldMk cId="0" sldId="259"/>
            <ac:spMk id="4" creationId="{00000000-0000-0000-0000-000000000000}"/>
          </ac:spMkLst>
        </pc:spChg>
        <pc:spChg chg="mod">
          <ac:chgData name="Jimmy Gilbert" userId="0212c120946023de" providerId="LiveId" clId="{9E84EF85-2E56-4097-842B-AC8D572A31C8}" dt="2021-07-26T13:06:24.921" v="0"/>
          <ac:spMkLst>
            <pc:docMk/>
            <pc:sldMk cId="0" sldId="259"/>
            <ac:spMk id="5" creationId="{00000000-0000-0000-0000-000000000000}"/>
          </ac:spMkLst>
        </pc:spChg>
        <pc:spChg chg="mod">
          <ac:chgData name="Jimmy Gilbert" userId="0212c120946023de" providerId="LiveId" clId="{9E84EF85-2E56-4097-842B-AC8D572A31C8}" dt="2021-07-26T13:06:24.921" v="0"/>
          <ac:spMkLst>
            <pc:docMk/>
            <pc:sldMk cId="0" sldId="259"/>
            <ac:spMk id="6" creationId="{00000000-0000-0000-0000-000000000000}"/>
          </ac:spMkLst>
        </pc:spChg>
        <pc:spChg chg="mod">
          <ac:chgData name="Jimmy Gilbert" userId="0212c120946023de" providerId="LiveId" clId="{9E84EF85-2E56-4097-842B-AC8D572A31C8}" dt="2021-07-26T13:06:24.921" v="0"/>
          <ac:spMkLst>
            <pc:docMk/>
            <pc:sldMk cId="0" sldId="259"/>
            <ac:spMk id="7" creationId="{00000000-0000-0000-0000-000000000000}"/>
          </ac:spMkLst>
        </pc:spChg>
        <pc:spChg chg="mod">
          <ac:chgData name="Jimmy Gilbert" userId="0212c120946023de" providerId="LiveId" clId="{9E84EF85-2E56-4097-842B-AC8D572A31C8}" dt="2021-07-26T13:06:24.921" v="0"/>
          <ac:spMkLst>
            <pc:docMk/>
            <pc:sldMk cId="0" sldId="259"/>
            <ac:spMk id="8" creationId="{00000000-0000-0000-0000-000000000000}"/>
          </ac:spMkLst>
        </pc:spChg>
        <pc:spChg chg="mod">
          <ac:chgData name="Jimmy Gilbert" userId="0212c120946023de" providerId="LiveId" clId="{9E84EF85-2E56-4097-842B-AC8D572A31C8}" dt="2021-07-26T13:06:24.921" v="0"/>
          <ac:spMkLst>
            <pc:docMk/>
            <pc:sldMk cId="0" sldId="259"/>
            <ac:spMk id="17411" creationId="{00000000-0000-0000-0000-000000000000}"/>
          </ac:spMkLst>
        </pc:spChg>
      </pc:sldChg>
      <pc:sldChg chg="addSp modSp add mod modClrScheme modAnim chgLayout">
        <pc:chgData name="Jimmy Gilbert" userId="0212c120946023de" providerId="LiveId" clId="{9E84EF85-2E56-4097-842B-AC8D572A31C8}" dt="2021-07-28T12:46:14.771" v="1864"/>
        <pc:sldMkLst>
          <pc:docMk/>
          <pc:sldMk cId="0" sldId="288"/>
        </pc:sldMkLst>
        <pc:spChg chg="add mod ord">
          <ac:chgData name="Jimmy Gilbert" userId="0212c120946023de" providerId="LiveId" clId="{9E84EF85-2E56-4097-842B-AC8D572A31C8}" dt="2021-07-27T21:36:20.118" v="1271" actId="20577"/>
          <ac:spMkLst>
            <pc:docMk/>
            <pc:sldMk cId="0" sldId="288"/>
            <ac:spMk id="2" creationId="{18D7841D-B04B-494F-91C2-A86323A329DA}"/>
          </ac:spMkLst>
        </pc:spChg>
        <pc:spChg chg="mod ord">
          <ac:chgData name="Jimmy Gilbert" userId="0212c120946023de" providerId="LiveId" clId="{9E84EF85-2E56-4097-842B-AC8D572A31C8}" dt="2021-07-26T13:40:40.484" v="724" actId="120"/>
          <ac:spMkLst>
            <pc:docMk/>
            <pc:sldMk cId="0" sldId="288"/>
            <ac:spMk id="12290" creationId="{6B1A4983-3A7E-4FC2-B797-16F375881A92}"/>
          </ac:spMkLst>
        </pc:spChg>
        <pc:spChg chg="mod ord">
          <ac:chgData name="Jimmy Gilbert" userId="0212c120946023de" providerId="LiveId" clId="{9E84EF85-2E56-4097-842B-AC8D572A31C8}" dt="2021-07-27T14:12:01.050" v="749" actId="20577"/>
          <ac:spMkLst>
            <pc:docMk/>
            <pc:sldMk cId="0" sldId="288"/>
            <ac:spMk id="12291" creationId="{4F34DBB9-516A-4A1C-8532-32A7FF350AE3}"/>
          </ac:spMkLst>
        </pc:spChg>
      </pc:sldChg>
      <pc:sldChg chg="addSp modSp add del mod modClrScheme chgLayout">
        <pc:chgData name="Jimmy Gilbert" userId="0212c120946023de" providerId="LiveId" clId="{9E84EF85-2E56-4097-842B-AC8D572A31C8}" dt="2021-07-27T21:36:23.239" v="1272" actId="47"/>
        <pc:sldMkLst>
          <pc:docMk/>
          <pc:sldMk cId="0" sldId="289"/>
        </pc:sldMkLst>
        <pc:spChg chg="add mod ord">
          <ac:chgData name="Jimmy Gilbert" userId="0212c120946023de" providerId="LiveId" clId="{9E84EF85-2E56-4097-842B-AC8D572A31C8}" dt="2021-07-27T21:36:13.697" v="1267" actId="21"/>
          <ac:spMkLst>
            <pc:docMk/>
            <pc:sldMk cId="0" sldId="289"/>
            <ac:spMk id="2" creationId="{0C7B3C00-5494-4A8B-A5DB-B14B0EFF2302}"/>
          </ac:spMkLst>
        </pc:spChg>
        <pc:spChg chg="mod ord">
          <ac:chgData name="Jimmy Gilbert" userId="0212c120946023de" providerId="LiveId" clId="{9E84EF85-2E56-4097-842B-AC8D572A31C8}" dt="2021-07-26T13:40:48.603" v="727" actId="120"/>
          <ac:spMkLst>
            <pc:docMk/>
            <pc:sldMk cId="0" sldId="289"/>
            <ac:spMk id="13314" creationId="{EBED3AF3-72F1-449C-A408-4697D3D97BB7}"/>
          </ac:spMkLst>
        </pc:spChg>
        <pc:spChg chg="mod ord">
          <ac:chgData name="Jimmy Gilbert" userId="0212c120946023de" providerId="LiveId" clId="{9E84EF85-2E56-4097-842B-AC8D572A31C8}" dt="2021-07-27T14:12:28.937" v="763"/>
          <ac:spMkLst>
            <pc:docMk/>
            <pc:sldMk cId="0" sldId="289"/>
            <ac:spMk id="13315" creationId="{949A5C13-2A14-4E10-9007-B6540461F9B7}"/>
          </ac:spMkLst>
        </pc:spChg>
      </pc:sldChg>
      <pc:sldChg chg="addSp modSp add mod modClrScheme modAnim chgLayout">
        <pc:chgData name="Jimmy Gilbert" userId="0212c120946023de" providerId="LiveId" clId="{9E84EF85-2E56-4097-842B-AC8D572A31C8}" dt="2021-07-28T12:46:37.678" v="1869"/>
        <pc:sldMkLst>
          <pc:docMk/>
          <pc:sldMk cId="0" sldId="290"/>
        </pc:sldMkLst>
        <pc:spChg chg="add mod ord">
          <ac:chgData name="Jimmy Gilbert" userId="0212c120946023de" providerId="LiveId" clId="{9E84EF85-2E56-4097-842B-AC8D572A31C8}" dt="2021-07-28T12:46:30.010" v="1866" actId="14"/>
          <ac:spMkLst>
            <pc:docMk/>
            <pc:sldMk cId="0" sldId="290"/>
            <ac:spMk id="2" creationId="{CAB0F22C-A3B9-46A9-839C-C2C2045BCFFA}"/>
          </ac:spMkLst>
        </pc:spChg>
        <pc:spChg chg="mod ord">
          <ac:chgData name="Jimmy Gilbert" userId="0212c120946023de" providerId="LiveId" clId="{9E84EF85-2E56-4097-842B-AC8D572A31C8}" dt="2021-07-26T13:40:58.133" v="730" actId="120"/>
          <ac:spMkLst>
            <pc:docMk/>
            <pc:sldMk cId="0" sldId="290"/>
            <ac:spMk id="14338" creationId="{1027787D-4EB8-45D6-AAD8-1533476C5E89}"/>
          </ac:spMkLst>
        </pc:spChg>
        <pc:spChg chg="mod ord">
          <ac:chgData name="Jimmy Gilbert" userId="0212c120946023de" providerId="LiveId" clId="{9E84EF85-2E56-4097-842B-AC8D572A31C8}" dt="2021-07-27T14:12:48.410" v="773"/>
          <ac:spMkLst>
            <pc:docMk/>
            <pc:sldMk cId="0" sldId="290"/>
            <ac:spMk id="14339" creationId="{DA8C8728-9DD6-4B67-99AC-2C0C2028591A}"/>
          </ac:spMkLst>
        </pc:spChg>
      </pc:sldChg>
      <pc:sldChg chg="addSp modSp add mod modClrScheme modAnim chgLayout">
        <pc:chgData name="Jimmy Gilbert" userId="0212c120946023de" providerId="LiveId" clId="{9E84EF85-2E56-4097-842B-AC8D572A31C8}" dt="2021-07-28T12:46:47.676" v="1872"/>
        <pc:sldMkLst>
          <pc:docMk/>
          <pc:sldMk cId="0" sldId="291"/>
        </pc:sldMkLst>
        <pc:spChg chg="add mod ord">
          <ac:chgData name="Jimmy Gilbert" userId="0212c120946023de" providerId="LiveId" clId="{9E84EF85-2E56-4097-842B-AC8D572A31C8}" dt="2021-07-28T12:46:44.512" v="1871" actId="14"/>
          <ac:spMkLst>
            <pc:docMk/>
            <pc:sldMk cId="0" sldId="291"/>
            <ac:spMk id="2" creationId="{D84EF701-201F-4D81-99A5-CC5C231A7E33}"/>
          </ac:spMkLst>
        </pc:spChg>
        <pc:spChg chg="mod ord">
          <ac:chgData name="Jimmy Gilbert" userId="0212c120946023de" providerId="LiveId" clId="{9E84EF85-2E56-4097-842B-AC8D572A31C8}" dt="2021-07-27T14:13:02.148" v="776"/>
          <ac:spMkLst>
            <pc:docMk/>
            <pc:sldMk cId="0" sldId="291"/>
            <ac:spMk id="15362" creationId="{E73FE85F-1ABB-459B-AFE5-CF14330DD603}"/>
          </ac:spMkLst>
        </pc:spChg>
        <pc:spChg chg="mod ord">
          <ac:chgData name="Jimmy Gilbert" userId="0212c120946023de" providerId="LiveId" clId="{9E84EF85-2E56-4097-842B-AC8D572A31C8}" dt="2021-07-27T14:16:00.415" v="843" actId="20577"/>
          <ac:spMkLst>
            <pc:docMk/>
            <pc:sldMk cId="0" sldId="291"/>
            <ac:spMk id="15363" creationId="{408AC28A-083D-4AB4-B3C4-CD01CF96423A}"/>
          </ac:spMkLst>
        </pc:spChg>
      </pc:sldChg>
      <pc:sldChg chg="addSp modSp add mod modClrScheme modAnim chgLayout">
        <pc:chgData name="Jimmy Gilbert" userId="0212c120946023de" providerId="LiveId" clId="{9E84EF85-2E56-4097-842B-AC8D572A31C8}" dt="2021-07-28T12:46:58.716" v="1875"/>
        <pc:sldMkLst>
          <pc:docMk/>
          <pc:sldMk cId="0" sldId="292"/>
        </pc:sldMkLst>
        <pc:spChg chg="add mod ord">
          <ac:chgData name="Jimmy Gilbert" userId="0212c120946023de" providerId="LiveId" clId="{9E84EF85-2E56-4097-842B-AC8D572A31C8}" dt="2021-07-28T12:46:54.289" v="1874" actId="14"/>
          <ac:spMkLst>
            <pc:docMk/>
            <pc:sldMk cId="0" sldId="292"/>
            <ac:spMk id="2" creationId="{9FCDF061-E96E-4013-9B66-0BD256D40738}"/>
          </ac:spMkLst>
        </pc:spChg>
        <pc:spChg chg="mod ord">
          <ac:chgData name="Jimmy Gilbert" userId="0212c120946023de" providerId="LiveId" clId="{9E84EF85-2E56-4097-842B-AC8D572A31C8}" dt="2021-07-27T14:13:06.524" v="779"/>
          <ac:spMkLst>
            <pc:docMk/>
            <pc:sldMk cId="0" sldId="292"/>
            <ac:spMk id="16386" creationId="{2EB8AADA-A113-4C0C-8812-A5DA0EEC1EF3}"/>
          </ac:spMkLst>
        </pc:spChg>
        <pc:spChg chg="mod ord">
          <ac:chgData name="Jimmy Gilbert" userId="0212c120946023de" providerId="LiveId" clId="{9E84EF85-2E56-4097-842B-AC8D572A31C8}" dt="2021-07-27T14:16:49.740" v="857" actId="20577"/>
          <ac:spMkLst>
            <pc:docMk/>
            <pc:sldMk cId="0" sldId="292"/>
            <ac:spMk id="16387" creationId="{AD248393-57A6-45C8-803C-1B26DD8A6096}"/>
          </ac:spMkLst>
        </pc:spChg>
      </pc:sldChg>
      <pc:sldChg chg="addSp modSp add mod modClrScheme modAnim chgLayout">
        <pc:chgData name="Jimmy Gilbert" userId="0212c120946023de" providerId="LiveId" clId="{9E84EF85-2E56-4097-842B-AC8D572A31C8}" dt="2021-07-28T12:47:42.470" v="1906"/>
        <pc:sldMkLst>
          <pc:docMk/>
          <pc:sldMk cId="0" sldId="293"/>
        </pc:sldMkLst>
        <pc:spChg chg="add mod ord">
          <ac:chgData name="Jimmy Gilbert" userId="0212c120946023de" providerId="LiveId" clId="{9E84EF85-2E56-4097-842B-AC8D572A31C8}" dt="2021-07-28T12:47:33.289" v="1905" actId="20577"/>
          <ac:spMkLst>
            <pc:docMk/>
            <pc:sldMk cId="0" sldId="293"/>
            <ac:spMk id="2" creationId="{27BA18FF-7BC7-4B02-8560-BB5081D2E313}"/>
          </ac:spMkLst>
        </pc:spChg>
        <pc:spChg chg="mod ord">
          <ac:chgData name="Jimmy Gilbert" userId="0212c120946023de" providerId="LiveId" clId="{9E84EF85-2E56-4097-842B-AC8D572A31C8}" dt="2021-07-27T14:13:10.297" v="782"/>
          <ac:spMkLst>
            <pc:docMk/>
            <pc:sldMk cId="0" sldId="293"/>
            <ac:spMk id="17410" creationId="{0D49365D-2E0B-4E44-8B25-5D9698C90409}"/>
          </ac:spMkLst>
        </pc:spChg>
        <pc:spChg chg="mod ord">
          <ac:chgData name="Jimmy Gilbert" userId="0212c120946023de" providerId="LiveId" clId="{9E84EF85-2E56-4097-842B-AC8D572A31C8}" dt="2021-07-27T14:18:26.926" v="869"/>
          <ac:spMkLst>
            <pc:docMk/>
            <pc:sldMk cId="0" sldId="293"/>
            <ac:spMk id="17411" creationId="{578C1938-E603-4ACD-8A84-5E58FB830BFE}"/>
          </ac:spMkLst>
        </pc:spChg>
      </pc:sldChg>
      <pc:sldChg chg="addSp modSp add mod modClrScheme modAnim chgLayout">
        <pc:chgData name="Jimmy Gilbert" userId="0212c120946023de" providerId="LiveId" clId="{9E84EF85-2E56-4097-842B-AC8D572A31C8}" dt="2021-07-28T12:47:54.517" v="1909"/>
        <pc:sldMkLst>
          <pc:docMk/>
          <pc:sldMk cId="0" sldId="294"/>
        </pc:sldMkLst>
        <pc:spChg chg="add mod ord">
          <ac:chgData name="Jimmy Gilbert" userId="0212c120946023de" providerId="LiveId" clId="{9E84EF85-2E56-4097-842B-AC8D572A31C8}" dt="2021-07-28T12:47:50.772" v="1908" actId="14"/>
          <ac:spMkLst>
            <pc:docMk/>
            <pc:sldMk cId="0" sldId="294"/>
            <ac:spMk id="2" creationId="{57CBD05C-7E80-4E86-A15A-C1E469DB5A1E}"/>
          </ac:spMkLst>
        </pc:spChg>
        <pc:spChg chg="mod ord">
          <ac:chgData name="Jimmy Gilbert" userId="0212c120946023de" providerId="LiveId" clId="{9E84EF85-2E56-4097-842B-AC8D572A31C8}" dt="2021-07-27T14:13:14.083" v="785"/>
          <ac:spMkLst>
            <pc:docMk/>
            <pc:sldMk cId="0" sldId="294"/>
            <ac:spMk id="18434" creationId="{EACF2872-54BF-4496-BB9C-0DF3F70339CE}"/>
          </ac:spMkLst>
        </pc:spChg>
        <pc:spChg chg="mod ord">
          <ac:chgData name="Jimmy Gilbert" userId="0212c120946023de" providerId="LiveId" clId="{9E84EF85-2E56-4097-842B-AC8D572A31C8}" dt="2021-07-27T14:18:51.773" v="879"/>
          <ac:spMkLst>
            <pc:docMk/>
            <pc:sldMk cId="0" sldId="294"/>
            <ac:spMk id="18435" creationId="{D3E8AFAF-1C74-46FE-8C4F-346B93A73588}"/>
          </ac:spMkLst>
        </pc:spChg>
      </pc:sldChg>
      <pc:sldChg chg="addSp modSp add mod modClrScheme modAnim chgLayout">
        <pc:chgData name="Jimmy Gilbert" userId="0212c120946023de" providerId="LiveId" clId="{9E84EF85-2E56-4097-842B-AC8D572A31C8}" dt="2021-07-28T12:48:05.488" v="1912"/>
        <pc:sldMkLst>
          <pc:docMk/>
          <pc:sldMk cId="0" sldId="295"/>
        </pc:sldMkLst>
        <pc:spChg chg="add mod ord">
          <ac:chgData name="Jimmy Gilbert" userId="0212c120946023de" providerId="LiveId" clId="{9E84EF85-2E56-4097-842B-AC8D572A31C8}" dt="2021-07-28T12:48:01.796" v="1911" actId="14"/>
          <ac:spMkLst>
            <pc:docMk/>
            <pc:sldMk cId="0" sldId="295"/>
            <ac:spMk id="2" creationId="{4EE81D92-868F-4278-8391-A34463CCC1AF}"/>
          </ac:spMkLst>
        </pc:spChg>
        <pc:spChg chg="mod ord">
          <ac:chgData name="Jimmy Gilbert" userId="0212c120946023de" providerId="LiveId" clId="{9E84EF85-2E56-4097-842B-AC8D572A31C8}" dt="2021-07-27T14:13:18.769" v="788"/>
          <ac:spMkLst>
            <pc:docMk/>
            <pc:sldMk cId="0" sldId="295"/>
            <ac:spMk id="19458" creationId="{4CD3B5F0-6B5E-4A26-B244-F4672403C9FD}"/>
          </ac:spMkLst>
        </pc:spChg>
        <pc:spChg chg="mod ord">
          <ac:chgData name="Jimmy Gilbert" userId="0212c120946023de" providerId="LiveId" clId="{9E84EF85-2E56-4097-842B-AC8D572A31C8}" dt="2021-07-27T14:19:13.200" v="889"/>
          <ac:spMkLst>
            <pc:docMk/>
            <pc:sldMk cId="0" sldId="295"/>
            <ac:spMk id="19459" creationId="{240DCBAB-4CEB-49F6-AD0D-AB90CFBBE67B}"/>
          </ac:spMkLst>
        </pc:spChg>
      </pc:sldChg>
      <pc:sldChg chg="addSp modSp add mod modClrScheme modAnim chgLayout">
        <pc:chgData name="Jimmy Gilbert" userId="0212c120946023de" providerId="LiveId" clId="{9E84EF85-2E56-4097-842B-AC8D572A31C8}" dt="2021-07-28T12:48:16.605" v="1915"/>
        <pc:sldMkLst>
          <pc:docMk/>
          <pc:sldMk cId="0" sldId="296"/>
        </pc:sldMkLst>
        <pc:spChg chg="add mod ord">
          <ac:chgData name="Jimmy Gilbert" userId="0212c120946023de" providerId="LiveId" clId="{9E84EF85-2E56-4097-842B-AC8D572A31C8}" dt="2021-07-28T12:48:12.966" v="1914" actId="14"/>
          <ac:spMkLst>
            <pc:docMk/>
            <pc:sldMk cId="0" sldId="296"/>
            <ac:spMk id="2" creationId="{DFB685EA-3817-4E5F-841B-E04381BEA2AA}"/>
          </ac:spMkLst>
        </pc:spChg>
        <pc:spChg chg="mod ord">
          <ac:chgData name="Jimmy Gilbert" userId="0212c120946023de" providerId="LiveId" clId="{9E84EF85-2E56-4097-842B-AC8D572A31C8}" dt="2021-07-27T14:13:22.749" v="791"/>
          <ac:spMkLst>
            <pc:docMk/>
            <pc:sldMk cId="0" sldId="296"/>
            <ac:spMk id="20482" creationId="{E8E7A12D-6AE2-4B09-82F7-84F2D0C1C04B}"/>
          </ac:spMkLst>
        </pc:spChg>
        <pc:spChg chg="mod ord">
          <ac:chgData name="Jimmy Gilbert" userId="0212c120946023de" providerId="LiveId" clId="{9E84EF85-2E56-4097-842B-AC8D572A31C8}" dt="2021-07-27T14:20:14.653" v="901"/>
          <ac:spMkLst>
            <pc:docMk/>
            <pc:sldMk cId="0" sldId="296"/>
            <ac:spMk id="20483" creationId="{5D682FFC-03F1-490D-B555-5620C4076667}"/>
          </ac:spMkLst>
        </pc:spChg>
      </pc:sldChg>
      <pc:sldChg chg="addSp modSp add mod modClrScheme modAnim chgLayout">
        <pc:chgData name="Jimmy Gilbert" userId="0212c120946023de" providerId="LiveId" clId="{9E84EF85-2E56-4097-842B-AC8D572A31C8}" dt="2021-07-28T12:48:31.815" v="1918"/>
        <pc:sldMkLst>
          <pc:docMk/>
          <pc:sldMk cId="0" sldId="297"/>
        </pc:sldMkLst>
        <pc:spChg chg="add mod ord">
          <ac:chgData name="Jimmy Gilbert" userId="0212c120946023de" providerId="LiveId" clId="{9E84EF85-2E56-4097-842B-AC8D572A31C8}" dt="2021-07-28T12:48:26.607" v="1917" actId="14"/>
          <ac:spMkLst>
            <pc:docMk/>
            <pc:sldMk cId="0" sldId="297"/>
            <ac:spMk id="2" creationId="{E0809E9A-9F23-430D-AED9-752E4970EDD9}"/>
          </ac:spMkLst>
        </pc:spChg>
        <pc:spChg chg="mod ord">
          <ac:chgData name="Jimmy Gilbert" userId="0212c120946023de" providerId="LiveId" clId="{9E84EF85-2E56-4097-842B-AC8D572A31C8}" dt="2021-07-27T14:13:26.852" v="794"/>
          <ac:spMkLst>
            <pc:docMk/>
            <pc:sldMk cId="0" sldId="297"/>
            <ac:spMk id="21506" creationId="{53C0E47B-548D-4F97-9795-68A49238C5F4}"/>
          </ac:spMkLst>
        </pc:spChg>
        <pc:spChg chg="mod ord">
          <ac:chgData name="Jimmy Gilbert" userId="0212c120946023de" providerId="LiveId" clId="{9E84EF85-2E56-4097-842B-AC8D572A31C8}" dt="2021-07-27T14:20:34.709" v="911"/>
          <ac:spMkLst>
            <pc:docMk/>
            <pc:sldMk cId="0" sldId="297"/>
            <ac:spMk id="21507" creationId="{8CD9E9A0-FC15-4BE7-84DE-A14AC84E4EFE}"/>
          </ac:spMkLst>
        </pc:spChg>
      </pc:sldChg>
      <pc:sldChg chg="addSp modSp add mod modClrScheme modAnim chgLayout">
        <pc:chgData name="Jimmy Gilbert" userId="0212c120946023de" providerId="LiveId" clId="{9E84EF85-2E56-4097-842B-AC8D572A31C8}" dt="2021-07-28T12:48:44.013" v="1921"/>
        <pc:sldMkLst>
          <pc:docMk/>
          <pc:sldMk cId="0" sldId="298"/>
        </pc:sldMkLst>
        <pc:spChg chg="add mod ord">
          <ac:chgData name="Jimmy Gilbert" userId="0212c120946023de" providerId="LiveId" clId="{9E84EF85-2E56-4097-842B-AC8D572A31C8}" dt="2021-07-28T12:48:40.246" v="1920" actId="14"/>
          <ac:spMkLst>
            <pc:docMk/>
            <pc:sldMk cId="0" sldId="298"/>
            <ac:spMk id="2" creationId="{CDD6E9A2-7C99-4F21-8260-83FA695361C2}"/>
          </ac:spMkLst>
        </pc:spChg>
        <pc:spChg chg="mod ord">
          <ac:chgData name="Jimmy Gilbert" userId="0212c120946023de" providerId="LiveId" clId="{9E84EF85-2E56-4097-842B-AC8D572A31C8}" dt="2021-07-27T14:13:32.561" v="797"/>
          <ac:spMkLst>
            <pc:docMk/>
            <pc:sldMk cId="0" sldId="298"/>
            <ac:spMk id="22530" creationId="{794F95F5-6042-4020-86F8-0F36952BBC8F}"/>
          </ac:spMkLst>
        </pc:spChg>
        <pc:spChg chg="mod ord">
          <ac:chgData name="Jimmy Gilbert" userId="0212c120946023de" providerId="LiveId" clId="{9E84EF85-2E56-4097-842B-AC8D572A31C8}" dt="2021-07-27T14:20:52.073" v="921"/>
          <ac:spMkLst>
            <pc:docMk/>
            <pc:sldMk cId="0" sldId="298"/>
            <ac:spMk id="22531" creationId="{52218830-827A-4430-94AE-AF249BE7C265}"/>
          </ac:spMkLst>
        </pc:spChg>
      </pc:sldChg>
      <pc:sldChg chg="addSp modSp add mod modClrScheme modAnim chgLayout">
        <pc:chgData name="Jimmy Gilbert" userId="0212c120946023de" providerId="LiveId" clId="{9E84EF85-2E56-4097-842B-AC8D572A31C8}" dt="2021-07-28T12:48:51.885" v="1922"/>
        <pc:sldMkLst>
          <pc:docMk/>
          <pc:sldMk cId="0" sldId="299"/>
        </pc:sldMkLst>
        <pc:spChg chg="add mod ord">
          <ac:chgData name="Jimmy Gilbert" userId="0212c120946023de" providerId="LiveId" clId="{9E84EF85-2E56-4097-842B-AC8D572A31C8}" dt="2021-07-27T14:21:06.121" v="926" actId="14"/>
          <ac:spMkLst>
            <pc:docMk/>
            <pc:sldMk cId="0" sldId="299"/>
            <ac:spMk id="2" creationId="{749AE49C-F25B-4329-AA0C-663BE61FB523}"/>
          </ac:spMkLst>
        </pc:spChg>
        <pc:spChg chg="mod ord">
          <ac:chgData name="Jimmy Gilbert" userId="0212c120946023de" providerId="LiveId" clId="{9E84EF85-2E56-4097-842B-AC8D572A31C8}" dt="2021-07-27T14:13:35.784" v="800"/>
          <ac:spMkLst>
            <pc:docMk/>
            <pc:sldMk cId="0" sldId="299"/>
            <ac:spMk id="23554" creationId="{ABAE7D8C-11B2-4010-BD02-0E100D0E3AED}"/>
          </ac:spMkLst>
        </pc:spChg>
        <pc:spChg chg="mod ord">
          <ac:chgData name="Jimmy Gilbert" userId="0212c120946023de" providerId="LiveId" clId="{9E84EF85-2E56-4097-842B-AC8D572A31C8}" dt="2021-07-27T14:21:11.869" v="931"/>
          <ac:spMkLst>
            <pc:docMk/>
            <pc:sldMk cId="0" sldId="299"/>
            <ac:spMk id="23555" creationId="{3AEC6590-2DC8-4789-8705-885B406FC821}"/>
          </ac:spMkLst>
        </pc:spChg>
      </pc:sldChg>
      <pc:sldChg chg="addSp modSp add mod modClrScheme modAnim chgLayout">
        <pc:chgData name="Jimmy Gilbert" userId="0212c120946023de" providerId="LiveId" clId="{9E84EF85-2E56-4097-842B-AC8D572A31C8}" dt="2021-07-28T12:49:06.643" v="1924"/>
        <pc:sldMkLst>
          <pc:docMk/>
          <pc:sldMk cId="0" sldId="304"/>
        </pc:sldMkLst>
        <pc:spChg chg="add mod ord">
          <ac:chgData name="Jimmy Gilbert" userId="0212c120946023de" providerId="LiveId" clId="{9E84EF85-2E56-4097-842B-AC8D572A31C8}" dt="2021-07-27T14:21:24.125" v="936" actId="14"/>
          <ac:spMkLst>
            <pc:docMk/>
            <pc:sldMk cId="0" sldId="304"/>
            <ac:spMk id="2" creationId="{58763AEF-3D7A-4AB3-9D78-795D4CC09E7A}"/>
          </ac:spMkLst>
        </pc:spChg>
        <pc:spChg chg="mod ord">
          <ac:chgData name="Jimmy Gilbert" userId="0212c120946023de" providerId="LiveId" clId="{9E84EF85-2E56-4097-842B-AC8D572A31C8}" dt="2021-07-27T14:13:39.556" v="803"/>
          <ac:spMkLst>
            <pc:docMk/>
            <pc:sldMk cId="0" sldId="304"/>
            <ac:spMk id="24578" creationId="{2CEFB9B8-FB94-481A-9F1D-F71E6EB86D15}"/>
          </ac:spMkLst>
        </pc:spChg>
        <pc:spChg chg="mod ord">
          <ac:chgData name="Jimmy Gilbert" userId="0212c120946023de" providerId="LiveId" clId="{9E84EF85-2E56-4097-842B-AC8D572A31C8}" dt="2021-07-27T14:21:30.190" v="941"/>
          <ac:spMkLst>
            <pc:docMk/>
            <pc:sldMk cId="0" sldId="304"/>
            <ac:spMk id="24579" creationId="{084E00A8-A43E-4549-BFD1-0A2A65DC7292}"/>
          </ac:spMkLst>
        </pc:spChg>
        <pc:graphicFrameChg chg="add mod">
          <ac:chgData name="Jimmy Gilbert" userId="0212c120946023de" providerId="LiveId" clId="{9E84EF85-2E56-4097-842B-AC8D572A31C8}" dt="2021-07-27T14:27:14.173" v="960" actId="1076"/>
          <ac:graphicFrameMkLst>
            <pc:docMk/>
            <pc:sldMk cId="0" sldId="304"/>
            <ac:graphicFrameMk id="5" creationId="{9AE59EA0-51B2-4417-94F2-A8AD83371ECD}"/>
          </ac:graphicFrameMkLst>
        </pc:graphicFrameChg>
      </pc:sldChg>
      <pc:sldChg chg="addSp delSp modSp add del mod modClrScheme chgLayout">
        <pc:chgData name="Jimmy Gilbert" userId="0212c120946023de" providerId="LiveId" clId="{9E84EF85-2E56-4097-842B-AC8D572A31C8}" dt="2021-07-27T14:27:19.651" v="961" actId="47"/>
        <pc:sldMkLst>
          <pc:docMk/>
          <pc:sldMk cId="0" sldId="305"/>
        </pc:sldMkLst>
        <pc:spChg chg="add del mod ord">
          <ac:chgData name="Jimmy Gilbert" userId="0212c120946023de" providerId="LiveId" clId="{9E84EF85-2E56-4097-842B-AC8D572A31C8}" dt="2021-07-27T14:14:17.193" v="812" actId="478"/>
          <ac:spMkLst>
            <pc:docMk/>
            <pc:sldMk cId="0" sldId="305"/>
            <ac:spMk id="2" creationId="{09CC9346-8961-498C-8AF9-2256F71A13D5}"/>
          </ac:spMkLst>
        </pc:spChg>
        <pc:spChg chg="add mod ord">
          <ac:chgData name="Jimmy Gilbert" userId="0212c120946023de" providerId="LiveId" clId="{9E84EF85-2E56-4097-842B-AC8D572A31C8}" dt="2021-07-26T13:40:12.556" v="692" actId="700"/>
          <ac:spMkLst>
            <pc:docMk/>
            <pc:sldMk cId="0" sldId="305"/>
            <ac:spMk id="3" creationId="{F3B94E44-4C58-4DF1-98BA-083EAA0E2C6C}"/>
          </ac:spMkLst>
        </pc:spChg>
        <pc:spChg chg="mod ord">
          <ac:chgData name="Jimmy Gilbert" userId="0212c120946023de" providerId="LiveId" clId="{9E84EF85-2E56-4097-842B-AC8D572A31C8}" dt="2021-07-27T14:13:59.511" v="811"/>
          <ac:spMkLst>
            <pc:docMk/>
            <pc:sldMk cId="0" sldId="305"/>
            <ac:spMk id="1027" creationId="{B01EF4E2-2549-4257-94D7-FCFD606FF62C}"/>
          </ac:spMkLst>
        </pc:spChg>
        <pc:graphicFrameChg chg="del mod">
          <ac:chgData name="Jimmy Gilbert" userId="0212c120946023de" providerId="LiveId" clId="{9E84EF85-2E56-4097-842B-AC8D572A31C8}" dt="2021-07-27T14:27:09.254" v="958" actId="21"/>
          <ac:graphicFrameMkLst>
            <pc:docMk/>
            <pc:sldMk cId="0" sldId="305"/>
            <ac:graphicFrameMk id="1026" creationId="{52A5ED7F-1693-4794-9B87-A89B7003A62C}"/>
          </ac:graphicFrameMkLst>
        </pc:graphicFrameChg>
      </pc:sldChg>
      <pc:sldChg chg="addSp modSp add mod modClrScheme modAnim chgLayout">
        <pc:chgData name="Jimmy Gilbert" userId="0212c120946023de" providerId="LiveId" clId="{9E84EF85-2E56-4097-842B-AC8D572A31C8}" dt="2021-07-28T12:49:13.297" v="1925"/>
        <pc:sldMkLst>
          <pc:docMk/>
          <pc:sldMk cId="0" sldId="308"/>
        </pc:sldMkLst>
        <pc:spChg chg="add mod ord">
          <ac:chgData name="Jimmy Gilbert" userId="0212c120946023de" providerId="LiveId" clId="{9E84EF85-2E56-4097-842B-AC8D572A31C8}" dt="2021-07-27T21:41:29.432" v="1301" actId="20577"/>
          <ac:spMkLst>
            <pc:docMk/>
            <pc:sldMk cId="0" sldId="308"/>
            <ac:spMk id="2" creationId="{45C3F84F-915E-4323-A20E-3CC9D42165AF}"/>
          </ac:spMkLst>
        </pc:spChg>
        <pc:spChg chg="mod ord">
          <ac:chgData name="Jimmy Gilbert" userId="0212c120946023de" providerId="LiveId" clId="{9E84EF85-2E56-4097-842B-AC8D572A31C8}" dt="2021-07-27T14:13:53.243" v="810"/>
          <ac:spMkLst>
            <pc:docMk/>
            <pc:sldMk cId="0" sldId="308"/>
            <ac:spMk id="25602" creationId="{71E6F940-B2B1-43EA-8F0B-AF694BE00FED}"/>
          </ac:spMkLst>
        </pc:spChg>
        <pc:spChg chg="mod ord">
          <ac:chgData name="Jimmy Gilbert" userId="0212c120946023de" providerId="LiveId" clId="{9E84EF85-2E56-4097-842B-AC8D572A31C8}" dt="2021-07-27T14:21:48.482" v="943" actId="27636"/>
          <ac:spMkLst>
            <pc:docMk/>
            <pc:sldMk cId="0" sldId="308"/>
            <ac:spMk id="25603" creationId="{95DFF6E1-AF49-425B-A706-AA9A42DE89D8}"/>
          </ac:spMkLst>
        </pc:spChg>
      </pc:sldChg>
      <pc:sldChg chg="addSp modSp add mod modClrScheme modAnim chgLayout">
        <pc:chgData name="Jimmy Gilbert" userId="0212c120946023de" providerId="LiveId" clId="{9E84EF85-2E56-4097-842B-AC8D572A31C8}" dt="2021-07-28T12:49:31.284" v="1927" actId="15"/>
        <pc:sldMkLst>
          <pc:docMk/>
          <pc:sldMk cId="0" sldId="314"/>
        </pc:sldMkLst>
        <pc:spChg chg="mod ord">
          <ac:chgData name="Jimmy Gilbert" userId="0212c120946023de" providerId="LiveId" clId="{9E84EF85-2E56-4097-842B-AC8D572A31C8}" dt="2021-07-27T21:42:49.384" v="1305" actId="700"/>
          <ac:spMkLst>
            <pc:docMk/>
            <pc:sldMk cId="0" sldId="314"/>
            <ac:spMk id="2" creationId="{D30F2239-7DD4-46DF-A257-C024AEAC5DAB}"/>
          </ac:spMkLst>
        </pc:spChg>
        <pc:spChg chg="add mod ord">
          <ac:chgData name="Jimmy Gilbert" userId="0212c120946023de" providerId="LiveId" clId="{9E84EF85-2E56-4097-842B-AC8D572A31C8}" dt="2021-07-28T12:49:31.284" v="1927" actId="15"/>
          <ac:spMkLst>
            <pc:docMk/>
            <pc:sldMk cId="0" sldId="314"/>
            <ac:spMk id="3" creationId="{C1C6C7F1-1092-47EE-9E94-CC078990EAAB}"/>
          </ac:spMkLst>
        </pc:spChg>
        <pc:spChg chg="mod ord">
          <ac:chgData name="Jimmy Gilbert" userId="0212c120946023de" providerId="LiveId" clId="{9E84EF85-2E56-4097-842B-AC8D572A31C8}" dt="2021-07-27T21:42:49.384" v="1305" actId="700"/>
          <ac:spMkLst>
            <pc:docMk/>
            <pc:sldMk cId="0" sldId="314"/>
            <ac:spMk id="6145" creationId="{E1D7C80A-BAC9-4A08-9843-2CC9744E2381}"/>
          </ac:spMkLst>
        </pc:spChg>
        <pc:picChg chg="mod">
          <ac:chgData name="Jimmy Gilbert" userId="0212c120946023de" providerId="LiveId" clId="{9E84EF85-2E56-4097-842B-AC8D572A31C8}" dt="2021-07-27T14:51:23.129" v="1114" actId="1076"/>
          <ac:picMkLst>
            <pc:docMk/>
            <pc:sldMk cId="0" sldId="314"/>
            <ac:picMk id="26627" creationId="{AFF30B99-3D48-4882-AFE1-0C4E5E021A4B}"/>
          </ac:picMkLst>
        </pc:picChg>
      </pc:sldChg>
      <pc:sldChg chg="addSp modSp add mod modClrScheme modAnim chgLayout">
        <pc:chgData name="Jimmy Gilbert" userId="0212c120946023de" providerId="LiveId" clId="{9E84EF85-2E56-4097-842B-AC8D572A31C8}" dt="2021-07-28T12:49:45.342" v="1928"/>
        <pc:sldMkLst>
          <pc:docMk/>
          <pc:sldMk cId="0" sldId="315"/>
        </pc:sldMkLst>
        <pc:spChg chg="mod ord">
          <ac:chgData name="Jimmy Gilbert" userId="0212c120946023de" providerId="LiveId" clId="{9E84EF85-2E56-4097-842B-AC8D572A31C8}" dt="2021-07-27T14:30:56.354" v="1005"/>
          <ac:spMkLst>
            <pc:docMk/>
            <pc:sldMk cId="0" sldId="315"/>
            <ac:spMk id="2" creationId="{FD8F6E65-1D65-4801-9D7F-0A76D4614E11}"/>
          </ac:spMkLst>
        </pc:spChg>
        <pc:spChg chg="add mod ord">
          <ac:chgData name="Jimmy Gilbert" userId="0212c120946023de" providerId="LiveId" clId="{9E84EF85-2E56-4097-842B-AC8D572A31C8}" dt="2021-07-27T21:43:12.963" v="1314" actId="5793"/>
          <ac:spMkLst>
            <pc:docMk/>
            <pc:sldMk cId="0" sldId="315"/>
            <ac:spMk id="3" creationId="{30E491BC-7132-43FF-8CF2-B1AA0F162F81}"/>
          </ac:spMkLst>
        </pc:spChg>
        <pc:spChg chg="mod ord">
          <ac:chgData name="Jimmy Gilbert" userId="0212c120946023de" providerId="LiveId" clId="{9E84EF85-2E56-4097-842B-AC8D572A31C8}" dt="2021-07-27T21:27:26.357" v="1235" actId="20577"/>
          <ac:spMkLst>
            <pc:docMk/>
            <pc:sldMk cId="0" sldId="315"/>
            <ac:spMk id="7169" creationId="{E44AB1E4-24BD-4ECB-951D-E1181CF13A50}"/>
          </ac:spMkLst>
        </pc:spChg>
        <pc:picChg chg="mod">
          <ac:chgData name="Jimmy Gilbert" userId="0212c120946023de" providerId="LiveId" clId="{9E84EF85-2E56-4097-842B-AC8D572A31C8}" dt="2021-07-27T21:42:31.486" v="1303" actId="1076"/>
          <ac:picMkLst>
            <pc:docMk/>
            <pc:sldMk cId="0" sldId="315"/>
            <ac:picMk id="27651" creationId="{596E103D-9929-4B3C-AD39-AEB953AF8CB5}"/>
          </ac:picMkLst>
        </pc:picChg>
      </pc:sldChg>
      <pc:sldChg chg="addSp modSp add mod modClrScheme modAnim chgLayout">
        <pc:chgData name="Jimmy Gilbert" userId="0212c120946023de" providerId="LiveId" clId="{9E84EF85-2E56-4097-842B-AC8D572A31C8}" dt="2021-07-28T12:49:52.262" v="1929"/>
        <pc:sldMkLst>
          <pc:docMk/>
          <pc:sldMk cId="0" sldId="316"/>
        </pc:sldMkLst>
        <pc:spChg chg="mod ord">
          <ac:chgData name="Jimmy Gilbert" userId="0212c120946023de" providerId="LiveId" clId="{9E84EF85-2E56-4097-842B-AC8D572A31C8}" dt="2021-07-27T14:31:00.680" v="1008"/>
          <ac:spMkLst>
            <pc:docMk/>
            <pc:sldMk cId="0" sldId="316"/>
            <ac:spMk id="2" creationId="{EDE1824B-CE06-495F-801D-1F559BE95E7D}"/>
          </ac:spMkLst>
        </pc:spChg>
        <pc:spChg chg="add mod ord">
          <ac:chgData name="Jimmy Gilbert" userId="0212c120946023de" providerId="LiveId" clId="{9E84EF85-2E56-4097-842B-AC8D572A31C8}" dt="2021-07-27T21:43:20.094" v="1316" actId="14"/>
          <ac:spMkLst>
            <pc:docMk/>
            <pc:sldMk cId="0" sldId="316"/>
            <ac:spMk id="3" creationId="{83B26757-FA67-47B8-9D52-36F226BAEF52}"/>
          </ac:spMkLst>
        </pc:spChg>
        <pc:spChg chg="mod ord">
          <ac:chgData name="Jimmy Gilbert" userId="0212c120946023de" providerId="LiveId" clId="{9E84EF85-2E56-4097-842B-AC8D572A31C8}" dt="2021-07-27T14:41:17.983" v="1095" actId="20577"/>
          <ac:spMkLst>
            <pc:docMk/>
            <pc:sldMk cId="0" sldId="316"/>
            <ac:spMk id="8193" creationId="{664B0436-622B-444B-98D0-AD5703087149}"/>
          </ac:spMkLst>
        </pc:spChg>
        <pc:picChg chg="mod">
          <ac:chgData name="Jimmy Gilbert" userId="0212c120946023de" providerId="LiveId" clId="{9E84EF85-2E56-4097-842B-AC8D572A31C8}" dt="2021-07-27T14:41:22.108" v="1096" actId="1076"/>
          <ac:picMkLst>
            <pc:docMk/>
            <pc:sldMk cId="0" sldId="316"/>
            <ac:picMk id="28675" creationId="{B00A0D09-6890-40B2-B8A2-05E74E41ED72}"/>
          </ac:picMkLst>
        </pc:picChg>
      </pc:sldChg>
      <pc:sldChg chg="addSp delSp modSp add mod modClrScheme modAnim chgLayout">
        <pc:chgData name="Jimmy Gilbert" userId="0212c120946023de" providerId="LiveId" clId="{9E84EF85-2E56-4097-842B-AC8D572A31C8}" dt="2021-07-28T12:50:03.993" v="1930"/>
        <pc:sldMkLst>
          <pc:docMk/>
          <pc:sldMk cId="0" sldId="317"/>
        </pc:sldMkLst>
        <pc:spChg chg="mod ord">
          <ac:chgData name="Jimmy Gilbert" userId="0212c120946023de" providerId="LiveId" clId="{9E84EF85-2E56-4097-842B-AC8D572A31C8}" dt="2021-07-27T21:43:39.245" v="1320" actId="700"/>
          <ac:spMkLst>
            <pc:docMk/>
            <pc:sldMk cId="0" sldId="317"/>
            <ac:spMk id="2" creationId="{AE4290EB-C2BA-4A97-99D0-0B9B06E86382}"/>
          </ac:spMkLst>
        </pc:spChg>
        <pc:spChg chg="add mod ord">
          <ac:chgData name="Jimmy Gilbert" userId="0212c120946023de" providerId="LiveId" clId="{9E84EF85-2E56-4097-842B-AC8D572A31C8}" dt="2021-07-27T21:43:59.458" v="1331" actId="5793"/>
          <ac:spMkLst>
            <pc:docMk/>
            <pc:sldMk cId="0" sldId="317"/>
            <ac:spMk id="3" creationId="{408D01B2-37A1-46CB-A613-C0E8F3DB29F5}"/>
          </ac:spMkLst>
        </pc:spChg>
        <pc:spChg chg="add mod ord">
          <ac:chgData name="Jimmy Gilbert" userId="0212c120946023de" providerId="LiveId" clId="{9E84EF85-2E56-4097-842B-AC8D572A31C8}" dt="2021-07-27T21:43:42.170" v="1322" actId="20577"/>
          <ac:spMkLst>
            <pc:docMk/>
            <pc:sldMk cId="0" sldId="317"/>
            <ac:spMk id="4" creationId="{5F732EE8-5162-4012-B02B-0BE56AA3294F}"/>
          </ac:spMkLst>
        </pc:spChg>
        <pc:spChg chg="del mod ord">
          <ac:chgData name="Jimmy Gilbert" userId="0212c120946023de" providerId="LiveId" clId="{9E84EF85-2E56-4097-842B-AC8D572A31C8}" dt="2021-07-27T21:43:33.587" v="1319" actId="478"/>
          <ac:spMkLst>
            <pc:docMk/>
            <pc:sldMk cId="0" sldId="317"/>
            <ac:spMk id="9217" creationId="{1178C5E1-B5C5-4255-82A0-E9B98E22150C}"/>
          </ac:spMkLst>
        </pc:spChg>
        <pc:picChg chg="mod">
          <ac:chgData name="Jimmy Gilbert" userId="0212c120946023de" providerId="LiveId" clId="{9E84EF85-2E56-4097-842B-AC8D572A31C8}" dt="2021-07-27T21:44:16.029" v="1335" actId="167"/>
          <ac:picMkLst>
            <pc:docMk/>
            <pc:sldMk cId="0" sldId="317"/>
            <ac:picMk id="29699" creationId="{28E74F91-9ADD-4D38-AA6B-77D60F8F2DD9}"/>
          </ac:picMkLst>
        </pc:picChg>
      </pc:sldChg>
      <pc:sldChg chg="addSp delSp modSp add mod modClrScheme modAnim chgLayout">
        <pc:chgData name="Jimmy Gilbert" userId="0212c120946023de" providerId="LiveId" clId="{9E84EF85-2E56-4097-842B-AC8D572A31C8}" dt="2021-07-28T12:50:13.256" v="1931"/>
        <pc:sldMkLst>
          <pc:docMk/>
          <pc:sldMk cId="0" sldId="318"/>
        </pc:sldMkLst>
        <pc:spChg chg="mod ord">
          <ac:chgData name="Jimmy Gilbert" userId="0212c120946023de" providerId="LiveId" clId="{9E84EF85-2E56-4097-842B-AC8D572A31C8}" dt="2021-07-27T14:35:45.113" v="1031"/>
          <ac:spMkLst>
            <pc:docMk/>
            <pc:sldMk cId="0" sldId="318"/>
            <ac:spMk id="2" creationId="{3B2F0859-B2AA-44CF-BEC9-EDF261277D41}"/>
          </ac:spMkLst>
        </pc:spChg>
        <pc:spChg chg="add mod ord">
          <ac:chgData name="Jimmy Gilbert" userId="0212c120946023de" providerId="LiveId" clId="{9E84EF85-2E56-4097-842B-AC8D572A31C8}" dt="2021-07-27T21:45:31.748" v="1337" actId="14"/>
          <ac:spMkLst>
            <pc:docMk/>
            <pc:sldMk cId="0" sldId="318"/>
            <ac:spMk id="3" creationId="{B43E0313-68E7-47DE-B2FE-F400C7C56592}"/>
          </ac:spMkLst>
        </pc:spChg>
        <pc:spChg chg="add del">
          <ac:chgData name="Jimmy Gilbert" userId="0212c120946023de" providerId="LiveId" clId="{9E84EF85-2E56-4097-842B-AC8D572A31C8}" dt="2021-07-27T21:46:10.299" v="1339" actId="22"/>
          <ac:spMkLst>
            <pc:docMk/>
            <pc:sldMk cId="0" sldId="318"/>
            <ac:spMk id="7" creationId="{3D671CDB-7ECB-4523-A656-AE9A90412B32}"/>
          </ac:spMkLst>
        </pc:spChg>
        <pc:spChg chg="add del">
          <ac:chgData name="Jimmy Gilbert" userId="0212c120946023de" providerId="LiveId" clId="{9E84EF85-2E56-4097-842B-AC8D572A31C8}" dt="2021-07-27T21:46:14.185" v="1341" actId="22"/>
          <ac:spMkLst>
            <pc:docMk/>
            <pc:sldMk cId="0" sldId="318"/>
            <ac:spMk id="9" creationId="{EBAC496F-E9A9-4DF9-BAC7-C9FCABD83BCC}"/>
          </ac:spMkLst>
        </pc:spChg>
        <pc:spChg chg="mod ord">
          <ac:chgData name="Jimmy Gilbert" userId="0212c120946023de" providerId="LiveId" clId="{9E84EF85-2E56-4097-842B-AC8D572A31C8}" dt="2021-07-27T14:52:02.573" v="1144" actId="5793"/>
          <ac:spMkLst>
            <pc:docMk/>
            <pc:sldMk cId="0" sldId="318"/>
            <ac:spMk id="10241" creationId="{F97952D8-6577-4FF6-9148-02574A6A07AF}"/>
          </ac:spMkLst>
        </pc:spChg>
        <pc:picChg chg="mod">
          <ac:chgData name="Jimmy Gilbert" userId="0212c120946023de" providerId="LiveId" clId="{9E84EF85-2E56-4097-842B-AC8D572A31C8}" dt="2021-07-27T14:52:07.348" v="1145" actId="1076"/>
          <ac:picMkLst>
            <pc:docMk/>
            <pc:sldMk cId="0" sldId="318"/>
            <ac:picMk id="30723" creationId="{DABA0153-418C-475B-A688-CD5F880B4546}"/>
          </ac:picMkLst>
        </pc:picChg>
      </pc:sldChg>
      <pc:sldChg chg="addSp delSp modSp add mod modClrScheme modAnim chgLayout">
        <pc:chgData name="Jimmy Gilbert" userId="0212c120946023de" providerId="LiveId" clId="{9E84EF85-2E56-4097-842B-AC8D572A31C8}" dt="2021-07-28T12:50:25.611" v="1932"/>
        <pc:sldMkLst>
          <pc:docMk/>
          <pc:sldMk cId="0" sldId="319"/>
        </pc:sldMkLst>
        <pc:spChg chg="add mod ord">
          <ac:chgData name="Jimmy Gilbert" userId="0212c120946023de" providerId="LiveId" clId="{9E84EF85-2E56-4097-842B-AC8D572A31C8}" dt="2021-07-28T12:31:26.926" v="1411" actId="700"/>
          <ac:spMkLst>
            <pc:docMk/>
            <pc:sldMk cId="0" sldId="319"/>
            <ac:spMk id="2" creationId="{60F272EF-50DB-496F-AEEF-A8DAAFC974BE}"/>
          </ac:spMkLst>
        </pc:spChg>
        <pc:spChg chg="add mod ord">
          <ac:chgData name="Jimmy Gilbert" userId="0212c120946023de" providerId="LiveId" clId="{9E84EF85-2E56-4097-842B-AC8D572A31C8}" dt="2021-07-28T12:31:29.958" v="1413" actId="20577"/>
          <ac:spMkLst>
            <pc:docMk/>
            <pc:sldMk cId="0" sldId="319"/>
            <ac:spMk id="3" creationId="{EE55C7B8-6AEE-4996-8F21-E374D4DC4E03}"/>
          </ac:spMkLst>
        </pc:spChg>
        <pc:spChg chg="del mod ord">
          <ac:chgData name="Jimmy Gilbert" userId="0212c120946023de" providerId="LiveId" clId="{9E84EF85-2E56-4097-842B-AC8D572A31C8}" dt="2021-07-28T12:31:24.006" v="1410" actId="478"/>
          <ac:spMkLst>
            <pc:docMk/>
            <pc:sldMk cId="0" sldId="319"/>
            <ac:spMk id="31746" creationId="{0B7D8EC0-131E-4714-AC88-D739F46F3ED2}"/>
          </ac:spMkLst>
        </pc:spChg>
        <pc:spChg chg="mod ord">
          <ac:chgData name="Jimmy Gilbert" userId="0212c120946023de" providerId="LiveId" clId="{9E84EF85-2E56-4097-842B-AC8D572A31C8}" dt="2021-07-28T12:31:26.926" v="1411" actId="700"/>
          <ac:spMkLst>
            <pc:docMk/>
            <pc:sldMk cId="0" sldId="319"/>
            <ac:spMk id="31747" creationId="{57E86977-96D5-423B-B1A7-90CD22048B67}"/>
          </ac:spMkLst>
        </pc:spChg>
      </pc:sldChg>
      <pc:sldChg chg="addSp delSp modSp add mod modClrScheme chgLayout">
        <pc:chgData name="Jimmy Gilbert" userId="0212c120946023de" providerId="LiveId" clId="{9E84EF85-2E56-4097-842B-AC8D572A31C8}" dt="2021-07-28T12:30:05.144" v="1390"/>
        <pc:sldMkLst>
          <pc:docMk/>
          <pc:sldMk cId="0" sldId="320"/>
        </pc:sldMkLst>
        <pc:spChg chg="add del mod ord">
          <ac:chgData name="Jimmy Gilbert" userId="0212c120946023de" providerId="LiveId" clId="{9E84EF85-2E56-4097-842B-AC8D572A31C8}" dt="2021-07-28T12:29:29.607" v="1385" actId="478"/>
          <ac:spMkLst>
            <pc:docMk/>
            <pc:sldMk cId="0" sldId="320"/>
            <ac:spMk id="2" creationId="{F5B3154F-B331-4ADE-A2A7-39DEBB51F455}"/>
          </ac:spMkLst>
        </pc:spChg>
        <pc:spChg chg="mod ord">
          <ac:chgData name="Jimmy Gilbert" userId="0212c120946023de" providerId="LiveId" clId="{9E84EF85-2E56-4097-842B-AC8D572A31C8}" dt="2021-07-28T12:30:05.144" v="1390"/>
          <ac:spMkLst>
            <pc:docMk/>
            <pc:sldMk cId="0" sldId="320"/>
            <ac:spMk id="32770" creationId="{811E47E7-61FC-4231-BAB0-51E6D83CB3BF}"/>
          </ac:spMkLst>
        </pc:spChg>
        <pc:spChg chg="mod ord">
          <ac:chgData name="Jimmy Gilbert" userId="0212c120946023de" providerId="LiveId" clId="{9E84EF85-2E56-4097-842B-AC8D572A31C8}" dt="2021-07-28T12:27:35.961" v="1348" actId="700"/>
          <ac:spMkLst>
            <pc:docMk/>
            <pc:sldMk cId="0" sldId="320"/>
            <ac:spMk id="32771" creationId="{B2E55CDE-6C77-48AB-8D19-69E493CCDDCB}"/>
          </ac:spMkLst>
        </pc:spChg>
        <pc:picChg chg="mod">
          <ac:chgData name="Jimmy Gilbert" userId="0212c120946023de" providerId="LiveId" clId="{9E84EF85-2E56-4097-842B-AC8D572A31C8}" dt="2021-07-28T12:29:41.348" v="1387" actId="1076"/>
          <ac:picMkLst>
            <pc:docMk/>
            <pc:sldMk cId="0" sldId="320"/>
            <ac:picMk id="32772" creationId="{EEB79770-8CF9-4287-ABC9-13DC4E704EFC}"/>
          </ac:picMkLst>
        </pc:picChg>
      </pc:sldChg>
      <pc:sldChg chg="addSp modSp add mod modClrScheme modAnim chgLayout">
        <pc:chgData name="Jimmy Gilbert" userId="0212c120946023de" providerId="LiveId" clId="{9E84EF85-2E56-4097-842B-AC8D572A31C8}" dt="2021-07-28T12:50:31.008" v="1933"/>
        <pc:sldMkLst>
          <pc:docMk/>
          <pc:sldMk cId="0" sldId="321"/>
        </pc:sldMkLst>
        <pc:spChg chg="add mod ord">
          <ac:chgData name="Jimmy Gilbert" userId="0212c120946023de" providerId="LiveId" clId="{9E84EF85-2E56-4097-842B-AC8D572A31C8}" dt="2021-07-28T12:28:33.028" v="1367" actId="21"/>
          <ac:spMkLst>
            <pc:docMk/>
            <pc:sldMk cId="0" sldId="321"/>
            <ac:spMk id="2" creationId="{861F6B9C-947F-4B72-BC62-3A047C927042}"/>
          </ac:spMkLst>
        </pc:spChg>
        <pc:spChg chg="mod ord">
          <ac:chgData name="Jimmy Gilbert" userId="0212c120946023de" providerId="LiveId" clId="{9E84EF85-2E56-4097-842B-AC8D572A31C8}" dt="2021-07-28T12:28:38.155" v="1370"/>
          <ac:spMkLst>
            <pc:docMk/>
            <pc:sldMk cId="0" sldId="321"/>
            <ac:spMk id="33794" creationId="{1C5926A6-E7D8-44D6-8645-D4D521C82B50}"/>
          </ac:spMkLst>
        </pc:spChg>
        <pc:spChg chg="mod ord">
          <ac:chgData name="Jimmy Gilbert" userId="0212c120946023de" providerId="LiveId" clId="{9E84EF85-2E56-4097-842B-AC8D572A31C8}" dt="2021-07-28T12:28:29.536" v="1366" actId="27636"/>
          <ac:spMkLst>
            <pc:docMk/>
            <pc:sldMk cId="0" sldId="321"/>
            <ac:spMk id="33795" creationId="{0893F2A2-55D8-4E5D-AD96-ED0ACC7F4901}"/>
          </ac:spMkLst>
        </pc:spChg>
      </pc:sldChg>
      <pc:sldChg chg="addSp delSp modSp add mod modClrScheme chgLayout">
        <pc:chgData name="Jimmy Gilbert" userId="0212c120946023de" providerId="LiveId" clId="{9E84EF85-2E56-4097-842B-AC8D572A31C8}" dt="2021-07-28T12:29:24.312" v="1384" actId="1076"/>
        <pc:sldMkLst>
          <pc:docMk/>
          <pc:sldMk cId="0" sldId="322"/>
        </pc:sldMkLst>
        <pc:spChg chg="add del mod ord">
          <ac:chgData name="Jimmy Gilbert" userId="0212c120946023de" providerId="LiveId" clId="{9E84EF85-2E56-4097-842B-AC8D572A31C8}" dt="2021-07-28T12:27:42.536" v="1353" actId="478"/>
          <ac:spMkLst>
            <pc:docMk/>
            <pc:sldMk cId="0" sldId="322"/>
            <ac:spMk id="2" creationId="{7686EC92-B4D9-4400-8F49-9866D06D4117}"/>
          </ac:spMkLst>
        </pc:spChg>
        <pc:spChg chg="add del mod ord">
          <ac:chgData name="Jimmy Gilbert" userId="0212c120946023de" providerId="LiveId" clId="{9E84EF85-2E56-4097-842B-AC8D572A31C8}" dt="2021-07-28T12:29:21.568" v="1382" actId="478"/>
          <ac:spMkLst>
            <pc:docMk/>
            <pc:sldMk cId="0" sldId="322"/>
            <ac:spMk id="3" creationId="{67E64845-4B62-437D-8DBD-231164AD09A3}"/>
          </ac:spMkLst>
        </pc:spChg>
        <pc:spChg chg="add mod ord">
          <ac:chgData name="Jimmy Gilbert" userId="0212c120946023de" providerId="LiveId" clId="{9E84EF85-2E56-4097-842B-AC8D572A31C8}" dt="2021-07-28T12:29:18.426" v="1381"/>
          <ac:spMkLst>
            <pc:docMk/>
            <pc:sldMk cId="0" sldId="322"/>
            <ac:spMk id="4" creationId="{E8CB2E50-27F6-4A69-9EFF-C7E4D3462AC7}"/>
          </ac:spMkLst>
        </pc:spChg>
        <pc:spChg chg="del mod ord">
          <ac:chgData name="Jimmy Gilbert" userId="0212c120946023de" providerId="LiveId" clId="{9E84EF85-2E56-4097-842B-AC8D572A31C8}" dt="2021-07-28T12:29:13.459" v="1379" actId="478"/>
          <ac:spMkLst>
            <pc:docMk/>
            <pc:sldMk cId="0" sldId="322"/>
            <ac:spMk id="34818" creationId="{DC0BF4C7-BD60-44DB-B7C9-320CDE34A8D2}"/>
          </ac:spMkLst>
        </pc:spChg>
        <pc:spChg chg="mod ord">
          <ac:chgData name="Jimmy Gilbert" userId="0212c120946023de" providerId="LiveId" clId="{9E84EF85-2E56-4097-842B-AC8D572A31C8}" dt="2021-07-28T12:29:16.927" v="1380" actId="700"/>
          <ac:spMkLst>
            <pc:docMk/>
            <pc:sldMk cId="0" sldId="322"/>
            <ac:spMk id="34819" creationId="{4003C6D0-260B-46AE-BAD7-EE413C5EAE14}"/>
          </ac:spMkLst>
        </pc:spChg>
        <pc:picChg chg="mod">
          <ac:chgData name="Jimmy Gilbert" userId="0212c120946023de" providerId="LiveId" clId="{9E84EF85-2E56-4097-842B-AC8D572A31C8}" dt="2021-07-28T12:29:24.312" v="1384" actId="1076"/>
          <ac:picMkLst>
            <pc:docMk/>
            <pc:sldMk cId="0" sldId="322"/>
            <ac:picMk id="34820" creationId="{2232DF4D-2D4B-4C6D-8C83-D7B767223088}"/>
          </ac:picMkLst>
        </pc:picChg>
      </pc:sldChg>
      <pc:sldChg chg="modSp mod modAnim">
        <pc:chgData name="Jimmy Gilbert" userId="0212c120946023de" providerId="LiveId" clId="{9E84EF85-2E56-4097-842B-AC8D572A31C8}" dt="2021-07-27T21:33:07.819" v="1266" actId="20577"/>
        <pc:sldMkLst>
          <pc:docMk/>
          <pc:sldMk cId="0" sldId="380"/>
        </pc:sldMkLst>
        <pc:spChg chg="mod">
          <ac:chgData name="Jimmy Gilbert" userId="0212c120946023de" providerId="LiveId" clId="{9E84EF85-2E56-4097-842B-AC8D572A31C8}" dt="2021-07-26T13:06:24.921" v="0"/>
          <ac:spMkLst>
            <pc:docMk/>
            <pc:sldMk cId="0" sldId="380"/>
            <ac:spMk id="2" creationId="{00000000-0000-0000-0000-000000000000}"/>
          </ac:spMkLst>
        </pc:spChg>
        <pc:spChg chg="mod">
          <ac:chgData name="Jimmy Gilbert" userId="0212c120946023de" providerId="LiveId" clId="{9E84EF85-2E56-4097-842B-AC8D572A31C8}" dt="2021-07-26T13:06:24.921" v="0"/>
          <ac:spMkLst>
            <pc:docMk/>
            <pc:sldMk cId="0" sldId="380"/>
            <ac:spMk id="3" creationId="{00000000-0000-0000-0000-000000000000}"/>
          </ac:spMkLst>
        </pc:spChg>
        <pc:spChg chg="mod">
          <ac:chgData name="Jimmy Gilbert" userId="0212c120946023de" providerId="LiveId" clId="{9E84EF85-2E56-4097-842B-AC8D572A31C8}" dt="2021-07-26T13:06:24.921" v="0"/>
          <ac:spMkLst>
            <pc:docMk/>
            <pc:sldMk cId="0" sldId="380"/>
            <ac:spMk id="4" creationId="{00000000-0000-0000-0000-000000000000}"/>
          </ac:spMkLst>
        </pc:spChg>
        <pc:spChg chg="mod">
          <ac:chgData name="Jimmy Gilbert" userId="0212c120946023de" providerId="LiveId" clId="{9E84EF85-2E56-4097-842B-AC8D572A31C8}" dt="2021-07-26T13:06:24.921" v="0"/>
          <ac:spMkLst>
            <pc:docMk/>
            <pc:sldMk cId="0" sldId="380"/>
            <ac:spMk id="5" creationId="{00000000-0000-0000-0000-000000000000}"/>
          </ac:spMkLst>
        </pc:spChg>
        <pc:spChg chg="mod">
          <ac:chgData name="Jimmy Gilbert" userId="0212c120946023de" providerId="LiveId" clId="{9E84EF85-2E56-4097-842B-AC8D572A31C8}" dt="2021-07-26T13:06:24.921" v="0"/>
          <ac:spMkLst>
            <pc:docMk/>
            <pc:sldMk cId="0" sldId="380"/>
            <ac:spMk id="10242" creationId="{00000000-0000-0000-0000-000000000000}"/>
          </ac:spMkLst>
        </pc:spChg>
        <pc:spChg chg="mod">
          <ac:chgData name="Jimmy Gilbert" userId="0212c120946023de" providerId="LiveId" clId="{9E84EF85-2E56-4097-842B-AC8D572A31C8}" dt="2021-07-27T21:33:07.819" v="1266" actId="20577"/>
          <ac:spMkLst>
            <pc:docMk/>
            <pc:sldMk cId="0" sldId="380"/>
            <ac:spMk id="19458" creationId="{00000000-0000-0000-0000-000000000000}"/>
          </ac:spMkLst>
        </pc:spChg>
        <pc:spChg chg="mod">
          <ac:chgData name="Jimmy Gilbert" userId="0212c120946023de" providerId="LiveId" clId="{9E84EF85-2E56-4097-842B-AC8D572A31C8}" dt="2021-07-26T13:14:31.363" v="199" actId="20577"/>
          <ac:spMkLst>
            <pc:docMk/>
            <pc:sldMk cId="0" sldId="380"/>
            <ac:spMk id="19461" creationId="{00000000-0000-0000-0000-000000000000}"/>
          </ac:spMkLst>
        </pc:spChg>
      </pc:sldChg>
      <pc:sldChg chg="modSp del">
        <pc:chgData name="Jimmy Gilbert" userId="0212c120946023de" providerId="LiveId" clId="{9E84EF85-2E56-4097-842B-AC8D572A31C8}" dt="2021-07-28T12:39:31.051" v="1464" actId="47"/>
        <pc:sldMkLst>
          <pc:docMk/>
          <pc:sldMk cId="0" sldId="387"/>
        </pc:sldMkLst>
        <pc:spChg chg="mod">
          <ac:chgData name="Jimmy Gilbert" userId="0212c120946023de" providerId="LiveId" clId="{9E84EF85-2E56-4097-842B-AC8D572A31C8}" dt="2021-07-26T13:06:24.921" v="0"/>
          <ac:spMkLst>
            <pc:docMk/>
            <pc:sldMk cId="0" sldId="387"/>
            <ac:spMk id="2" creationId="{00000000-0000-0000-0000-000000000000}"/>
          </ac:spMkLst>
        </pc:spChg>
        <pc:spChg chg="mod">
          <ac:chgData name="Jimmy Gilbert" userId="0212c120946023de" providerId="LiveId" clId="{9E84EF85-2E56-4097-842B-AC8D572A31C8}" dt="2021-07-26T13:06:24.921" v="0"/>
          <ac:spMkLst>
            <pc:docMk/>
            <pc:sldMk cId="0" sldId="387"/>
            <ac:spMk id="3" creationId="{00000000-0000-0000-0000-000000000000}"/>
          </ac:spMkLst>
        </pc:spChg>
        <pc:spChg chg="mod">
          <ac:chgData name="Jimmy Gilbert" userId="0212c120946023de" providerId="LiveId" clId="{9E84EF85-2E56-4097-842B-AC8D572A31C8}" dt="2021-07-26T13:06:24.921" v="0"/>
          <ac:spMkLst>
            <pc:docMk/>
            <pc:sldMk cId="0" sldId="387"/>
            <ac:spMk id="4" creationId="{00000000-0000-0000-0000-000000000000}"/>
          </ac:spMkLst>
        </pc:spChg>
        <pc:spChg chg="mod">
          <ac:chgData name="Jimmy Gilbert" userId="0212c120946023de" providerId="LiveId" clId="{9E84EF85-2E56-4097-842B-AC8D572A31C8}" dt="2021-07-26T13:06:24.921" v="0"/>
          <ac:spMkLst>
            <pc:docMk/>
            <pc:sldMk cId="0" sldId="387"/>
            <ac:spMk id="5" creationId="{00000000-0000-0000-0000-000000000000}"/>
          </ac:spMkLst>
        </pc:spChg>
        <pc:spChg chg="mod">
          <ac:chgData name="Jimmy Gilbert" userId="0212c120946023de" providerId="LiveId" clId="{9E84EF85-2E56-4097-842B-AC8D572A31C8}" dt="2021-07-26T13:06:24.921" v="0"/>
          <ac:spMkLst>
            <pc:docMk/>
            <pc:sldMk cId="0" sldId="387"/>
            <ac:spMk id="18435" creationId="{00000000-0000-0000-0000-000000000000}"/>
          </ac:spMkLst>
        </pc:spChg>
        <pc:spChg chg="mod">
          <ac:chgData name="Jimmy Gilbert" userId="0212c120946023de" providerId="LiveId" clId="{9E84EF85-2E56-4097-842B-AC8D572A31C8}" dt="2021-07-26T13:06:24.921" v="0"/>
          <ac:spMkLst>
            <pc:docMk/>
            <pc:sldMk cId="0" sldId="387"/>
            <ac:spMk id="27652" creationId="{00000000-0000-0000-0000-000000000000}"/>
          </ac:spMkLst>
        </pc:spChg>
      </pc:sldChg>
      <pc:sldChg chg="modSp del">
        <pc:chgData name="Jimmy Gilbert" userId="0212c120946023de" providerId="LiveId" clId="{9E84EF85-2E56-4097-842B-AC8D572A31C8}" dt="2021-07-26T13:14:46.326" v="200" actId="47"/>
        <pc:sldMkLst>
          <pc:docMk/>
          <pc:sldMk cId="903783772" sldId="399"/>
        </pc:sldMkLst>
        <pc:spChg chg="mod">
          <ac:chgData name="Jimmy Gilbert" userId="0212c120946023de" providerId="LiveId" clId="{9E84EF85-2E56-4097-842B-AC8D572A31C8}" dt="2021-07-26T13:06:24.921" v="0"/>
          <ac:spMkLst>
            <pc:docMk/>
            <pc:sldMk cId="903783772" sldId="399"/>
            <ac:spMk id="2" creationId="{00000000-0000-0000-0000-000000000000}"/>
          </ac:spMkLst>
        </pc:spChg>
        <pc:spChg chg="mod">
          <ac:chgData name="Jimmy Gilbert" userId="0212c120946023de" providerId="LiveId" clId="{9E84EF85-2E56-4097-842B-AC8D572A31C8}" dt="2021-07-26T13:06:24.921" v="0"/>
          <ac:spMkLst>
            <pc:docMk/>
            <pc:sldMk cId="903783772" sldId="399"/>
            <ac:spMk id="3" creationId="{00000000-0000-0000-0000-000000000000}"/>
          </ac:spMkLst>
        </pc:spChg>
        <pc:spChg chg="mod">
          <ac:chgData name="Jimmy Gilbert" userId="0212c120946023de" providerId="LiveId" clId="{9E84EF85-2E56-4097-842B-AC8D572A31C8}" dt="2021-07-26T13:06:24.921" v="0"/>
          <ac:spMkLst>
            <pc:docMk/>
            <pc:sldMk cId="903783772" sldId="399"/>
            <ac:spMk id="8" creationId="{00000000-0000-0000-0000-000000000000}"/>
          </ac:spMkLst>
        </pc:spChg>
        <pc:spChg chg="mod">
          <ac:chgData name="Jimmy Gilbert" userId="0212c120946023de" providerId="LiveId" clId="{9E84EF85-2E56-4097-842B-AC8D572A31C8}" dt="2021-07-26T13:06:24.921" v="0"/>
          <ac:spMkLst>
            <pc:docMk/>
            <pc:sldMk cId="903783772" sldId="399"/>
            <ac:spMk id="9" creationId="{00000000-0000-0000-0000-000000000000}"/>
          </ac:spMkLst>
        </pc:spChg>
        <pc:spChg chg="mod">
          <ac:chgData name="Jimmy Gilbert" userId="0212c120946023de" providerId="LiveId" clId="{9E84EF85-2E56-4097-842B-AC8D572A31C8}" dt="2021-07-26T13:06:24.921" v="0"/>
          <ac:spMkLst>
            <pc:docMk/>
            <pc:sldMk cId="903783772" sldId="399"/>
            <ac:spMk id="10" creationId="{00000000-0000-0000-0000-000000000000}"/>
          </ac:spMkLst>
        </pc:spChg>
        <pc:spChg chg="mod">
          <ac:chgData name="Jimmy Gilbert" userId="0212c120946023de" providerId="LiveId" clId="{9E84EF85-2E56-4097-842B-AC8D572A31C8}" dt="2021-07-26T13:06:24.921" v="0"/>
          <ac:spMkLst>
            <pc:docMk/>
            <pc:sldMk cId="903783772" sldId="399"/>
            <ac:spMk id="11" creationId="{00000000-0000-0000-0000-000000000000}"/>
          </ac:spMkLst>
        </pc:spChg>
        <pc:spChg chg="mod">
          <ac:chgData name="Jimmy Gilbert" userId="0212c120946023de" providerId="LiveId" clId="{9E84EF85-2E56-4097-842B-AC8D572A31C8}" dt="2021-07-26T13:06:24.921" v="0"/>
          <ac:spMkLst>
            <pc:docMk/>
            <pc:sldMk cId="903783772" sldId="399"/>
            <ac:spMk id="17411" creationId="{00000000-0000-0000-0000-000000000000}"/>
          </ac:spMkLst>
        </pc:spChg>
      </pc:sldChg>
      <pc:sldChg chg="modSp mod modAnim">
        <pc:chgData name="Jimmy Gilbert" userId="0212c120946023de" providerId="LiveId" clId="{9E84EF85-2E56-4097-842B-AC8D572A31C8}" dt="2021-07-28T12:44:59.163" v="1852"/>
        <pc:sldMkLst>
          <pc:docMk/>
          <pc:sldMk cId="1485856511" sldId="410"/>
        </pc:sldMkLst>
        <pc:spChg chg="mod">
          <ac:chgData name="Jimmy Gilbert" userId="0212c120946023de" providerId="LiveId" clId="{9E84EF85-2E56-4097-842B-AC8D572A31C8}" dt="2021-07-26T13:16:15.081" v="235" actId="20577"/>
          <ac:spMkLst>
            <pc:docMk/>
            <pc:sldMk cId="1485856511" sldId="410"/>
            <ac:spMk id="2" creationId="{00000000-0000-0000-0000-000000000000}"/>
          </ac:spMkLst>
        </pc:spChg>
        <pc:spChg chg="mod">
          <ac:chgData name="Jimmy Gilbert" userId="0212c120946023de" providerId="LiveId" clId="{9E84EF85-2E56-4097-842B-AC8D572A31C8}" dt="2021-07-26T13:24:10.175" v="369"/>
          <ac:spMkLst>
            <pc:docMk/>
            <pc:sldMk cId="1485856511" sldId="410"/>
            <ac:spMk id="3" creationId="{00000000-0000-0000-0000-000000000000}"/>
          </ac:spMkLst>
        </pc:spChg>
        <pc:spChg chg="mod">
          <ac:chgData name="Jimmy Gilbert" userId="0212c120946023de" providerId="LiveId" clId="{9E84EF85-2E56-4097-842B-AC8D572A31C8}" dt="2021-07-26T13:19:04.083" v="311" actId="20577"/>
          <ac:spMkLst>
            <pc:docMk/>
            <pc:sldMk cId="1485856511" sldId="410"/>
            <ac:spMk id="4" creationId="{00000000-0000-0000-0000-000000000000}"/>
          </ac:spMkLst>
        </pc:spChg>
        <pc:spChg chg="mod">
          <ac:chgData name="Jimmy Gilbert" userId="0212c120946023de" providerId="LiveId" clId="{9E84EF85-2E56-4097-842B-AC8D572A31C8}" dt="2021-07-26T13:15:42.522" v="206" actId="20577"/>
          <ac:spMkLst>
            <pc:docMk/>
            <pc:sldMk cId="1485856511" sldId="410"/>
            <ac:spMk id="5" creationId="{00000000-0000-0000-0000-000000000000}"/>
          </ac:spMkLst>
        </pc:spChg>
        <pc:spChg chg="mod">
          <ac:chgData name="Jimmy Gilbert" userId="0212c120946023de" providerId="LiveId" clId="{9E84EF85-2E56-4097-842B-AC8D572A31C8}" dt="2021-07-26T13:24:10.175" v="369"/>
          <ac:spMkLst>
            <pc:docMk/>
            <pc:sldMk cId="1485856511" sldId="410"/>
            <ac:spMk id="6" creationId="{00000000-0000-0000-0000-000000000000}"/>
          </ac:spMkLst>
        </pc:spChg>
        <pc:spChg chg="mod">
          <ac:chgData name="Jimmy Gilbert" userId="0212c120946023de" providerId="LiveId" clId="{9E84EF85-2E56-4097-842B-AC8D572A31C8}" dt="2021-07-26T13:24:10.175" v="369"/>
          <ac:spMkLst>
            <pc:docMk/>
            <pc:sldMk cId="1485856511" sldId="410"/>
            <ac:spMk id="7" creationId="{00000000-0000-0000-0000-000000000000}"/>
          </ac:spMkLst>
        </pc:spChg>
        <pc:spChg chg="mod">
          <ac:chgData name="Jimmy Gilbert" userId="0212c120946023de" providerId="LiveId" clId="{9E84EF85-2E56-4097-842B-AC8D572A31C8}" dt="2021-07-26T13:15:09.614" v="203"/>
          <ac:spMkLst>
            <pc:docMk/>
            <pc:sldMk cId="1485856511" sldId="410"/>
            <ac:spMk id="20483" creationId="{00000000-0000-0000-0000-000000000000}"/>
          </ac:spMkLst>
        </pc:spChg>
      </pc:sldChg>
      <pc:sldChg chg="addSp modSp mod">
        <pc:chgData name="Jimmy Gilbert" userId="0212c120946023de" providerId="LiveId" clId="{9E84EF85-2E56-4097-842B-AC8D572A31C8}" dt="2021-07-28T12:35:52.009" v="1441" actId="122"/>
        <pc:sldMkLst>
          <pc:docMk/>
          <pc:sldMk cId="2344287550" sldId="421"/>
        </pc:sldMkLst>
        <pc:spChg chg="mod">
          <ac:chgData name="Jimmy Gilbert" userId="0212c120946023de" providerId="LiveId" clId="{9E84EF85-2E56-4097-842B-AC8D572A31C8}" dt="2021-07-28T12:35:52.009" v="1441" actId="122"/>
          <ac:spMkLst>
            <pc:docMk/>
            <pc:sldMk cId="2344287550" sldId="421"/>
            <ac:spMk id="2" creationId="{00000000-0000-0000-0000-000000000000}"/>
          </ac:spMkLst>
        </pc:spChg>
        <pc:spChg chg="mod">
          <ac:chgData name="Jimmy Gilbert" userId="0212c120946023de" providerId="LiveId" clId="{9E84EF85-2E56-4097-842B-AC8D572A31C8}" dt="2021-07-26T13:06:24.921" v="0"/>
          <ac:spMkLst>
            <pc:docMk/>
            <pc:sldMk cId="2344287550" sldId="421"/>
            <ac:spMk id="5" creationId="{00000000-0000-0000-0000-000000000000}"/>
          </ac:spMkLst>
        </pc:spChg>
        <pc:spChg chg="mod">
          <ac:chgData name="Jimmy Gilbert" userId="0212c120946023de" providerId="LiveId" clId="{9E84EF85-2E56-4097-842B-AC8D572A31C8}" dt="2021-07-26T13:06:24.921" v="0"/>
          <ac:spMkLst>
            <pc:docMk/>
            <pc:sldMk cId="2344287550" sldId="421"/>
            <ac:spMk id="6" creationId="{00000000-0000-0000-0000-000000000000}"/>
          </ac:spMkLst>
        </pc:spChg>
        <pc:spChg chg="mod">
          <ac:chgData name="Jimmy Gilbert" userId="0212c120946023de" providerId="LiveId" clId="{9E84EF85-2E56-4097-842B-AC8D572A31C8}" dt="2021-07-26T13:06:24.921" v="0"/>
          <ac:spMkLst>
            <pc:docMk/>
            <pc:sldMk cId="2344287550" sldId="421"/>
            <ac:spMk id="7" creationId="{00000000-0000-0000-0000-000000000000}"/>
          </ac:spMkLst>
        </pc:spChg>
        <pc:spChg chg="mod">
          <ac:chgData name="Jimmy Gilbert" userId="0212c120946023de" providerId="LiveId" clId="{9E84EF85-2E56-4097-842B-AC8D572A31C8}" dt="2021-07-26T13:06:24.921" v="0"/>
          <ac:spMkLst>
            <pc:docMk/>
            <pc:sldMk cId="2344287550" sldId="421"/>
            <ac:spMk id="8" creationId="{00000000-0000-0000-0000-000000000000}"/>
          </ac:spMkLst>
        </pc:spChg>
        <pc:picChg chg="add mod">
          <ac:chgData name="Jimmy Gilbert" userId="0212c120946023de" providerId="LiveId" clId="{9E84EF85-2E56-4097-842B-AC8D572A31C8}" dt="2021-07-28T12:35:47.936" v="1440" actId="1076"/>
          <ac:picMkLst>
            <pc:docMk/>
            <pc:sldMk cId="2344287550" sldId="421"/>
            <ac:picMk id="9" creationId="{65FF6AE8-624B-4A55-9FED-E9DCE7921565}"/>
          </ac:picMkLst>
        </pc:picChg>
      </pc:sldChg>
      <pc:sldChg chg="modSp">
        <pc:chgData name="Jimmy Gilbert" userId="0212c120946023de" providerId="LiveId" clId="{9E84EF85-2E56-4097-842B-AC8D572A31C8}" dt="2021-07-26T13:06:24.921" v="0"/>
        <pc:sldMkLst>
          <pc:docMk/>
          <pc:sldMk cId="576259174" sldId="422"/>
        </pc:sldMkLst>
        <pc:spChg chg="mod">
          <ac:chgData name="Jimmy Gilbert" userId="0212c120946023de" providerId="LiveId" clId="{9E84EF85-2E56-4097-842B-AC8D572A31C8}" dt="2021-07-26T13:06:24.921" v="0"/>
          <ac:spMkLst>
            <pc:docMk/>
            <pc:sldMk cId="576259174" sldId="422"/>
            <ac:spMk id="2" creationId="{00000000-0000-0000-0000-000000000000}"/>
          </ac:spMkLst>
        </pc:spChg>
        <pc:spChg chg="mod">
          <ac:chgData name="Jimmy Gilbert" userId="0212c120946023de" providerId="LiveId" clId="{9E84EF85-2E56-4097-842B-AC8D572A31C8}" dt="2021-07-26T13:06:24.921" v="0"/>
          <ac:spMkLst>
            <pc:docMk/>
            <pc:sldMk cId="576259174" sldId="422"/>
            <ac:spMk id="4" creationId="{00000000-0000-0000-0000-000000000000}"/>
          </ac:spMkLst>
        </pc:spChg>
        <pc:spChg chg="mod">
          <ac:chgData name="Jimmy Gilbert" userId="0212c120946023de" providerId="LiveId" clId="{9E84EF85-2E56-4097-842B-AC8D572A31C8}" dt="2021-07-26T13:06:24.921" v="0"/>
          <ac:spMkLst>
            <pc:docMk/>
            <pc:sldMk cId="576259174" sldId="422"/>
            <ac:spMk id="5" creationId="{00000000-0000-0000-0000-000000000000}"/>
          </ac:spMkLst>
        </pc:spChg>
        <pc:spChg chg="mod">
          <ac:chgData name="Jimmy Gilbert" userId="0212c120946023de" providerId="LiveId" clId="{9E84EF85-2E56-4097-842B-AC8D572A31C8}" dt="2021-07-26T13:06:24.921" v="0"/>
          <ac:spMkLst>
            <pc:docMk/>
            <pc:sldMk cId="576259174" sldId="422"/>
            <ac:spMk id="6" creationId="{00000000-0000-0000-0000-000000000000}"/>
          </ac:spMkLst>
        </pc:spChg>
        <pc:spChg chg="mod">
          <ac:chgData name="Jimmy Gilbert" userId="0212c120946023de" providerId="LiveId" clId="{9E84EF85-2E56-4097-842B-AC8D572A31C8}" dt="2021-07-26T13:06:24.921" v="0"/>
          <ac:spMkLst>
            <pc:docMk/>
            <pc:sldMk cId="576259174" sldId="422"/>
            <ac:spMk id="7" creationId="{00000000-0000-0000-0000-000000000000}"/>
          </ac:spMkLst>
        </pc:spChg>
      </pc:sldChg>
      <pc:sldChg chg="modSp modAnim">
        <pc:chgData name="Jimmy Gilbert" userId="0212c120946023de" providerId="LiveId" clId="{9E84EF85-2E56-4097-842B-AC8D572A31C8}" dt="2021-07-28T12:40:58.868" v="1646" actId="20577"/>
        <pc:sldMkLst>
          <pc:docMk/>
          <pc:sldMk cId="1438848471" sldId="423"/>
        </pc:sldMkLst>
        <pc:spChg chg="mod">
          <ac:chgData name="Jimmy Gilbert" userId="0212c120946023de" providerId="LiveId" clId="{9E84EF85-2E56-4097-842B-AC8D572A31C8}" dt="2021-07-26T13:06:24.921" v="0"/>
          <ac:spMkLst>
            <pc:docMk/>
            <pc:sldMk cId="1438848471" sldId="423"/>
            <ac:spMk id="2" creationId="{00000000-0000-0000-0000-000000000000}"/>
          </ac:spMkLst>
        </pc:spChg>
        <pc:spChg chg="mod">
          <ac:chgData name="Jimmy Gilbert" userId="0212c120946023de" providerId="LiveId" clId="{9E84EF85-2E56-4097-842B-AC8D572A31C8}" dt="2021-07-26T13:06:24.921" v="0"/>
          <ac:spMkLst>
            <pc:docMk/>
            <pc:sldMk cId="1438848471" sldId="423"/>
            <ac:spMk id="3" creationId="{00000000-0000-0000-0000-000000000000}"/>
          </ac:spMkLst>
        </pc:spChg>
        <pc:spChg chg="mod">
          <ac:chgData name="Jimmy Gilbert" userId="0212c120946023de" providerId="LiveId" clId="{9E84EF85-2E56-4097-842B-AC8D572A31C8}" dt="2021-07-26T13:06:24.921" v="0"/>
          <ac:spMkLst>
            <pc:docMk/>
            <pc:sldMk cId="1438848471" sldId="423"/>
            <ac:spMk id="4" creationId="{00000000-0000-0000-0000-000000000000}"/>
          </ac:spMkLst>
        </pc:spChg>
        <pc:spChg chg="mod">
          <ac:chgData name="Jimmy Gilbert" userId="0212c120946023de" providerId="LiveId" clId="{9E84EF85-2E56-4097-842B-AC8D572A31C8}" dt="2021-07-26T13:06:24.921" v="0"/>
          <ac:spMkLst>
            <pc:docMk/>
            <pc:sldMk cId="1438848471" sldId="423"/>
            <ac:spMk id="5" creationId="{00000000-0000-0000-0000-000000000000}"/>
          </ac:spMkLst>
        </pc:spChg>
        <pc:spChg chg="mod">
          <ac:chgData name="Jimmy Gilbert" userId="0212c120946023de" providerId="LiveId" clId="{9E84EF85-2E56-4097-842B-AC8D572A31C8}" dt="2021-07-28T12:40:58.868" v="1646" actId="20577"/>
          <ac:spMkLst>
            <pc:docMk/>
            <pc:sldMk cId="1438848471" sldId="423"/>
            <ac:spMk id="18435" creationId="{00000000-0000-0000-0000-000000000000}"/>
          </ac:spMkLst>
        </pc:spChg>
        <pc:spChg chg="mod">
          <ac:chgData name="Jimmy Gilbert" userId="0212c120946023de" providerId="LiveId" clId="{9E84EF85-2E56-4097-842B-AC8D572A31C8}" dt="2021-07-26T13:06:24.921" v="0"/>
          <ac:spMkLst>
            <pc:docMk/>
            <pc:sldMk cId="1438848471" sldId="423"/>
            <ac:spMk id="27652" creationId="{00000000-0000-0000-0000-000000000000}"/>
          </ac:spMkLst>
        </pc:spChg>
      </pc:sldChg>
      <pc:sldChg chg="addSp modSp mod">
        <pc:chgData name="Jimmy Gilbert" userId="0212c120946023de" providerId="LiveId" clId="{9E84EF85-2E56-4097-842B-AC8D572A31C8}" dt="2021-07-28T12:41:18.762" v="1648" actId="122"/>
        <pc:sldMkLst>
          <pc:docMk/>
          <pc:sldMk cId="495964328" sldId="424"/>
        </pc:sldMkLst>
        <pc:spChg chg="mod">
          <ac:chgData name="Jimmy Gilbert" userId="0212c120946023de" providerId="LiveId" clId="{9E84EF85-2E56-4097-842B-AC8D572A31C8}" dt="2021-07-26T13:06:24.921" v="0"/>
          <ac:spMkLst>
            <pc:docMk/>
            <pc:sldMk cId="495964328" sldId="424"/>
            <ac:spMk id="2" creationId="{00000000-0000-0000-0000-000000000000}"/>
          </ac:spMkLst>
        </pc:spChg>
        <pc:spChg chg="mod">
          <ac:chgData name="Jimmy Gilbert" userId="0212c120946023de" providerId="LiveId" clId="{9E84EF85-2E56-4097-842B-AC8D572A31C8}" dt="2021-07-26T13:06:24.921" v="0"/>
          <ac:spMkLst>
            <pc:docMk/>
            <pc:sldMk cId="495964328" sldId="424"/>
            <ac:spMk id="3" creationId="{00000000-0000-0000-0000-000000000000}"/>
          </ac:spMkLst>
        </pc:spChg>
        <pc:spChg chg="mod">
          <ac:chgData name="Jimmy Gilbert" userId="0212c120946023de" providerId="LiveId" clId="{9E84EF85-2E56-4097-842B-AC8D572A31C8}" dt="2021-07-26T13:06:24.921" v="0"/>
          <ac:spMkLst>
            <pc:docMk/>
            <pc:sldMk cId="495964328" sldId="424"/>
            <ac:spMk id="4" creationId="{00000000-0000-0000-0000-000000000000}"/>
          </ac:spMkLst>
        </pc:spChg>
        <pc:spChg chg="mod">
          <ac:chgData name="Jimmy Gilbert" userId="0212c120946023de" providerId="LiveId" clId="{9E84EF85-2E56-4097-842B-AC8D572A31C8}" dt="2021-07-28T12:41:18.762" v="1648" actId="122"/>
          <ac:spMkLst>
            <pc:docMk/>
            <pc:sldMk cId="495964328" sldId="424"/>
            <ac:spMk id="5" creationId="{00000000-0000-0000-0000-000000000000}"/>
          </ac:spMkLst>
        </pc:spChg>
        <pc:spChg chg="mod">
          <ac:chgData name="Jimmy Gilbert" userId="0212c120946023de" providerId="LiveId" clId="{9E84EF85-2E56-4097-842B-AC8D572A31C8}" dt="2021-07-26T13:20:55.888" v="356"/>
          <ac:spMkLst>
            <pc:docMk/>
            <pc:sldMk cId="495964328" sldId="424"/>
            <ac:spMk id="7" creationId="{00000000-0000-0000-0000-000000000000}"/>
          </ac:spMkLst>
        </pc:spChg>
        <pc:picChg chg="add mod">
          <ac:chgData name="Jimmy Gilbert" userId="0212c120946023de" providerId="LiveId" clId="{9E84EF85-2E56-4097-842B-AC8D572A31C8}" dt="2021-07-28T12:41:15.496" v="1647" actId="1076"/>
          <ac:picMkLst>
            <pc:docMk/>
            <pc:sldMk cId="495964328" sldId="424"/>
            <ac:picMk id="8" creationId="{C8853084-13D8-4571-8B7C-E9D342680C79}"/>
          </ac:picMkLst>
        </pc:picChg>
      </pc:sldChg>
      <pc:sldChg chg="addSp modSp mod modAnim">
        <pc:chgData name="Jimmy Gilbert" userId="0212c120946023de" providerId="LiveId" clId="{9E84EF85-2E56-4097-842B-AC8D572A31C8}" dt="2021-07-28T12:50:42.600" v="1934"/>
        <pc:sldMkLst>
          <pc:docMk/>
          <pc:sldMk cId="1143138169" sldId="425"/>
        </pc:sldMkLst>
        <pc:spChg chg="mod">
          <ac:chgData name="Jimmy Gilbert" userId="0212c120946023de" providerId="LiveId" clId="{9E84EF85-2E56-4097-842B-AC8D572A31C8}" dt="2021-07-26T13:06:24.921" v="0"/>
          <ac:spMkLst>
            <pc:docMk/>
            <pc:sldMk cId="1143138169" sldId="425"/>
            <ac:spMk id="2" creationId="{00000000-0000-0000-0000-000000000000}"/>
          </ac:spMkLst>
        </pc:spChg>
        <pc:spChg chg="mod">
          <ac:chgData name="Jimmy Gilbert" userId="0212c120946023de" providerId="LiveId" clId="{9E84EF85-2E56-4097-842B-AC8D572A31C8}" dt="2021-07-26T13:06:24.921" v="0"/>
          <ac:spMkLst>
            <pc:docMk/>
            <pc:sldMk cId="1143138169" sldId="425"/>
            <ac:spMk id="3" creationId="{00000000-0000-0000-0000-000000000000}"/>
          </ac:spMkLst>
        </pc:spChg>
        <pc:spChg chg="mod">
          <ac:chgData name="Jimmy Gilbert" userId="0212c120946023de" providerId="LiveId" clId="{9E84EF85-2E56-4097-842B-AC8D572A31C8}" dt="2021-07-26T13:06:24.921" v="0"/>
          <ac:spMkLst>
            <pc:docMk/>
            <pc:sldMk cId="1143138169" sldId="425"/>
            <ac:spMk id="4" creationId="{00000000-0000-0000-0000-000000000000}"/>
          </ac:spMkLst>
        </pc:spChg>
        <pc:spChg chg="mod">
          <ac:chgData name="Jimmy Gilbert" userId="0212c120946023de" providerId="LiveId" clId="{9E84EF85-2E56-4097-842B-AC8D572A31C8}" dt="2021-07-26T13:06:24.921" v="0"/>
          <ac:spMkLst>
            <pc:docMk/>
            <pc:sldMk cId="1143138169" sldId="425"/>
            <ac:spMk id="5" creationId="{00000000-0000-0000-0000-000000000000}"/>
          </ac:spMkLst>
        </pc:spChg>
        <pc:spChg chg="mod">
          <ac:chgData name="Jimmy Gilbert" userId="0212c120946023de" providerId="LiveId" clId="{9E84EF85-2E56-4097-842B-AC8D572A31C8}" dt="2021-07-26T13:06:24.921" v="0"/>
          <ac:spMkLst>
            <pc:docMk/>
            <pc:sldMk cId="1143138169" sldId="425"/>
            <ac:spMk id="27652" creationId="{00000000-0000-0000-0000-000000000000}"/>
          </ac:spMkLst>
        </pc:spChg>
        <pc:picChg chg="add mod">
          <ac:chgData name="Jimmy Gilbert" userId="0212c120946023de" providerId="LiveId" clId="{9E84EF85-2E56-4097-842B-AC8D572A31C8}" dt="2021-07-28T12:39:20.797" v="1463" actId="1076"/>
          <ac:picMkLst>
            <pc:docMk/>
            <pc:sldMk cId="1143138169" sldId="425"/>
            <ac:picMk id="7" creationId="{673C345E-3407-43FB-9237-E7757D999F40}"/>
          </ac:picMkLst>
        </pc:picChg>
      </pc:sldChg>
      <pc:sldChg chg="addSp modSp mod">
        <pc:chgData name="Jimmy Gilbert" userId="0212c120946023de" providerId="LiveId" clId="{9E84EF85-2E56-4097-842B-AC8D572A31C8}" dt="2021-07-27T21:32:21.542" v="1263" actId="20577"/>
        <pc:sldMkLst>
          <pc:docMk/>
          <pc:sldMk cId="1465094402" sldId="426"/>
        </pc:sldMkLst>
        <pc:spChg chg="mod">
          <ac:chgData name="Jimmy Gilbert" userId="0212c120946023de" providerId="LiveId" clId="{9E84EF85-2E56-4097-842B-AC8D572A31C8}" dt="2021-07-26T13:20:48.129" v="355" actId="20577"/>
          <ac:spMkLst>
            <pc:docMk/>
            <pc:sldMk cId="1465094402" sldId="426"/>
            <ac:spMk id="5" creationId="{00000000-0000-0000-0000-000000000000}"/>
          </ac:spMkLst>
        </pc:spChg>
        <pc:spChg chg="mod">
          <ac:chgData name="Jimmy Gilbert" userId="0212c120946023de" providerId="LiveId" clId="{9E84EF85-2E56-4097-842B-AC8D572A31C8}" dt="2021-07-27T21:32:21.542" v="1263" actId="20577"/>
          <ac:spMkLst>
            <pc:docMk/>
            <pc:sldMk cId="1465094402" sldId="426"/>
            <ac:spMk id="9217" creationId="{00000000-0000-0000-0000-000000000000}"/>
          </ac:spMkLst>
        </pc:spChg>
        <pc:picChg chg="add mod">
          <ac:chgData name="Jimmy Gilbert" userId="0212c120946023de" providerId="LiveId" clId="{9E84EF85-2E56-4097-842B-AC8D572A31C8}" dt="2021-07-26T13:12:58.196" v="92" actId="1076"/>
          <ac:picMkLst>
            <pc:docMk/>
            <pc:sldMk cId="1465094402" sldId="426"/>
            <ac:picMk id="4" creationId="{6AEB041D-249C-4EB5-AF40-A38E13268E76}"/>
          </ac:picMkLst>
        </pc:picChg>
      </pc:sldChg>
      <pc:sldChg chg="addSp delSp modSp del mod">
        <pc:chgData name="Jimmy Gilbert" userId="0212c120946023de" providerId="LiveId" clId="{9E84EF85-2E56-4097-842B-AC8D572A31C8}" dt="2021-07-28T12:35:21.299" v="1434" actId="47"/>
        <pc:sldMkLst>
          <pc:docMk/>
          <pc:sldMk cId="2530438231" sldId="427"/>
        </pc:sldMkLst>
        <pc:spChg chg="mod">
          <ac:chgData name="Jimmy Gilbert" userId="0212c120946023de" providerId="LiveId" clId="{9E84EF85-2E56-4097-842B-AC8D572A31C8}" dt="2021-07-26T13:06:24.921" v="0"/>
          <ac:spMkLst>
            <pc:docMk/>
            <pc:sldMk cId="2530438231" sldId="427"/>
            <ac:spMk id="9" creationId="{00000000-0000-0000-0000-000000000000}"/>
          </ac:spMkLst>
        </pc:spChg>
        <pc:picChg chg="add del mod">
          <ac:chgData name="Jimmy Gilbert" userId="0212c120946023de" providerId="LiveId" clId="{9E84EF85-2E56-4097-842B-AC8D572A31C8}" dt="2021-07-28T12:35:19.814" v="1433" actId="21"/>
          <ac:picMkLst>
            <pc:docMk/>
            <pc:sldMk cId="2530438231" sldId="427"/>
            <ac:picMk id="3" creationId="{2731893F-DBD0-4145-AE4D-90C2ACED3DFA}"/>
          </ac:picMkLst>
        </pc:picChg>
      </pc:sldChg>
      <pc:sldChg chg="addSp modSp add mod modAnim">
        <pc:chgData name="Jimmy Gilbert" userId="0212c120946023de" providerId="LiveId" clId="{9E84EF85-2E56-4097-842B-AC8D572A31C8}" dt="2021-07-28T12:45:04.336" v="1853"/>
        <pc:sldMkLst>
          <pc:docMk/>
          <pc:sldMk cId="2034892359" sldId="428"/>
        </pc:sldMkLst>
        <pc:spChg chg="mod">
          <ac:chgData name="Jimmy Gilbert" userId="0212c120946023de" providerId="LiveId" clId="{9E84EF85-2E56-4097-842B-AC8D572A31C8}" dt="2021-07-26T13:24:10.175" v="369"/>
          <ac:spMkLst>
            <pc:docMk/>
            <pc:sldMk cId="2034892359" sldId="428"/>
            <ac:spMk id="3" creationId="{00000000-0000-0000-0000-000000000000}"/>
          </ac:spMkLst>
        </pc:spChg>
        <pc:spChg chg="mod">
          <ac:chgData name="Jimmy Gilbert" userId="0212c120946023de" providerId="LiveId" clId="{9E84EF85-2E56-4097-842B-AC8D572A31C8}" dt="2021-07-26T13:25:52.329" v="409" actId="20577"/>
          <ac:spMkLst>
            <pc:docMk/>
            <pc:sldMk cId="2034892359" sldId="428"/>
            <ac:spMk id="4" creationId="{00000000-0000-0000-0000-000000000000}"/>
          </ac:spMkLst>
        </pc:spChg>
        <pc:spChg chg="mod">
          <ac:chgData name="Jimmy Gilbert" userId="0212c120946023de" providerId="LiveId" clId="{9E84EF85-2E56-4097-842B-AC8D572A31C8}" dt="2021-07-26T13:17:23.675" v="239"/>
          <ac:spMkLst>
            <pc:docMk/>
            <pc:sldMk cId="2034892359" sldId="428"/>
            <ac:spMk id="5" creationId="{00000000-0000-0000-0000-000000000000}"/>
          </ac:spMkLst>
        </pc:spChg>
        <pc:spChg chg="mod">
          <ac:chgData name="Jimmy Gilbert" userId="0212c120946023de" providerId="LiveId" clId="{9E84EF85-2E56-4097-842B-AC8D572A31C8}" dt="2021-07-26T13:24:10.175" v="369"/>
          <ac:spMkLst>
            <pc:docMk/>
            <pc:sldMk cId="2034892359" sldId="428"/>
            <ac:spMk id="6" creationId="{00000000-0000-0000-0000-000000000000}"/>
          </ac:spMkLst>
        </pc:spChg>
        <pc:spChg chg="mod">
          <ac:chgData name="Jimmy Gilbert" userId="0212c120946023de" providerId="LiveId" clId="{9E84EF85-2E56-4097-842B-AC8D572A31C8}" dt="2021-07-26T13:24:10.175" v="369"/>
          <ac:spMkLst>
            <pc:docMk/>
            <pc:sldMk cId="2034892359" sldId="428"/>
            <ac:spMk id="7" creationId="{00000000-0000-0000-0000-000000000000}"/>
          </ac:spMkLst>
        </pc:spChg>
        <pc:picChg chg="add mod">
          <ac:chgData name="Jimmy Gilbert" userId="0212c120946023de" providerId="LiveId" clId="{9E84EF85-2E56-4097-842B-AC8D572A31C8}" dt="2021-07-26T13:20:38.825" v="354" actId="1076"/>
          <ac:picMkLst>
            <pc:docMk/>
            <pc:sldMk cId="2034892359" sldId="428"/>
            <ac:picMk id="1026" creationId="{1F52DDB1-6991-4A8F-8606-EAA161EFB6C9}"/>
          </ac:picMkLst>
        </pc:picChg>
      </pc:sldChg>
      <pc:sldChg chg="addSp delSp modSp add mod modAnim">
        <pc:chgData name="Jimmy Gilbert" userId="0212c120946023de" providerId="LiveId" clId="{9E84EF85-2E56-4097-842B-AC8D572A31C8}" dt="2021-07-28T12:45:09.994" v="1854"/>
        <pc:sldMkLst>
          <pc:docMk/>
          <pc:sldMk cId="282751531" sldId="429"/>
        </pc:sldMkLst>
        <pc:spChg chg="mod">
          <ac:chgData name="Jimmy Gilbert" userId="0212c120946023de" providerId="LiveId" clId="{9E84EF85-2E56-4097-842B-AC8D572A31C8}" dt="2021-07-26T13:26:15.625" v="415"/>
          <ac:spMkLst>
            <pc:docMk/>
            <pc:sldMk cId="282751531" sldId="429"/>
            <ac:spMk id="2" creationId="{00000000-0000-0000-0000-000000000000}"/>
          </ac:spMkLst>
        </pc:spChg>
        <pc:spChg chg="mod">
          <ac:chgData name="Jimmy Gilbert" userId="0212c120946023de" providerId="LiveId" clId="{9E84EF85-2E56-4097-842B-AC8D572A31C8}" dt="2021-07-28T12:44:23.279" v="1848" actId="15"/>
          <ac:spMkLst>
            <pc:docMk/>
            <pc:sldMk cId="282751531" sldId="429"/>
            <ac:spMk id="4" creationId="{00000000-0000-0000-0000-000000000000}"/>
          </ac:spMkLst>
        </pc:spChg>
        <pc:spChg chg="mod">
          <ac:chgData name="Jimmy Gilbert" userId="0212c120946023de" providerId="LiveId" clId="{9E84EF85-2E56-4097-842B-AC8D572A31C8}" dt="2021-07-28T12:42:22.619" v="1690" actId="20577"/>
          <ac:spMkLst>
            <pc:docMk/>
            <pc:sldMk cId="282751531" sldId="429"/>
            <ac:spMk id="5" creationId="{00000000-0000-0000-0000-000000000000}"/>
          </ac:spMkLst>
        </pc:spChg>
        <pc:picChg chg="add mod">
          <ac:chgData name="Jimmy Gilbert" userId="0212c120946023de" providerId="LiveId" clId="{9E84EF85-2E56-4097-842B-AC8D572A31C8}" dt="2021-07-28T12:44:27.294" v="1849" actId="1076"/>
          <ac:picMkLst>
            <pc:docMk/>
            <pc:sldMk cId="282751531" sldId="429"/>
            <ac:picMk id="9" creationId="{81BE5934-0627-4E50-98E3-15DFDC861241}"/>
          </ac:picMkLst>
        </pc:picChg>
        <pc:picChg chg="del">
          <ac:chgData name="Jimmy Gilbert" userId="0212c120946023de" providerId="LiveId" clId="{9E84EF85-2E56-4097-842B-AC8D572A31C8}" dt="2021-07-28T12:42:25.727" v="1691" actId="478"/>
          <ac:picMkLst>
            <pc:docMk/>
            <pc:sldMk cId="282751531" sldId="429"/>
            <ac:picMk id="1026" creationId="{1F52DDB1-6991-4A8F-8606-EAA161EFB6C9}"/>
          </ac:picMkLst>
        </pc:picChg>
      </pc:sldChg>
      <pc:sldChg chg="addSp delSp modSp add mod modClrScheme modAnim chgLayout">
        <pc:chgData name="Jimmy Gilbert" userId="0212c120946023de" providerId="LiveId" clId="{9E84EF85-2E56-4097-842B-AC8D572A31C8}" dt="2021-07-28T12:45:35.574" v="1859"/>
        <pc:sldMkLst>
          <pc:docMk/>
          <pc:sldMk cId="2311654000" sldId="430"/>
        </pc:sldMkLst>
        <pc:spChg chg="mod ord">
          <ac:chgData name="Jimmy Gilbert" userId="0212c120946023de" providerId="LiveId" clId="{9E84EF85-2E56-4097-842B-AC8D572A31C8}" dt="2021-07-26T13:28:00.353" v="429" actId="700"/>
          <ac:spMkLst>
            <pc:docMk/>
            <pc:sldMk cId="2311654000" sldId="430"/>
            <ac:spMk id="2" creationId="{00000000-0000-0000-0000-000000000000}"/>
          </ac:spMkLst>
        </pc:spChg>
        <pc:spChg chg="mod ord">
          <ac:chgData name="Jimmy Gilbert" userId="0212c120946023de" providerId="LiveId" clId="{9E84EF85-2E56-4097-842B-AC8D572A31C8}" dt="2021-07-26T13:28:00.353" v="429" actId="700"/>
          <ac:spMkLst>
            <pc:docMk/>
            <pc:sldMk cId="2311654000" sldId="430"/>
            <ac:spMk id="3" creationId="{00000000-0000-0000-0000-000000000000}"/>
          </ac:spMkLst>
        </pc:spChg>
        <pc:spChg chg="mod ord">
          <ac:chgData name="Jimmy Gilbert" userId="0212c120946023de" providerId="LiveId" clId="{9E84EF85-2E56-4097-842B-AC8D572A31C8}" dt="2021-07-26T13:30:50.556" v="467" actId="5793"/>
          <ac:spMkLst>
            <pc:docMk/>
            <pc:sldMk cId="2311654000" sldId="430"/>
            <ac:spMk id="4" creationId="{00000000-0000-0000-0000-000000000000}"/>
          </ac:spMkLst>
        </pc:spChg>
        <pc:spChg chg="mod ord">
          <ac:chgData name="Jimmy Gilbert" userId="0212c120946023de" providerId="LiveId" clId="{9E84EF85-2E56-4097-842B-AC8D572A31C8}" dt="2021-07-26T13:30:46.872" v="465" actId="5793"/>
          <ac:spMkLst>
            <pc:docMk/>
            <pc:sldMk cId="2311654000" sldId="430"/>
            <ac:spMk id="5" creationId="{00000000-0000-0000-0000-000000000000}"/>
          </ac:spMkLst>
        </pc:spChg>
        <pc:spChg chg="mod ord">
          <ac:chgData name="Jimmy Gilbert" userId="0212c120946023de" providerId="LiveId" clId="{9E84EF85-2E56-4097-842B-AC8D572A31C8}" dt="2021-07-26T13:28:00.353" v="429" actId="700"/>
          <ac:spMkLst>
            <pc:docMk/>
            <pc:sldMk cId="2311654000" sldId="430"/>
            <ac:spMk id="6" creationId="{00000000-0000-0000-0000-000000000000}"/>
          </ac:spMkLst>
        </pc:spChg>
        <pc:spChg chg="mod ord">
          <ac:chgData name="Jimmy Gilbert" userId="0212c120946023de" providerId="LiveId" clId="{9E84EF85-2E56-4097-842B-AC8D572A31C8}" dt="2021-07-26T13:28:00.353" v="429" actId="700"/>
          <ac:spMkLst>
            <pc:docMk/>
            <pc:sldMk cId="2311654000" sldId="430"/>
            <ac:spMk id="7" creationId="{00000000-0000-0000-0000-000000000000}"/>
          </ac:spMkLst>
        </pc:spChg>
        <pc:spChg chg="add mod">
          <ac:chgData name="Jimmy Gilbert" userId="0212c120946023de" providerId="LiveId" clId="{9E84EF85-2E56-4097-842B-AC8D572A31C8}" dt="2021-07-26T13:30:59.559" v="469" actId="14100"/>
          <ac:spMkLst>
            <pc:docMk/>
            <pc:sldMk cId="2311654000" sldId="430"/>
            <ac:spMk id="10" creationId="{506916BC-1206-4AB4-86CA-913FFEBAA42D}"/>
          </ac:spMkLst>
        </pc:spChg>
        <pc:spChg chg="mod ord">
          <ac:chgData name="Jimmy Gilbert" userId="0212c120946023de" providerId="LiveId" clId="{9E84EF85-2E56-4097-842B-AC8D572A31C8}" dt="2021-07-26T13:28:00.353" v="429" actId="700"/>
          <ac:spMkLst>
            <pc:docMk/>
            <pc:sldMk cId="2311654000" sldId="430"/>
            <ac:spMk id="20483" creationId="{00000000-0000-0000-0000-000000000000}"/>
          </ac:spMkLst>
        </pc:spChg>
        <pc:picChg chg="add mod">
          <ac:chgData name="Jimmy Gilbert" userId="0212c120946023de" providerId="LiveId" clId="{9E84EF85-2E56-4097-842B-AC8D572A31C8}" dt="2021-07-26T13:30:54.816" v="468" actId="1076"/>
          <ac:picMkLst>
            <pc:docMk/>
            <pc:sldMk cId="2311654000" sldId="430"/>
            <ac:picMk id="11" creationId="{BC984C84-AA7F-469A-8703-17F90F0F832D}"/>
          </ac:picMkLst>
        </pc:picChg>
        <pc:picChg chg="add mod">
          <ac:chgData name="Jimmy Gilbert" userId="0212c120946023de" providerId="LiveId" clId="{9E84EF85-2E56-4097-842B-AC8D572A31C8}" dt="2021-07-26T13:30:42.662" v="463" actId="1076"/>
          <ac:picMkLst>
            <pc:docMk/>
            <pc:sldMk cId="2311654000" sldId="430"/>
            <ac:picMk id="12" creationId="{DADE71C8-2843-4CF9-9392-E15798372C54}"/>
          </ac:picMkLst>
        </pc:picChg>
        <pc:picChg chg="del">
          <ac:chgData name="Jimmy Gilbert" userId="0212c120946023de" providerId="LiveId" clId="{9E84EF85-2E56-4097-842B-AC8D572A31C8}" dt="2021-07-26T13:26:56.986" v="423" actId="478"/>
          <ac:picMkLst>
            <pc:docMk/>
            <pc:sldMk cId="2311654000" sldId="430"/>
            <ac:picMk id="1026" creationId="{1F52DDB1-6991-4A8F-8606-EAA161EFB6C9}"/>
          </ac:picMkLst>
        </pc:picChg>
      </pc:sldChg>
      <pc:sldChg chg="addSp delSp modSp add mod ord modClrScheme delAnim modAnim chgLayout">
        <pc:chgData name="Jimmy Gilbert" userId="0212c120946023de" providerId="LiveId" clId="{9E84EF85-2E56-4097-842B-AC8D572A31C8}" dt="2021-07-28T12:45:41.391" v="1860"/>
        <pc:sldMkLst>
          <pc:docMk/>
          <pc:sldMk cId="3333129176" sldId="431"/>
        </pc:sldMkLst>
        <pc:spChg chg="mod ord">
          <ac:chgData name="Jimmy Gilbert" userId="0212c120946023de" providerId="LiveId" clId="{9E84EF85-2E56-4097-842B-AC8D572A31C8}" dt="2021-07-26T13:31:33.171" v="476" actId="700"/>
          <ac:spMkLst>
            <pc:docMk/>
            <pc:sldMk cId="3333129176" sldId="431"/>
            <ac:spMk id="2" creationId="{00000000-0000-0000-0000-000000000000}"/>
          </ac:spMkLst>
        </pc:spChg>
        <pc:spChg chg="mod ord">
          <ac:chgData name="Jimmy Gilbert" userId="0212c120946023de" providerId="LiveId" clId="{9E84EF85-2E56-4097-842B-AC8D572A31C8}" dt="2021-07-26T13:31:33.171" v="476" actId="700"/>
          <ac:spMkLst>
            <pc:docMk/>
            <pc:sldMk cId="3333129176" sldId="431"/>
            <ac:spMk id="3" creationId="{00000000-0000-0000-0000-000000000000}"/>
          </ac:spMkLst>
        </pc:spChg>
        <pc:spChg chg="mod ord">
          <ac:chgData name="Jimmy Gilbert" userId="0212c120946023de" providerId="LiveId" clId="{9E84EF85-2E56-4097-842B-AC8D572A31C8}" dt="2021-07-26T13:35:18.280" v="563" actId="20577"/>
          <ac:spMkLst>
            <pc:docMk/>
            <pc:sldMk cId="3333129176" sldId="431"/>
            <ac:spMk id="4" creationId="{00000000-0000-0000-0000-000000000000}"/>
          </ac:spMkLst>
        </pc:spChg>
        <pc:spChg chg="del mod ord">
          <ac:chgData name="Jimmy Gilbert" userId="0212c120946023de" providerId="LiveId" clId="{9E84EF85-2E56-4097-842B-AC8D572A31C8}" dt="2021-07-26T13:31:36.538" v="477" actId="478"/>
          <ac:spMkLst>
            <pc:docMk/>
            <pc:sldMk cId="3333129176" sldId="431"/>
            <ac:spMk id="5" creationId="{00000000-0000-0000-0000-000000000000}"/>
          </ac:spMkLst>
        </pc:spChg>
        <pc:spChg chg="mod ord">
          <ac:chgData name="Jimmy Gilbert" userId="0212c120946023de" providerId="LiveId" clId="{9E84EF85-2E56-4097-842B-AC8D572A31C8}" dt="2021-07-26T13:31:33.171" v="476" actId="700"/>
          <ac:spMkLst>
            <pc:docMk/>
            <pc:sldMk cId="3333129176" sldId="431"/>
            <ac:spMk id="6" creationId="{00000000-0000-0000-0000-000000000000}"/>
          </ac:spMkLst>
        </pc:spChg>
        <pc:spChg chg="mod ord">
          <ac:chgData name="Jimmy Gilbert" userId="0212c120946023de" providerId="LiveId" clId="{9E84EF85-2E56-4097-842B-AC8D572A31C8}" dt="2021-07-26T13:31:33.171" v="476" actId="700"/>
          <ac:spMkLst>
            <pc:docMk/>
            <pc:sldMk cId="3333129176" sldId="431"/>
            <ac:spMk id="7" creationId="{00000000-0000-0000-0000-000000000000}"/>
          </ac:spMkLst>
        </pc:spChg>
        <pc:spChg chg="mod ord">
          <ac:chgData name="Jimmy Gilbert" userId="0212c120946023de" providerId="LiveId" clId="{9E84EF85-2E56-4097-842B-AC8D572A31C8}" dt="2021-07-26T13:31:33.171" v="476" actId="700"/>
          <ac:spMkLst>
            <pc:docMk/>
            <pc:sldMk cId="3333129176" sldId="431"/>
            <ac:spMk id="20483" creationId="{00000000-0000-0000-0000-000000000000}"/>
          </ac:spMkLst>
        </pc:spChg>
        <pc:picChg chg="add mod">
          <ac:chgData name="Jimmy Gilbert" userId="0212c120946023de" providerId="LiveId" clId="{9E84EF85-2E56-4097-842B-AC8D572A31C8}" dt="2021-07-26T13:34:52.783" v="526" actId="1076"/>
          <ac:picMkLst>
            <pc:docMk/>
            <pc:sldMk cId="3333129176" sldId="431"/>
            <ac:picMk id="9" creationId="{E52B559D-912E-43B2-9A3A-58E827841FF4}"/>
          </ac:picMkLst>
        </pc:picChg>
        <pc:picChg chg="del">
          <ac:chgData name="Jimmy Gilbert" userId="0212c120946023de" providerId="LiveId" clId="{9E84EF85-2E56-4097-842B-AC8D572A31C8}" dt="2021-07-26T13:31:44.093" v="478" actId="478"/>
          <ac:picMkLst>
            <pc:docMk/>
            <pc:sldMk cId="3333129176" sldId="431"/>
            <ac:picMk id="1026" creationId="{1F52DDB1-6991-4A8F-8606-EAA161EFB6C9}"/>
          </ac:picMkLst>
        </pc:picChg>
      </pc:sldChg>
      <pc:sldChg chg="addSp modSp add mod">
        <pc:chgData name="Jimmy Gilbert" userId="0212c120946023de" providerId="LiveId" clId="{9E84EF85-2E56-4097-842B-AC8D572A31C8}" dt="2021-07-28T12:36:14.327" v="1443" actId="1076"/>
        <pc:sldMkLst>
          <pc:docMk/>
          <pc:sldMk cId="67116634" sldId="432"/>
        </pc:sldMkLst>
        <pc:spChg chg="mod">
          <ac:chgData name="Jimmy Gilbert" userId="0212c120946023de" providerId="LiveId" clId="{9E84EF85-2E56-4097-842B-AC8D572A31C8}" dt="2021-07-28T12:36:04.119" v="1442" actId="122"/>
          <ac:spMkLst>
            <pc:docMk/>
            <pc:sldMk cId="67116634" sldId="432"/>
            <ac:spMk id="2" creationId="{00000000-0000-0000-0000-000000000000}"/>
          </ac:spMkLst>
        </pc:spChg>
        <pc:picChg chg="add mod">
          <ac:chgData name="Jimmy Gilbert" userId="0212c120946023de" providerId="LiveId" clId="{9E84EF85-2E56-4097-842B-AC8D572A31C8}" dt="2021-07-28T12:36:14.327" v="1443" actId="1076"/>
          <ac:picMkLst>
            <pc:docMk/>
            <pc:sldMk cId="67116634" sldId="432"/>
            <ac:picMk id="4" creationId="{D2910263-EE83-494F-9974-59EE4F0B2923}"/>
          </ac:picMkLst>
        </pc:picChg>
      </pc:sldChg>
      <pc:sldChg chg="modSp new mod modAnim">
        <pc:chgData name="Jimmy Gilbert" userId="0212c120946023de" providerId="LiveId" clId="{9E84EF85-2E56-4097-842B-AC8D572A31C8}" dt="2021-07-28T12:45:57.901" v="1862" actId="14"/>
        <pc:sldMkLst>
          <pc:docMk/>
          <pc:sldMk cId="337806690" sldId="433"/>
        </pc:sldMkLst>
        <pc:spChg chg="mod">
          <ac:chgData name="Jimmy Gilbert" userId="0212c120946023de" providerId="LiveId" clId="{9E84EF85-2E56-4097-842B-AC8D572A31C8}" dt="2021-07-28T12:45:57.901" v="1862" actId="14"/>
          <ac:spMkLst>
            <pc:docMk/>
            <pc:sldMk cId="337806690" sldId="433"/>
            <ac:spMk id="2" creationId="{C29DF7B2-D565-485C-A91B-DD2B82E8045B}"/>
          </ac:spMkLst>
        </pc:spChg>
        <pc:spChg chg="mod">
          <ac:chgData name="Jimmy Gilbert" userId="0212c120946023de" providerId="LiveId" clId="{9E84EF85-2E56-4097-842B-AC8D572A31C8}" dt="2021-07-26T13:37:04.267" v="604"/>
          <ac:spMkLst>
            <pc:docMk/>
            <pc:sldMk cId="337806690" sldId="433"/>
            <ac:spMk id="3" creationId="{A8E20EF3-933F-4B36-BDAD-ADAFAF17E062}"/>
          </ac:spMkLst>
        </pc:spChg>
        <pc:spChg chg="mod">
          <ac:chgData name="Jimmy Gilbert" userId="0212c120946023de" providerId="LiveId" clId="{9E84EF85-2E56-4097-842B-AC8D572A31C8}" dt="2021-07-26T13:37:18.036" v="626" actId="20577"/>
          <ac:spMkLst>
            <pc:docMk/>
            <pc:sldMk cId="337806690" sldId="433"/>
            <ac:spMk id="4" creationId="{C4F1126A-C9E5-44C5-9262-E77BDEC684F6}"/>
          </ac:spMkLst>
        </pc:spChg>
        <pc:spChg chg="mod">
          <ac:chgData name="Jimmy Gilbert" userId="0212c120946023de" providerId="LiveId" clId="{9E84EF85-2E56-4097-842B-AC8D572A31C8}" dt="2021-07-26T13:36:46.501" v="601" actId="20577"/>
          <ac:spMkLst>
            <pc:docMk/>
            <pc:sldMk cId="337806690" sldId="433"/>
            <ac:spMk id="5" creationId="{6C6C4CCE-2681-4B3A-90B5-35DCD510D7BC}"/>
          </ac:spMkLst>
        </pc:spChg>
      </pc:sldChg>
      <pc:sldChg chg="addSp delSp modSp add mod">
        <pc:chgData name="Jimmy Gilbert" userId="0212c120946023de" providerId="LiveId" clId="{9E84EF85-2E56-4097-842B-AC8D572A31C8}" dt="2021-07-28T12:38:10.456" v="1457" actId="122"/>
        <pc:sldMkLst>
          <pc:docMk/>
          <pc:sldMk cId="3992040304" sldId="434"/>
        </pc:sldMkLst>
        <pc:spChg chg="mod">
          <ac:chgData name="Jimmy Gilbert" userId="0212c120946023de" providerId="LiveId" clId="{9E84EF85-2E56-4097-842B-AC8D572A31C8}" dt="2021-07-28T12:38:10.456" v="1457" actId="122"/>
          <ac:spMkLst>
            <pc:docMk/>
            <pc:sldMk cId="3992040304" sldId="434"/>
            <ac:spMk id="2" creationId="{00000000-0000-0000-0000-000000000000}"/>
          </ac:spMkLst>
        </pc:spChg>
        <pc:picChg chg="add del mod">
          <ac:chgData name="Jimmy Gilbert" userId="0212c120946023de" providerId="LiveId" clId="{9E84EF85-2E56-4097-842B-AC8D572A31C8}" dt="2021-07-28T12:34:58.081" v="1429"/>
          <ac:picMkLst>
            <pc:docMk/>
            <pc:sldMk cId="3992040304" sldId="434"/>
            <ac:picMk id="4" creationId="{A66EE972-9EF6-425E-9FDC-CE8D5B96AD73}"/>
          </ac:picMkLst>
        </pc:picChg>
        <pc:picChg chg="add mod">
          <ac:chgData name="Jimmy Gilbert" userId="0212c120946023de" providerId="LiveId" clId="{9E84EF85-2E56-4097-842B-AC8D572A31C8}" dt="2021-07-28T12:38:04.699" v="1456" actId="1076"/>
          <ac:picMkLst>
            <pc:docMk/>
            <pc:sldMk cId="3992040304" sldId="434"/>
            <ac:picMk id="6" creationId="{FDBC2413-2BB7-4C18-81DE-AAA96861EDB1}"/>
          </ac:picMkLst>
        </pc:picChg>
      </pc:sldChg>
      <pc:sldChg chg="modSp add del mod">
        <pc:chgData name="Jimmy Gilbert" userId="0212c120946023de" providerId="LiveId" clId="{9E84EF85-2E56-4097-842B-AC8D572A31C8}" dt="2021-07-28T12:34:09.195" v="1425" actId="47"/>
        <pc:sldMkLst>
          <pc:docMk/>
          <pc:sldMk cId="1057860484" sldId="435"/>
        </pc:sldMkLst>
        <pc:spChg chg="mod">
          <ac:chgData name="Jimmy Gilbert" userId="0212c120946023de" providerId="LiveId" clId="{9E84EF85-2E56-4097-842B-AC8D572A31C8}" dt="2021-07-28T12:33:36.886" v="1421"/>
          <ac:spMkLst>
            <pc:docMk/>
            <pc:sldMk cId="1057860484" sldId="435"/>
            <ac:spMk id="2" creationId="{00000000-0000-0000-0000-000000000000}"/>
          </ac:spMkLst>
        </pc:spChg>
      </pc:sldChg>
      <pc:sldChg chg="addSp modSp add mod">
        <pc:chgData name="Jimmy Gilbert" userId="0212c120946023de" providerId="LiveId" clId="{9E84EF85-2E56-4097-842B-AC8D572A31C8}" dt="2021-07-28T12:37:19.400" v="1450" actId="122"/>
        <pc:sldMkLst>
          <pc:docMk/>
          <pc:sldMk cId="1179092956" sldId="436"/>
        </pc:sldMkLst>
        <pc:spChg chg="mod">
          <ac:chgData name="Jimmy Gilbert" userId="0212c120946023de" providerId="LiveId" clId="{9E84EF85-2E56-4097-842B-AC8D572A31C8}" dt="2021-07-28T12:37:19.400" v="1450" actId="122"/>
          <ac:spMkLst>
            <pc:docMk/>
            <pc:sldMk cId="1179092956" sldId="436"/>
            <ac:spMk id="2" creationId="{00000000-0000-0000-0000-000000000000}"/>
          </ac:spMkLst>
        </pc:spChg>
        <pc:picChg chg="add mod">
          <ac:chgData name="Jimmy Gilbert" userId="0212c120946023de" providerId="LiveId" clId="{9E84EF85-2E56-4097-842B-AC8D572A31C8}" dt="2021-07-28T12:37:16.192" v="1449" actId="1076"/>
          <ac:picMkLst>
            <pc:docMk/>
            <pc:sldMk cId="1179092956" sldId="436"/>
            <ac:picMk id="4" creationId="{A079373A-B612-466B-9478-C51EFB78EEF1}"/>
          </ac:picMkLst>
        </pc:picChg>
      </pc:sldChg>
      <pc:sldChg chg="add del">
        <pc:chgData name="Jimmy Gilbert" userId="0212c120946023de" providerId="LiveId" clId="{9E84EF85-2E56-4097-842B-AC8D572A31C8}" dt="2021-07-28T12:33:47.609" v="1423"/>
        <pc:sldMkLst>
          <pc:docMk/>
          <pc:sldMk cId="2053662576" sldId="436"/>
        </pc:sldMkLst>
      </pc:sldChg>
      <pc:sldMasterChg chg="delSldLayout modSldLayout">
        <pc:chgData name="Jimmy Gilbert" userId="0212c120946023de" providerId="LiveId" clId="{9E84EF85-2E56-4097-842B-AC8D572A31C8}" dt="2021-07-26T13:24:11.178" v="370"/>
        <pc:sldMasterMkLst>
          <pc:docMk/>
          <pc:sldMasterMk cId="4035114675" sldId="2147483946"/>
        </pc:sldMasterMkLst>
        <pc:sldLayoutChg chg="modSp mod">
          <pc:chgData name="Jimmy Gilbert" userId="0212c120946023de" providerId="LiveId" clId="{9E84EF85-2E56-4097-842B-AC8D572A31C8}" dt="2021-07-26T13:23:16.302" v="364"/>
          <pc:sldLayoutMkLst>
            <pc:docMk/>
            <pc:sldMasterMk cId="4035114675" sldId="2147483946"/>
            <pc:sldLayoutMk cId="379697920" sldId="2147483876"/>
          </pc:sldLayoutMkLst>
          <pc:spChg chg="mod">
            <ac:chgData name="Jimmy Gilbert" userId="0212c120946023de" providerId="LiveId" clId="{9E84EF85-2E56-4097-842B-AC8D572A31C8}" dt="2021-07-26T13:23:16.302" v="364"/>
            <ac:spMkLst>
              <pc:docMk/>
              <pc:sldMasterMk cId="4035114675" sldId="2147483946"/>
              <pc:sldLayoutMk cId="379697920" sldId="2147483876"/>
              <ac:spMk id="7" creationId="{00000000-0000-0000-0000-000000000000}"/>
            </ac:spMkLst>
          </pc:spChg>
        </pc:sldLayoutChg>
        <pc:sldLayoutChg chg="modSp mod">
          <pc:chgData name="Jimmy Gilbert" userId="0212c120946023de" providerId="LiveId" clId="{9E84EF85-2E56-4097-842B-AC8D572A31C8}" dt="2021-07-26T13:23:26.940" v="366"/>
          <pc:sldLayoutMkLst>
            <pc:docMk/>
            <pc:sldMasterMk cId="4035114675" sldId="2147483946"/>
            <pc:sldLayoutMk cId="1858232316" sldId="2147483929"/>
          </pc:sldLayoutMkLst>
          <pc:spChg chg="mod">
            <ac:chgData name="Jimmy Gilbert" userId="0212c120946023de" providerId="LiveId" clId="{9E84EF85-2E56-4097-842B-AC8D572A31C8}" dt="2021-07-26T13:23:26.940" v="366"/>
            <ac:spMkLst>
              <pc:docMk/>
              <pc:sldMasterMk cId="4035114675" sldId="2147483946"/>
              <pc:sldLayoutMk cId="1858232316" sldId="2147483929"/>
              <ac:spMk id="6" creationId="{00000000-0000-0000-0000-000000000000}"/>
            </ac:spMkLst>
          </pc:spChg>
        </pc:sldLayoutChg>
        <pc:sldLayoutChg chg="modSp mod">
          <pc:chgData name="Jimmy Gilbert" userId="0212c120946023de" providerId="LiveId" clId="{9E84EF85-2E56-4097-842B-AC8D572A31C8}" dt="2021-07-26T13:23:21.076" v="365"/>
          <pc:sldLayoutMkLst>
            <pc:docMk/>
            <pc:sldMasterMk cId="4035114675" sldId="2147483946"/>
            <pc:sldLayoutMk cId="4223966895" sldId="2147483930"/>
          </pc:sldLayoutMkLst>
          <pc:spChg chg="mod">
            <ac:chgData name="Jimmy Gilbert" userId="0212c120946023de" providerId="LiveId" clId="{9E84EF85-2E56-4097-842B-AC8D572A31C8}" dt="2021-07-26T13:23:21.076" v="365"/>
            <ac:spMkLst>
              <pc:docMk/>
              <pc:sldMasterMk cId="4035114675" sldId="2147483946"/>
              <pc:sldLayoutMk cId="4223966895" sldId="2147483930"/>
              <ac:spMk id="8" creationId="{00000000-0000-0000-0000-000000000000}"/>
            </ac:spMkLst>
          </pc:spChg>
        </pc:sldLayoutChg>
        <pc:sldLayoutChg chg="modSp mod">
          <pc:chgData name="Jimmy Gilbert" userId="0212c120946023de" providerId="LiveId" clId="{9E84EF85-2E56-4097-842B-AC8D572A31C8}" dt="2021-07-26T13:22:47.134" v="361"/>
          <pc:sldLayoutMkLst>
            <pc:docMk/>
            <pc:sldMasterMk cId="4035114675" sldId="2147483946"/>
            <pc:sldLayoutMk cId="3682027883" sldId="2147483963"/>
          </pc:sldLayoutMkLst>
          <pc:spChg chg="mod">
            <ac:chgData name="Jimmy Gilbert" userId="0212c120946023de" providerId="LiveId" clId="{9E84EF85-2E56-4097-842B-AC8D572A31C8}" dt="2021-07-26T13:22:47.134" v="361"/>
            <ac:spMkLst>
              <pc:docMk/>
              <pc:sldMasterMk cId="4035114675" sldId="2147483946"/>
              <pc:sldLayoutMk cId="3682027883" sldId="2147483963"/>
              <ac:spMk id="17" creationId="{00000000-0000-0000-0000-000000000000}"/>
            </ac:spMkLst>
          </pc:spChg>
        </pc:sldLayoutChg>
        <pc:sldLayoutChg chg="modSp mod">
          <pc:chgData name="Jimmy Gilbert" userId="0212c120946023de" providerId="LiveId" clId="{9E84EF85-2E56-4097-842B-AC8D572A31C8}" dt="2021-07-26T13:23:05.270" v="362"/>
          <pc:sldLayoutMkLst>
            <pc:docMk/>
            <pc:sldMasterMk cId="4035114675" sldId="2147483946"/>
            <pc:sldLayoutMk cId="501003978" sldId="2147483964"/>
          </pc:sldLayoutMkLst>
          <pc:spChg chg="mod">
            <ac:chgData name="Jimmy Gilbert" userId="0212c120946023de" providerId="LiveId" clId="{9E84EF85-2E56-4097-842B-AC8D572A31C8}" dt="2021-07-26T13:23:05.270" v="362"/>
            <ac:spMkLst>
              <pc:docMk/>
              <pc:sldMasterMk cId="4035114675" sldId="2147483946"/>
              <pc:sldLayoutMk cId="501003978" sldId="2147483964"/>
              <ac:spMk id="6" creationId="{00000000-0000-0000-0000-000000000000}"/>
            </ac:spMkLst>
          </pc:spChg>
        </pc:sldLayoutChg>
        <pc:sldLayoutChg chg="addSp delSp modSp mod">
          <pc:chgData name="Jimmy Gilbert" userId="0212c120946023de" providerId="LiveId" clId="{9E84EF85-2E56-4097-842B-AC8D572A31C8}" dt="2021-07-26T13:24:11.178" v="370"/>
          <pc:sldLayoutMkLst>
            <pc:docMk/>
            <pc:sldMasterMk cId="4035114675" sldId="2147483946"/>
            <pc:sldLayoutMk cId="104966812" sldId="2147483965"/>
          </pc:sldLayoutMkLst>
          <pc:spChg chg="add mod">
            <ac:chgData name="Jimmy Gilbert" userId="0212c120946023de" providerId="LiveId" clId="{9E84EF85-2E56-4097-842B-AC8D572A31C8}" dt="2021-07-26T13:24:11.178" v="370"/>
            <ac:spMkLst>
              <pc:docMk/>
              <pc:sldMasterMk cId="4035114675" sldId="2147483946"/>
              <pc:sldLayoutMk cId="104966812" sldId="2147483965"/>
              <ac:spMk id="2" creationId="{E5FE6480-5AC1-4C06-BD18-12D800B675C7}"/>
            </ac:spMkLst>
          </pc:spChg>
          <pc:spChg chg="mod">
            <ac:chgData name="Jimmy Gilbert" userId="0212c120946023de" providerId="LiveId" clId="{9E84EF85-2E56-4097-842B-AC8D572A31C8}" dt="2021-07-26T13:23:32.562" v="367" actId="1076"/>
            <ac:spMkLst>
              <pc:docMk/>
              <pc:sldMasterMk cId="4035114675" sldId="2147483946"/>
              <pc:sldLayoutMk cId="104966812" sldId="2147483965"/>
              <ac:spMk id="3" creationId="{00000000-0000-0000-0000-000000000000}"/>
            </ac:spMkLst>
          </pc:spChg>
          <pc:spChg chg="add mod">
            <ac:chgData name="Jimmy Gilbert" userId="0212c120946023de" providerId="LiveId" clId="{9E84EF85-2E56-4097-842B-AC8D572A31C8}" dt="2021-07-26T13:24:11.178" v="370"/>
            <ac:spMkLst>
              <pc:docMk/>
              <pc:sldMasterMk cId="4035114675" sldId="2147483946"/>
              <pc:sldLayoutMk cId="104966812" sldId="2147483965"/>
              <ac:spMk id="4" creationId="{C1DB3463-F126-4B05-836F-049D9F70C91D}"/>
            </ac:spMkLst>
          </pc:spChg>
          <pc:spChg chg="add mod">
            <ac:chgData name="Jimmy Gilbert" userId="0212c120946023de" providerId="LiveId" clId="{9E84EF85-2E56-4097-842B-AC8D572A31C8}" dt="2021-07-26T13:24:11.178" v="370"/>
            <ac:spMkLst>
              <pc:docMk/>
              <pc:sldMasterMk cId="4035114675" sldId="2147483946"/>
              <pc:sldLayoutMk cId="104966812" sldId="2147483965"/>
              <ac:spMk id="5" creationId="{AE792339-41FB-4AD6-A2B1-375F17C60519}"/>
            </ac:spMkLst>
          </pc:spChg>
          <pc:spChg chg="del">
            <ac:chgData name="Jimmy Gilbert" userId="0212c120946023de" providerId="LiveId" clId="{9E84EF85-2E56-4097-842B-AC8D572A31C8}" dt="2021-07-26T13:24:10.175" v="369"/>
            <ac:spMkLst>
              <pc:docMk/>
              <pc:sldMasterMk cId="4035114675" sldId="2147483946"/>
              <pc:sldLayoutMk cId="104966812" sldId="2147483965"/>
              <ac:spMk id="9" creationId="{00000000-0000-0000-0000-000000000000}"/>
            </ac:spMkLst>
          </pc:spChg>
          <pc:spChg chg="del mod">
            <ac:chgData name="Jimmy Gilbert" userId="0212c120946023de" providerId="LiveId" clId="{9E84EF85-2E56-4097-842B-AC8D572A31C8}" dt="2021-07-26T13:24:10.175" v="369"/>
            <ac:spMkLst>
              <pc:docMk/>
              <pc:sldMasterMk cId="4035114675" sldId="2147483946"/>
              <pc:sldLayoutMk cId="104966812" sldId="2147483965"/>
              <ac:spMk id="10" creationId="{00000000-0000-0000-0000-000000000000}"/>
            </ac:spMkLst>
          </pc:spChg>
          <pc:spChg chg="del">
            <ac:chgData name="Jimmy Gilbert" userId="0212c120946023de" providerId="LiveId" clId="{9E84EF85-2E56-4097-842B-AC8D572A31C8}" dt="2021-07-26T13:24:10.175" v="369"/>
            <ac:spMkLst>
              <pc:docMk/>
              <pc:sldMasterMk cId="4035114675" sldId="2147483946"/>
              <pc:sldLayoutMk cId="104966812" sldId="2147483965"/>
              <ac:spMk id="11" creationId="{00000000-0000-0000-0000-000000000000}"/>
            </ac:spMkLst>
          </pc:spChg>
        </pc:sldLayoutChg>
        <pc:sldLayoutChg chg="del">
          <pc:chgData name="Jimmy Gilbert" userId="0212c120946023de" providerId="LiveId" clId="{9E84EF85-2E56-4097-842B-AC8D572A31C8}" dt="2021-07-26T13:14:48.669" v="201" actId="47"/>
          <pc:sldLayoutMkLst>
            <pc:docMk/>
            <pc:sldMasterMk cId="4035114675" sldId="2147483946"/>
            <pc:sldLayoutMk cId="3276420533" sldId="2147483966"/>
          </pc:sldLayoutMkLst>
        </pc:sldLayoutChg>
        <pc:sldLayoutChg chg="modSp mod">
          <pc:chgData name="Jimmy Gilbert" userId="0212c120946023de" providerId="LiveId" clId="{9E84EF85-2E56-4097-842B-AC8D572A31C8}" dt="2021-07-26T13:23:10.813" v="363"/>
          <pc:sldLayoutMkLst>
            <pc:docMk/>
            <pc:sldMasterMk cId="4035114675" sldId="2147483946"/>
            <pc:sldLayoutMk cId="3981034396" sldId="2147483967"/>
          </pc:sldLayoutMkLst>
          <pc:spChg chg="mod">
            <ac:chgData name="Jimmy Gilbert" userId="0212c120946023de" providerId="LiveId" clId="{9E84EF85-2E56-4097-842B-AC8D572A31C8}" dt="2021-07-26T13:23:10.813" v="363"/>
            <ac:spMkLst>
              <pc:docMk/>
              <pc:sldMasterMk cId="4035114675" sldId="2147483946"/>
              <pc:sldLayoutMk cId="3981034396" sldId="2147483967"/>
              <ac:spMk id="4" creationId="{00000000-0000-0000-0000-000000000000}"/>
            </ac:spMkLst>
          </pc:spChg>
        </pc:sldLayoutChg>
      </pc:sldMasterChg>
    </pc:docChg>
  </pc:docChgLst>
  <pc:docChgLst>
    <pc:chgData name="Jimmy Gilbert" userId="0212c120946023de" providerId="LiveId" clId="{B73A56C1-6D98-45F3-8DBE-77354938A37B}"/>
    <pc:docChg chg="undo custSel addSld delSld modSld modSection">
      <pc:chgData name="Jimmy Gilbert" userId="0212c120946023de" providerId="LiveId" clId="{B73A56C1-6D98-45F3-8DBE-77354938A37B}" dt="2021-10-13T17:36:37.826" v="332"/>
      <pc:docMkLst>
        <pc:docMk/>
      </pc:docMkLst>
      <pc:sldChg chg="addSp modSp add mod modClrScheme modAnim chgLayout">
        <pc:chgData name="Jimmy Gilbert" userId="0212c120946023de" providerId="LiveId" clId="{B73A56C1-6D98-45F3-8DBE-77354938A37B}" dt="2021-10-13T17:36:17.801" v="328"/>
        <pc:sldMkLst>
          <pc:docMk/>
          <pc:sldMk cId="0" sldId="323"/>
        </pc:sldMkLst>
        <pc:spChg chg="add mod ord">
          <ac:chgData name="Jimmy Gilbert" userId="0212c120946023de" providerId="LiveId" clId="{B73A56C1-6D98-45F3-8DBE-77354938A37B}" dt="2021-10-13T15:37:57.503" v="149" actId="113"/>
          <ac:spMkLst>
            <pc:docMk/>
            <pc:sldMk cId="0" sldId="323"/>
            <ac:spMk id="2" creationId="{1F94BD5F-FF21-4F15-93AF-98EA691EFEBD}"/>
          </ac:spMkLst>
        </pc:spChg>
        <pc:spChg chg="mod ord">
          <ac:chgData name="Jimmy Gilbert" userId="0212c120946023de" providerId="LiveId" clId="{B73A56C1-6D98-45F3-8DBE-77354938A37B}" dt="2021-10-13T15:37:49.658" v="148"/>
          <ac:spMkLst>
            <pc:docMk/>
            <pc:sldMk cId="0" sldId="323"/>
            <ac:spMk id="1027" creationId="{CDBF335F-6057-48FE-8B88-69AE12369AC8}"/>
          </ac:spMkLst>
        </pc:spChg>
        <pc:spChg chg="mod ord">
          <ac:chgData name="Jimmy Gilbert" userId="0212c120946023de" providerId="LiveId" clId="{B73A56C1-6D98-45F3-8DBE-77354938A37B}" dt="2021-10-13T15:37:43.553" v="143" actId="120"/>
          <ac:spMkLst>
            <pc:docMk/>
            <pc:sldMk cId="0" sldId="323"/>
            <ac:spMk id="1028" creationId="{1EAB7C9F-9101-4F51-97DA-98E7E67385D4}"/>
          </ac:spMkLst>
        </pc:spChg>
        <pc:graphicFrameChg chg="mod">
          <ac:chgData name="Jimmy Gilbert" userId="0212c120946023de" providerId="LiveId" clId="{B73A56C1-6D98-45F3-8DBE-77354938A37B}" dt="2021-10-13T15:38:01.993" v="150" actId="1076"/>
          <ac:graphicFrameMkLst>
            <pc:docMk/>
            <pc:sldMk cId="0" sldId="323"/>
            <ac:graphicFrameMk id="1026" creationId="{26CC38D0-6CB3-4B7E-8CB4-B9B83F8F0519}"/>
          </ac:graphicFrameMkLst>
        </pc:graphicFrameChg>
      </pc:sldChg>
      <pc:sldChg chg="addSp delSp modSp add mod modClrScheme modAnim chgLayout">
        <pc:chgData name="Jimmy Gilbert" userId="0212c120946023de" providerId="LiveId" clId="{B73A56C1-6D98-45F3-8DBE-77354938A37B}" dt="2021-10-13T17:36:07.411" v="326"/>
        <pc:sldMkLst>
          <pc:docMk/>
          <pc:sldMk cId="0" sldId="324"/>
        </pc:sldMkLst>
        <pc:spChg chg="add mod ord">
          <ac:chgData name="Jimmy Gilbert" userId="0212c120946023de" providerId="LiveId" clId="{B73A56C1-6D98-45F3-8DBE-77354938A37B}" dt="2021-10-13T17:31:55.750" v="309" actId="114"/>
          <ac:spMkLst>
            <pc:docMk/>
            <pc:sldMk cId="0" sldId="324"/>
            <ac:spMk id="2" creationId="{B832B69A-888B-4BBE-9EE4-7DA2EFD62C35}"/>
          </ac:spMkLst>
        </pc:spChg>
        <pc:spChg chg="add mod ord">
          <ac:chgData name="Jimmy Gilbert" userId="0212c120946023de" providerId="LiveId" clId="{B73A56C1-6D98-45F3-8DBE-77354938A37B}" dt="2021-10-13T15:36:33.993" v="135" actId="20577"/>
          <ac:spMkLst>
            <pc:docMk/>
            <pc:sldMk cId="0" sldId="324"/>
            <ac:spMk id="3" creationId="{CA3F9B96-26A4-4A6F-A6EE-A6DCF3D1954B}"/>
          </ac:spMkLst>
        </pc:spChg>
        <pc:spChg chg="del mod ord">
          <ac:chgData name="Jimmy Gilbert" userId="0212c120946023de" providerId="LiveId" clId="{B73A56C1-6D98-45F3-8DBE-77354938A37B}" dt="2021-10-13T15:36:22.395" v="132" actId="478"/>
          <ac:spMkLst>
            <pc:docMk/>
            <pc:sldMk cId="0" sldId="324"/>
            <ac:spMk id="2051" creationId="{16BB3489-4AD2-4D1F-95FB-ECAD7A456540}"/>
          </ac:spMkLst>
        </pc:spChg>
        <pc:spChg chg="mod ord">
          <ac:chgData name="Jimmy Gilbert" userId="0212c120946023de" providerId="LiveId" clId="{B73A56C1-6D98-45F3-8DBE-77354938A37B}" dt="2021-10-13T15:36:30.628" v="133" actId="700"/>
          <ac:spMkLst>
            <pc:docMk/>
            <pc:sldMk cId="0" sldId="324"/>
            <ac:spMk id="2052" creationId="{9FF71224-9038-4928-8305-5449D12082FB}"/>
          </ac:spMkLst>
        </pc:spChg>
        <pc:graphicFrameChg chg="mod">
          <ac:chgData name="Jimmy Gilbert" userId="0212c120946023de" providerId="LiveId" clId="{B73A56C1-6D98-45F3-8DBE-77354938A37B}" dt="2021-10-13T17:29:26.008" v="303" actId="14100"/>
          <ac:graphicFrameMkLst>
            <pc:docMk/>
            <pc:sldMk cId="0" sldId="324"/>
            <ac:graphicFrameMk id="2050" creationId="{113BE794-46C4-4037-8441-BF1A1EDF75C9}"/>
          </ac:graphicFrameMkLst>
        </pc:graphicFrameChg>
        <pc:picChg chg="add mod">
          <ac:chgData name="Jimmy Gilbert" userId="0212c120946023de" providerId="LiveId" clId="{B73A56C1-6D98-45F3-8DBE-77354938A37B}" dt="2021-10-13T17:30:15.622" v="308" actId="1076"/>
          <ac:picMkLst>
            <pc:docMk/>
            <pc:sldMk cId="0" sldId="324"/>
            <ac:picMk id="5" creationId="{616DD3F5-1B04-4B91-89B8-0613D986A11B}"/>
          </ac:picMkLst>
        </pc:picChg>
      </pc:sldChg>
      <pc:sldChg chg="addSp modSp add mod modClrScheme modAnim chgLayout">
        <pc:chgData name="Jimmy Gilbert" userId="0212c120946023de" providerId="LiveId" clId="{B73A56C1-6D98-45F3-8DBE-77354938A37B}" dt="2021-10-13T17:36:14.051" v="327"/>
        <pc:sldMkLst>
          <pc:docMk/>
          <pc:sldMk cId="0" sldId="325"/>
        </pc:sldMkLst>
        <pc:spChg chg="add mod ord">
          <ac:chgData name="Jimmy Gilbert" userId="0212c120946023de" providerId="LiveId" clId="{B73A56C1-6D98-45F3-8DBE-77354938A37B}" dt="2021-10-13T15:38:13.375" v="154" actId="5793"/>
          <ac:spMkLst>
            <pc:docMk/>
            <pc:sldMk cId="0" sldId="325"/>
            <ac:spMk id="2" creationId="{80EB487E-BCE5-41CC-A3BB-C45C13397818}"/>
          </ac:spMkLst>
        </pc:spChg>
        <pc:spChg chg="mod ord">
          <ac:chgData name="Jimmy Gilbert" userId="0212c120946023de" providerId="LiveId" clId="{B73A56C1-6D98-45F3-8DBE-77354938A37B}" dt="2021-10-13T15:38:25.765" v="158" actId="21"/>
          <ac:spMkLst>
            <pc:docMk/>
            <pc:sldMk cId="0" sldId="325"/>
            <ac:spMk id="9218" creationId="{D58C6827-1C7A-4711-AB81-98DDAA2372B4}"/>
          </ac:spMkLst>
        </pc:spChg>
        <pc:spChg chg="mod ord">
          <ac:chgData name="Jimmy Gilbert" userId="0212c120946023de" providerId="LiveId" clId="{B73A56C1-6D98-45F3-8DBE-77354938A37B}" dt="2021-10-13T15:38:30.449" v="161" actId="120"/>
          <ac:spMkLst>
            <pc:docMk/>
            <pc:sldMk cId="0" sldId="325"/>
            <ac:spMk id="9220" creationId="{22CDA71A-1881-4B98-9993-7825DF0BA33A}"/>
          </ac:spMkLst>
        </pc:spChg>
        <pc:picChg chg="mod">
          <ac:chgData name="Jimmy Gilbert" userId="0212c120946023de" providerId="LiveId" clId="{B73A56C1-6D98-45F3-8DBE-77354938A37B}" dt="2021-10-13T17:29:19.219" v="301" actId="14100"/>
          <ac:picMkLst>
            <pc:docMk/>
            <pc:sldMk cId="0" sldId="325"/>
            <ac:picMk id="9219" creationId="{0B8069DD-446E-4A3B-A1BE-F58516901C40}"/>
          </ac:picMkLst>
        </pc:picChg>
      </pc:sldChg>
      <pc:sldChg chg="addSp modSp add mod modClrScheme modAnim chgLayout">
        <pc:chgData name="Jimmy Gilbert" userId="0212c120946023de" providerId="LiveId" clId="{B73A56C1-6D98-45F3-8DBE-77354938A37B}" dt="2021-10-13T17:36:27.821" v="330"/>
        <pc:sldMkLst>
          <pc:docMk/>
          <pc:sldMk cId="0" sldId="326"/>
        </pc:sldMkLst>
        <pc:spChg chg="add mod ord">
          <ac:chgData name="Jimmy Gilbert" userId="0212c120946023de" providerId="LiveId" clId="{B73A56C1-6D98-45F3-8DBE-77354938A37B}" dt="2021-10-13T17:29:01.547" v="285" actId="5793"/>
          <ac:spMkLst>
            <pc:docMk/>
            <pc:sldMk cId="0" sldId="326"/>
            <ac:spMk id="2" creationId="{4355D548-0073-4B5C-900B-31E72296C279}"/>
          </ac:spMkLst>
        </pc:spChg>
        <pc:spChg chg="mod ord">
          <ac:chgData name="Jimmy Gilbert" userId="0212c120946023de" providerId="LiveId" clId="{B73A56C1-6D98-45F3-8DBE-77354938A37B}" dt="2021-10-13T17:29:06.393" v="298" actId="20577"/>
          <ac:spMkLst>
            <pc:docMk/>
            <pc:sldMk cId="0" sldId="326"/>
            <ac:spMk id="10242" creationId="{261E61CB-E983-4C65-83FE-D7ADE1EBCDDE}"/>
          </ac:spMkLst>
        </pc:spChg>
        <pc:spChg chg="mod ord">
          <ac:chgData name="Jimmy Gilbert" userId="0212c120946023de" providerId="LiveId" clId="{B73A56C1-6D98-45F3-8DBE-77354938A37B}" dt="2021-10-13T15:38:36.303" v="164" actId="120"/>
          <ac:spMkLst>
            <pc:docMk/>
            <pc:sldMk cId="0" sldId="326"/>
            <ac:spMk id="10244" creationId="{C6C22F6C-3BAE-4EDF-80B0-612DC06AEF39}"/>
          </ac:spMkLst>
        </pc:spChg>
        <pc:picChg chg="mod">
          <ac:chgData name="Jimmy Gilbert" userId="0212c120946023de" providerId="LiveId" clId="{B73A56C1-6D98-45F3-8DBE-77354938A37B}" dt="2021-10-13T17:29:12.750" v="300" actId="14100"/>
          <ac:picMkLst>
            <pc:docMk/>
            <pc:sldMk cId="0" sldId="326"/>
            <ac:picMk id="10243" creationId="{DDE1E116-8591-46E3-93DD-534B4F08D29D}"/>
          </ac:picMkLst>
        </pc:picChg>
      </pc:sldChg>
      <pc:sldChg chg="addSp modSp add mod modClrScheme modAnim chgLayout">
        <pc:chgData name="Jimmy Gilbert" userId="0212c120946023de" providerId="LiveId" clId="{B73A56C1-6D98-45F3-8DBE-77354938A37B}" dt="2021-10-13T17:36:24.888" v="329"/>
        <pc:sldMkLst>
          <pc:docMk/>
          <pc:sldMk cId="0" sldId="327"/>
        </pc:sldMkLst>
        <pc:spChg chg="add mod ord">
          <ac:chgData name="Jimmy Gilbert" userId="0212c120946023de" providerId="LiveId" clId="{B73A56C1-6D98-45F3-8DBE-77354938A37B}" dt="2021-10-13T17:28:49.293" v="281" actId="20577"/>
          <ac:spMkLst>
            <pc:docMk/>
            <pc:sldMk cId="0" sldId="327"/>
            <ac:spMk id="2" creationId="{E4E1CB52-3DAA-460A-B90F-F7C4B6056C25}"/>
          </ac:spMkLst>
        </pc:spChg>
        <pc:spChg chg="mod ord">
          <ac:chgData name="Jimmy Gilbert" userId="0212c120946023de" providerId="LiveId" clId="{B73A56C1-6D98-45F3-8DBE-77354938A37B}" dt="2021-10-13T17:28:16.559" v="220" actId="20577"/>
          <ac:spMkLst>
            <pc:docMk/>
            <pc:sldMk cId="0" sldId="327"/>
            <ac:spMk id="11266" creationId="{1DA575FA-67B7-408C-8AFD-E4F8D5510E3B}"/>
          </ac:spMkLst>
        </pc:spChg>
        <pc:spChg chg="mod ord">
          <ac:chgData name="Jimmy Gilbert" userId="0212c120946023de" providerId="LiveId" clId="{B73A56C1-6D98-45F3-8DBE-77354938A37B}" dt="2021-10-13T15:38:40.452" v="167" actId="120"/>
          <ac:spMkLst>
            <pc:docMk/>
            <pc:sldMk cId="0" sldId="327"/>
            <ac:spMk id="11268" creationId="{89F3CC5A-0233-4FC0-8067-8E8CB6673809}"/>
          </ac:spMkLst>
        </pc:spChg>
        <pc:picChg chg="mod">
          <ac:chgData name="Jimmy Gilbert" userId="0212c120946023de" providerId="LiveId" clId="{B73A56C1-6D98-45F3-8DBE-77354938A37B}" dt="2021-10-13T17:28:22.472" v="221" actId="1076"/>
          <ac:picMkLst>
            <pc:docMk/>
            <pc:sldMk cId="0" sldId="327"/>
            <ac:picMk id="11267" creationId="{52B52F87-DFBE-4C40-A3E5-A0848944677F}"/>
          </ac:picMkLst>
        </pc:picChg>
      </pc:sldChg>
      <pc:sldChg chg="addSp modSp add mod modClrScheme modAnim chgLayout">
        <pc:chgData name="Jimmy Gilbert" userId="0212c120946023de" providerId="LiveId" clId="{B73A56C1-6D98-45F3-8DBE-77354938A37B}" dt="2021-10-13T17:36:31.591" v="331"/>
        <pc:sldMkLst>
          <pc:docMk/>
          <pc:sldMk cId="0" sldId="328"/>
        </pc:sldMkLst>
        <pc:spChg chg="add mod ord">
          <ac:chgData name="Jimmy Gilbert" userId="0212c120946023de" providerId="LiveId" clId="{B73A56C1-6D98-45F3-8DBE-77354938A37B}" dt="2021-10-13T17:27:31.482" v="207" actId="14"/>
          <ac:spMkLst>
            <pc:docMk/>
            <pc:sldMk cId="0" sldId="328"/>
            <ac:spMk id="2" creationId="{E1B36A15-3238-40EE-876F-41C1A149E0D0}"/>
          </ac:spMkLst>
        </pc:spChg>
        <pc:spChg chg="mod ord">
          <ac:chgData name="Jimmy Gilbert" userId="0212c120946023de" providerId="LiveId" clId="{B73A56C1-6D98-45F3-8DBE-77354938A37B}" dt="2021-10-13T17:27:28.931" v="205"/>
          <ac:spMkLst>
            <pc:docMk/>
            <pc:sldMk cId="0" sldId="328"/>
            <ac:spMk id="3075" creationId="{DFDD25FF-C5AD-43AE-B290-2B5F1A75E11E}"/>
          </ac:spMkLst>
        </pc:spChg>
        <pc:spChg chg="mod ord">
          <ac:chgData name="Jimmy Gilbert" userId="0212c120946023de" providerId="LiveId" clId="{B73A56C1-6D98-45F3-8DBE-77354938A37B}" dt="2021-10-13T15:38:46.529" v="170" actId="27636"/>
          <ac:spMkLst>
            <pc:docMk/>
            <pc:sldMk cId="0" sldId="328"/>
            <ac:spMk id="3076" creationId="{A3E2A69B-001B-4207-96E1-30422BEDBCC0}"/>
          </ac:spMkLst>
        </pc:spChg>
        <pc:graphicFrameChg chg="mod">
          <ac:chgData name="Jimmy Gilbert" userId="0212c120946023de" providerId="LiveId" clId="{B73A56C1-6D98-45F3-8DBE-77354938A37B}" dt="2021-10-13T17:27:46.140" v="210" actId="1076"/>
          <ac:graphicFrameMkLst>
            <pc:docMk/>
            <pc:sldMk cId="0" sldId="328"/>
            <ac:graphicFrameMk id="3074" creationId="{1DED83A5-C659-46B2-A8C9-6CB4759AEEB4}"/>
          </ac:graphicFrameMkLst>
        </pc:graphicFrameChg>
      </pc:sldChg>
      <pc:sldChg chg="addSp modSp add mod modClrScheme modAnim chgLayout">
        <pc:chgData name="Jimmy Gilbert" userId="0212c120946023de" providerId="LiveId" clId="{B73A56C1-6D98-45F3-8DBE-77354938A37B}" dt="2021-10-13T17:36:37.826" v="332"/>
        <pc:sldMkLst>
          <pc:docMk/>
          <pc:sldMk cId="0" sldId="329"/>
        </pc:sldMkLst>
        <pc:spChg chg="add mod ord">
          <ac:chgData name="Jimmy Gilbert" userId="0212c120946023de" providerId="LiveId" clId="{B73A56C1-6D98-45F3-8DBE-77354938A37B}" dt="2021-10-13T17:26:58.581" v="189" actId="14"/>
          <ac:spMkLst>
            <pc:docMk/>
            <pc:sldMk cId="0" sldId="329"/>
            <ac:spMk id="2" creationId="{79ECA556-D956-415D-8C51-3B55BD6BD505}"/>
          </ac:spMkLst>
        </pc:spChg>
        <pc:spChg chg="mod ord">
          <ac:chgData name="Jimmy Gilbert" userId="0212c120946023de" providerId="LiveId" clId="{B73A56C1-6D98-45F3-8DBE-77354938A37B}" dt="2021-10-13T17:27:07.193" v="198" actId="20577"/>
          <ac:spMkLst>
            <pc:docMk/>
            <pc:sldMk cId="0" sldId="329"/>
            <ac:spMk id="12290" creationId="{A3BFF274-927C-4910-A2EB-59FC38FE8AF7}"/>
          </ac:spMkLst>
        </pc:spChg>
        <pc:spChg chg="mod ord">
          <ac:chgData name="Jimmy Gilbert" userId="0212c120946023de" providerId="LiveId" clId="{B73A56C1-6D98-45F3-8DBE-77354938A37B}" dt="2021-10-13T15:38:52.510" v="173" actId="120"/>
          <ac:spMkLst>
            <pc:docMk/>
            <pc:sldMk cId="0" sldId="329"/>
            <ac:spMk id="12291" creationId="{3BD61012-D2A0-42AA-87FB-EA03AA161549}"/>
          </ac:spMkLst>
        </pc:spChg>
        <pc:picChg chg="add mod">
          <ac:chgData name="Jimmy Gilbert" userId="0212c120946023de" providerId="LiveId" clId="{B73A56C1-6D98-45F3-8DBE-77354938A37B}" dt="2021-10-13T17:33:01.945" v="313" actId="1076"/>
          <ac:picMkLst>
            <pc:docMk/>
            <pc:sldMk cId="0" sldId="329"/>
            <ac:picMk id="4" creationId="{F32F10C6-CC59-48B9-BF2F-0A76660382BD}"/>
          </ac:picMkLst>
        </pc:picChg>
        <pc:picChg chg="add mod">
          <ac:chgData name="Jimmy Gilbert" userId="0212c120946023de" providerId="LiveId" clId="{B73A56C1-6D98-45F3-8DBE-77354938A37B}" dt="2021-10-13T17:33:19.305" v="315" actId="1076"/>
          <ac:picMkLst>
            <pc:docMk/>
            <pc:sldMk cId="0" sldId="329"/>
            <ac:picMk id="6" creationId="{59E3962C-E951-4C88-80F2-46EBF315FFDA}"/>
          </ac:picMkLst>
        </pc:picChg>
      </pc:sldChg>
      <pc:sldChg chg="modSp del mod">
        <pc:chgData name="Jimmy Gilbert" userId="0212c120946023de" providerId="LiveId" clId="{B73A56C1-6D98-45F3-8DBE-77354938A37B}" dt="2021-10-13T15:35:38.995" v="117" actId="47"/>
        <pc:sldMkLst>
          <pc:docMk/>
          <pc:sldMk cId="0" sldId="373"/>
        </pc:sldMkLst>
        <pc:spChg chg="mod">
          <ac:chgData name="Jimmy Gilbert" userId="0212c120946023de" providerId="LiveId" clId="{B73A56C1-6D98-45F3-8DBE-77354938A37B}" dt="2021-10-13T15:34:50.897" v="101" actId="120"/>
          <ac:spMkLst>
            <pc:docMk/>
            <pc:sldMk cId="0" sldId="373"/>
            <ac:spMk id="9218" creationId="{3B6ABBEA-DF37-45F1-9B13-127923EC1C6D}"/>
          </ac:spMkLst>
        </pc:spChg>
      </pc:sldChg>
      <pc:sldChg chg="del">
        <pc:chgData name="Jimmy Gilbert" userId="0212c120946023de" providerId="LiveId" clId="{B73A56C1-6D98-45F3-8DBE-77354938A37B}" dt="2021-10-13T15:38:56.507" v="174" actId="47"/>
        <pc:sldMkLst>
          <pc:docMk/>
          <pc:sldMk cId="0" sldId="374"/>
        </pc:sldMkLst>
      </pc:sldChg>
      <pc:sldChg chg="del">
        <pc:chgData name="Jimmy Gilbert" userId="0212c120946023de" providerId="LiveId" clId="{B73A56C1-6D98-45F3-8DBE-77354938A37B}" dt="2021-10-13T15:34:37.343" v="100" actId="47"/>
        <pc:sldMkLst>
          <pc:docMk/>
          <pc:sldMk cId="0" sldId="375"/>
        </pc:sldMkLst>
      </pc:sldChg>
      <pc:sldChg chg="del">
        <pc:chgData name="Jimmy Gilbert" userId="0212c120946023de" providerId="LiveId" clId="{B73A56C1-6D98-45F3-8DBE-77354938A37B}" dt="2021-10-13T15:34:37.109" v="99" actId="47"/>
        <pc:sldMkLst>
          <pc:docMk/>
          <pc:sldMk cId="0" sldId="376"/>
        </pc:sldMkLst>
      </pc:sldChg>
      <pc:sldChg chg="del">
        <pc:chgData name="Jimmy Gilbert" userId="0212c120946023de" providerId="LiveId" clId="{B73A56C1-6D98-45F3-8DBE-77354938A37B}" dt="2021-10-13T15:34:36.846" v="98" actId="47"/>
        <pc:sldMkLst>
          <pc:docMk/>
          <pc:sldMk cId="0" sldId="377"/>
        </pc:sldMkLst>
      </pc:sldChg>
      <pc:sldChg chg="del">
        <pc:chgData name="Jimmy Gilbert" userId="0212c120946023de" providerId="LiveId" clId="{B73A56C1-6D98-45F3-8DBE-77354938A37B}" dt="2021-10-13T15:34:30.400" v="91" actId="47"/>
        <pc:sldMkLst>
          <pc:docMk/>
          <pc:sldMk cId="0" sldId="378"/>
        </pc:sldMkLst>
      </pc:sldChg>
      <pc:sldChg chg="del">
        <pc:chgData name="Jimmy Gilbert" userId="0212c120946023de" providerId="LiveId" clId="{B73A56C1-6D98-45F3-8DBE-77354938A37B}" dt="2021-10-13T15:34:36.572" v="97" actId="47"/>
        <pc:sldMkLst>
          <pc:docMk/>
          <pc:sldMk cId="0" sldId="379"/>
        </pc:sldMkLst>
      </pc:sldChg>
      <pc:sldChg chg="addSp delSp modSp mod modAnim">
        <pc:chgData name="Jimmy Gilbert" userId="0212c120946023de" providerId="LiveId" clId="{B73A56C1-6D98-45F3-8DBE-77354938A37B}" dt="2021-10-13T15:32:11.712" v="54" actId="20577"/>
        <pc:sldMkLst>
          <pc:docMk/>
          <pc:sldMk cId="0" sldId="380"/>
        </pc:sldMkLst>
        <pc:spChg chg="mod">
          <ac:chgData name="Jimmy Gilbert" userId="0212c120946023de" providerId="LiveId" clId="{B73A56C1-6D98-45F3-8DBE-77354938A37B}" dt="2021-10-13T15:32:11.712" v="54" actId="20577"/>
          <ac:spMkLst>
            <pc:docMk/>
            <pc:sldMk cId="0" sldId="380"/>
            <ac:spMk id="2" creationId="{00000000-0000-0000-0000-000000000000}"/>
          </ac:spMkLst>
        </pc:spChg>
        <pc:spChg chg="mod">
          <ac:chgData name="Jimmy Gilbert" userId="0212c120946023de" providerId="LiveId" clId="{B73A56C1-6D98-45F3-8DBE-77354938A37B}" dt="2021-10-13T15:30:47.304" v="37" actId="14"/>
          <ac:spMkLst>
            <pc:docMk/>
            <pc:sldMk cId="0" sldId="380"/>
            <ac:spMk id="19458" creationId="{00000000-0000-0000-0000-000000000000}"/>
          </ac:spMkLst>
        </pc:spChg>
        <pc:picChg chg="del">
          <ac:chgData name="Jimmy Gilbert" userId="0212c120946023de" providerId="LiveId" clId="{B73A56C1-6D98-45F3-8DBE-77354938A37B}" dt="2021-10-13T15:30:40.819" v="34" actId="478"/>
          <ac:picMkLst>
            <pc:docMk/>
            <pc:sldMk cId="0" sldId="380"/>
            <ac:picMk id="7" creationId="{4B2B26A3-100A-4B50-9D37-340C7DD0A056}"/>
          </ac:picMkLst>
        </pc:picChg>
        <pc:picChg chg="add mod">
          <ac:chgData name="Jimmy Gilbert" userId="0212c120946023de" providerId="LiveId" clId="{B73A56C1-6D98-45F3-8DBE-77354938A37B}" dt="2021-10-13T15:31:46.082" v="48" actId="1035"/>
          <ac:picMkLst>
            <pc:docMk/>
            <pc:sldMk cId="0" sldId="380"/>
            <ac:picMk id="8" creationId="{55F42397-65D8-4FB6-A2AA-8A19AF6B1DCA}"/>
          </ac:picMkLst>
        </pc:picChg>
      </pc:sldChg>
      <pc:sldChg chg="del">
        <pc:chgData name="Jimmy Gilbert" userId="0212c120946023de" providerId="LiveId" clId="{B73A56C1-6D98-45F3-8DBE-77354938A37B}" dt="2021-10-13T15:34:35.908" v="95" actId="47"/>
        <pc:sldMkLst>
          <pc:docMk/>
          <pc:sldMk cId="0" sldId="381"/>
        </pc:sldMkLst>
      </pc:sldChg>
      <pc:sldChg chg="del">
        <pc:chgData name="Jimmy Gilbert" userId="0212c120946023de" providerId="LiveId" clId="{B73A56C1-6D98-45F3-8DBE-77354938A37B}" dt="2021-10-13T15:34:35.639" v="94" actId="47"/>
        <pc:sldMkLst>
          <pc:docMk/>
          <pc:sldMk cId="0" sldId="382"/>
        </pc:sldMkLst>
      </pc:sldChg>
      <pc:sldChg chg="del">
        <pc:chgData name="Jimmy Gilbert" userId="0212c120946023de" providerId="LiveId" clId="{B73A56C1-6D98-45F3-8DBE-77354938A37B}" dt="2021-10-13T15:34:35.071" v="93" actId="47"/>
        <pc:sldMkLst>
          <pc:docMk/>
          <pc:sldMk cId="0" sldId="383"/>
        </pc:sldMkLst>
      </pc:sldChg>
      <pc:sldChg chg="del">
        <pc:chgData name="Jimmy Gilbert" userId="0212c120946023de" providerId="LiveId" clId="{B73A56C1-6D98-45F3-8DBE-77354938A37B}" dt="2021-10-13T15:34:34.358" v="92" actId="47"/>
        <pc:sldMkLst>
          <pc:docMk/>
          <pc:sldMk cId="0" sldId="385"/>
        </pc:sldMkLst>
      </pc:sldChg>
      <pc:sldChg chg="addSp modSp mod">
        <pc:chgData name="Jimmy Gilbert" userId="0212c120946023de" providerId="LiveId" clId="{B73A56C1-6D98-45F3-8DBE-77354938A37B}" dt="2021-10-13T17:35:36.228" v="324" actId="1076"/>
        <pc:sldMkLst>
          <pc:docMk/>
          <pc:sldMk cId="2344287550" sldId="421"/>
        </pc:sldMkLst>
        <pc:spChg chg="mod">
          <ac:chgData name="Jimmy Gilbert" userId="0212c120946023de" providerId="LiveId" clId="{B73A56C1-6D98-45F3-8DBE-77354938A37B}" dt="2021-10-13T15:33:38.567" v="81" actId="20577"/>
          <ac:spMkLst>
            <pc:docMk/>
            <pc:sldMk cId="2344287550" sldId="421"/>
            <ac:spMk id="2" creationId="{00000000-0000-0000-0000-000000000000}"/>
          </ac:spMkLst>
        </pc:spChg>
        <pc:picChg chg="add mod">
          <ac:chgData name="Jimmy Gilbert" userId="0212c120946023de" providerId="LiveId" clId="{B73A56C1-6D98-45F3-8DBE-77354938A37B}" dt="2021-10-13T17:35:36.228" v="324" actId="1076"/>
          <ac:picMkLst>
            <pc:docMk/>
            <pc:sldMk cId="2344287550" sldId="421"/>
            <ac:picMk id="4" creationId="{0E9B1A1B-4562-40BB-9286-063AB5C7E0C3}"/>
          </ac:picMkLst>
        </pc:picChg>
      </pc:sldChg>
      <pc:sldChg chg="addSp delSp modSp mod">
        <pc:chgData name="Jimmy Gilbert" userId="0212c120946023de" providerId="LiveId" clId="{B73A56C1-6D98-45F3-8DBE-77354938A37B}" dt="2021-10-13T17:34:45.755" v="320" actId="1076"/>
        <pc:sldMkLst>
          <pc:docMk/>
          <pc:sldMk cId="1465094402" sldId="426"/>
        </pc:sldMkLst>
        <pc:spChg chg="mod">
          <ac:chgData name="Jimmy Gilbert" userId="0212c120946023de" providerId="LiveId" clId="{B73A56C1-6D98-45F3-8DBE-77354938A37B}" dt="2021-10-13T15:30:10.010" v="22" actId="20577"/>
          <ac:spMkLst>
            <pc:docMk/>
            <pc:sldMk cId="1465094402" sldId="426"/>
            <ac:spMk id="9217" creationId="{00000000-0000-0000-0000-000000000000}"/>
          </ac:spMkLst>
        </pc:spChg>
        <pc:picChg chg="del">
          <ac:chgData name="Jimmy Gilbert" userId="0212c120946023de" providerId="LiveId" clId="{B73A56C1-6D98-45F3-8DBE-77354938A37B}" dt="2021-10-13T15:30:12.104" v="23" actId="478"/>
          <ac:picMkLst>
            <pc:docMk/>
            <pc:sldMk cId="1465094402" sldId="426"/>
            <ac:picMk id="7" creationId="{827A9EAD-9A3E-40F6-BC1F-FF502176B14C}"/>
          </ac:picMkLst>
        </pc:picChg>
        <pc:picChg chg="add mod">
          <ac:chgData name="Jimmy Gilbert" userId="0212c120946023de" providerId="LiveId" clId="{B73A56C1-6D98-45F3-8DBE-77354938A37B}" dt="2021-10-13T17:34:45.755" v="320" actId="1076"/>
          <ac:picMkLst>
            <pc:docMk/>
            <pc:sldMk cId="1465094402" sldId="426"/>
            <ac:picMk id="8" creationId="{32DFD229-D3E1-4B20-BCB4-F96D76769401}"/>
          </ac:picMkLst>
        </pc:picChg>
      </pc:sldChg>
      <pc:sldChg chg="del">
        <pc:chgData name="Jimmy Gilbert" userId="0212c120946023de" providerId="LiveId" clId="{B73A56C1-6D98-45F3-8DBE-77354938A37B}" dt="2021-10-13T15:34:36.161" v="96" actId="47"/>
        <pc:sldMkLst>
          <pc:docMk/>
          <pc:sldMk cId="0" sldId="427"/>
        </pc:sldMkLst>
      </pc:sldChg>
      <pc:sldChg chg="addSp delSp modSp add mod modAnim">
        <pc:chgData name="Jimmy Gilbert" userId="0212c120946023de" providerId="LiveId" clId="{B73A56C1-6D98-45F3-8DBE-77354938A37B}" dt="2021-10-13T15:33:08.108" v="64" actId="1076"/>
        <pc:sldMkLst>
          <pc:docMk/>
          <pc:sldMk cId="462171482" sldId="428"/>
        </pc:sldMkLst>
        <pc:spChg chg="mod">
          <ac:chgData name="Jimmy Gilbert" userId="0212c120946023de" providerId="LiveId" clId="{B73A56C1-6D98-45F3-8DBE-77354938A37B}" dt="2021-10-13T15:32:08.732" v="52" actId="20577"/>
          <ac:spMkLst>
            <pc:docMk/>
            <pc:sldMk cId="462171482" sldId="428"/>
            <ac:spMk id="2" creationId="{00000000-0000-0000-0000-000000000000}"/>
          </ac:spMkLst>
        </pc:spChg>
        <pc:spChg chg="mod">
          <ac:chgData name="Jimmy Gilbert" userId="0212c120946023de" providerId="LiveId" clId="{B73A56C1-6D98-45F3-8DBE-77354938A37B}" dt="2021-10-13T15:32:24.426" v="59" actId="20577"/>
          <ac:spMkLst>
            <pc:docMk/>
            <pc:sldMk cId="462171482" sldId="428"/>
            <ac:spMk id="19458" creationId="{00000000-0000-0000-0000-000000000000}"/>
          </ac:spMkLst>
        </pc:spChg>
        <pc:picChg chg="add mod">
          <ac:chgData name="Jimmy Gilbert" userId="0212c120946023de" providerId="LiveId" clId="{B73A56C1-6D98-45F3-8DBE-77354938A37B}" dt="2021-10-13T15:33:08.108" v="64" actId="1076"/>
          <ac:picMkLst>
            <pc:docMk/>
            <pc:sldMk cId="462171482" sldId="428"/>
            <ac:picMk id="7" creationId="{EA9DFE4E-2FD1-4089-8BE2-F75F9090AE6D}"/>
          </ac:picMkLst>
        </pc:picChg>
        <pc:picChg chg="del">
          <ac:chgData name="Jimmy Gilbert" userId="0212c120946023de" providerId="LiveId" clId="{B73A56C1-6D98-45F3-8DBE-77354938A37B}" dt="2021-10-13T15:32:06.387" v="50" actId="478"/>
          <ac:picMkLst>
            <pc:docMk/>
            <pc:sldMk cId="462171482" sldId="428"/>
            <ac:picMk id="8" creationId="{55F42397-65D8-4FB6-A2AA-8A19AF6B1DCA}"/>
          </ac:picMkLst>
        </pc:picChg>
      </pc:sldChg>
    </pc:docChg>
  </pc:docChgLst>
  <pc:docChgLst>
    <pc:chgData name="Jimmy Gilbert" userId="0212c120946023de" providerId="LiveId" clId="{3BC1078B-3096-4C10-AF79-F53AEA1C5DDA}"/>
    <pc:docChg chg="undo redo custSel addSld delSld modSld sldOrd delSection modSection">
      <pc:chgData name="Jimmy Gilbert" userId="0212c120946023de" providerId="LiveId" clId="{3BC1078B-3096-4C10-AF79-F53AEA1C5DDA}" dt="2021-08-27T14:27:44.794" v="1130" actId="27636"/>
      <pc:docMkLst>
        <pc:docMk/>
      </pc:docMkLst>
      <pc:sldChg chg="del">
        <pc:chgData name="Jimmy Gilbert" userId="0212c120946023de" providerId="LiveId" clId="{3BC1078B-3096-4C10-AF79-F53AEA1C5DDA}" dt="2021-08-27T13:12:12.743" v="40" actId="47"/>
        <pc:sldMkLst>
          <pc:docMk/>
          <pc:sldMk cId="0" sldId="288"/>
        </pc:sldMkLst>
      </pc:sldChg>
      <pc:sldChg chg="del">
        <pc:chgData name="Jimmy Gilbert" userId="0212c120946023de" providerId="LiveId" clId="{3BC1078B-3096-4C10-AF79-F53AEA1C5DDA}" dt="2021-08-27T13:12:13.545" v="41" actId="47"/>
        <pc:sldMkLst>
          <pc:docMk/>
          <pc:sldMk cId="0" sldId="290"/>
        </pc:sldMkLst>
      </pc:sldChg>
      <pc:sldChg chg="del">
        <pc:chgData name="Jimmy Gilbert" userId="0212c120946023de" providerId="LiveId" clId="{3BC1078B-3096-4C10-AF79-F53AEA1C5DDA}" dt="2021-08-27T13:12:14.228" v="42" actId="47"/>
        <pc:sldMkLst>
          <pc:docMk/>
          <pc:sldMk cId="0" sldId="291"/>
        </pc:sldMkLst>
      </pc:sldChg>
      <pc:sldChg chg="del">
        <pc:chgData name="Jimmy Gilbert" userId="0212c120946023de" providerId="LiveId" clId="{3BC1078B-3096-4C10-AF79-F53AEA1C5DDA}" dt="2021-08-27T13:12:22.752" v="43" actId="47"/>
        <pc:sldMkLst>
          <pc:docMk/>
          <pc:sldMk cId="0" sldId="292"/>
        </pc:sldMkLst>
      </pc:sldChg>
      <pc:sldChg chg="del">
        <pc:chgData name="Jimmy Gilbert" userId="0212c120946023de" providerId="LiveId" clId="{3BC1078B-3096-4C10-AF79-F53AEA1C5DDA}" dt="2021-08-27T13:12:22.752" v="43" actId="47"/>
        <pc:sldMkLst>
          <pc:docMk/>
          <pc:sldMk cId="0" sldId="293"/>
        </pc:sldMkLst>
      </pc:sldChg>
      <pc:sldChg chg="del">
        <pc:chgData name="Jimmy Gilbert" userId="0212c120946023de" providerId="LiveId" clId="{3BC1078B-3096-4C10-AF79-F53AEA1C5DDA}" dt="2021-08-27T13:12:22.752" v="43" actId="47"/>
        <pc:sldMkLst>
          <pc:docMk/>
          <pc:sldMk cId="0" sldId="294"/>
        </pc:sldMkLst>
      </pc:sldChg>
      <pc:sldChg chg="del">
        <pc:chgData name="Jimmy Gilbert" userId="0212c120946023de" providerId="LiveId" clId="{3BC1078B-3096-4C10-AF79-F53AEA1C5DDA}" dt="2021-08-27T13:12:22.752" v="43" actId="47"/>
        <pc:sldMkLst>
          <pc:docMk/>
          <pc:sldMk cId="0" sldId="295"/>
        </pc:sldMkLst>
      </pc:sldChg>
      <pc:sldChg chg="del">
        <pc:chgData name="Jimmy Gilbert" userId="0212c120946023de" providerId="LiveId" clId="{3BC1078B-3096-4C10-AF79-F53AEA1C5DDA}" dt="2021-08-27T13:12:22.752" v="43" actId="47"/>
        <pc:sldMkLst>
          <pc:docMk/>
          <pc:sldMk cId="0" sldId="296"/>
        </pc:sldMkLst>
      </pc:sldChg>
      <pc:sldChg chg="del">
        <pc:chgData name="Jimmy Gilbert" userId="0212c120946023de" providerId="LiveId" clId="{3BC1078B-3096-4C10-AF79-F53AEA1C5DDA}" dt="2021-08-27T13:12:22.752" v="43" actId="47"/>
        <pc:sldMkLst>
          <pc:docMk/>
          <pc:sldMk cId="0" sldId="297"/>
        </pc:sldMkLst>
      </pc:sldChg>
      <pc:sldChg chg="del">
        <pc:chgData name="Jimmy Gilbert" userId="0212c120946023de" providerId="LiveId" clId="{3BC1078B-3096-4C10-AF79-F53AEA1C5DDA}" dt="2021-08-27T13:12:22.752" v="43" actId="47"/>
        <pc:sldMkLst>
          <pc:docMk/>
          <pc:sldMk cId="0" sldId="298"/>
        </pc:sldMkLst>
      </pc:sldChg>
      <pc:sldChg chg="del">
        <pc:chgData name="Jimmy Gilbert" userId="0212c120946023de" providerId="LiveId" clId="{3BC1078B-3096-4C10-AF79-F53AEA1C5DDA}" dt="2021-08-27T13:12:22.752" v="43" actId="47"/>
        <pc:sldMkLst>
          <pc:docMk/>
          <pc:sldMk cId="0" sldId="299"/>
        </pc:sldMkLst>
      </pc:sldChg>
      <pc:sldChg chg="del">
        <pc:chgData name="Jimmy Gilbert" userId="0212c120946023de" providerId="LiveId" clId="{3BC1078B-3096-4C10-AF79-F53AEA1C5DDA}" dt="2021-08-27T13:12:22.752" v="43" actId="47"/>
        <pc:sldMkLst>
          <pc:docMk/>
          <pc:sldMk cId="0" sldId="304"/>
        </pc:sldMkLst>
      </pc:sldChg>
      <pc:sldChg chg="del">
        <pc:chgData name="Jimmy Gilbert" userId="0212c120946023de" providerId="LiveId" clId="{3BC1078B-3096-4C10-AF79-F53AEA1C5DDA}" dt="2021-08-27T13:12:22.752" v="43" actId="47"/>
        <pc:sldMkLst>
          <pc:docMk/>
          <pc:sldMk cId="0" sldId="308"/>
        </pc:sldMkLst>
      </pc:sldChg>
      <pc:sldChg chg="del">
        <pc:chgData name="Jimmy Gilbert" userId="0212c120946023de" providerId="LiveId" clId="{3BC1078B-3096-4C10-AF79-F53AEA1C5DDA}" dt="2021-08-27T13:12:22.752" v="43" actId="47"/>
        <pc:sldMkLst>
          <pc:docMk/>
          <pc:sldMk cId="0" sldId="314"/>
        </pc:sldMkLst>
      </pc:sldChg>
      <pc:sldChg chg="del">
        <pc:chgData name="Jimmy Gilbert" userId="0212c120946023de" providerId="LiveId" clId="{3BC1078B-3096-4C10-AF79-F53AEA1C5DDA}" dt="2021-08-27T13:12:22.752" v="43" actId="47"/>
        <pc:sldMkLst>
          <pc:docMk/>
          <pc:sldMk cId="0" sldId="315"/>
        </pc:sldMkLst>
      </pc:sldChg>
      <pc:sldChg chg="del">
        <pc:chgData name="Jimmy Gilbert" userId="0212c120946023de" providerId="LiveId" clId="{3BC1078B-3096-4C10-AF79-F53AEA1C5DDA}" dt="2021-08-27T13:12:22.752" v="43" actId="47"/>
        <pc:sldMkLst>
          <pc:docMk/>
          <pc:sldMk cId="0" sldId="316"/>
        </pc:sldMkLst>
      </pc:sldChg>
      <pc:sldChg chg="del">
        <pc:chgData name="Jimmy Gilbert" userId="0212c120946023de" providerId="LiveId" clId="{3BC1078B-3096-4C10-AF79-F53AEA1C5DDA}" dt="2021-08-27T13:12:22.752" v="43" actId="47"/>
        <pc:sldMkLst>
          <pc:docMk/>
          <pc:sldMk cId="0" sldId="317"/>
        </pc:sldMkLst>
      </pc:sldChg>
      <pc:sldChg chg="del">
        <pc:chgData name="Jimmy Gilbert" userId="0212c120946023de" providerId="LiveId" clId="{3BC1078B-3096-4C10-AF79-F53AEA1C5DDA}" dt="2021-08-27T13:12:22.752" v="43" actId="47"/>
        <pc:sldMkLst>
          <pc:docMk/>
          <pc:sldMk cId="0" sldId="318"/>
        </pc:sldMkLst>
      </pc:sldChg>
      <pc:sldChg chg="del">
        <pc:chgData name="Jimmy Gilbert" userId="0212c120946023de" providerId="LiveId" clId="{3BC1078B-3096-4C10-AF79-F53AEA1C5DDA}" dt="2021-08-27T13:12:48.513" v="48" actId="47"/>
        <pc:sldMkLst>
          <pc:docMk/>
          <pc:sldMk cId="0" sldId="319"/>
        </pc:sldMkLst>
      </pc:sldChg>
      <pc:sldChg chg="del">
        <pc:chgData name="Jimmy Gilbert" userId="0212c120946023de" providerId="LiveId" clId="{3BC1078B-3096-4C10-AF79-F53AEA1C5DDA}" dt="2021-08-27T13:12:48.513" v="48" actId="47"/>
        <pc:sldMkLst>
          <pc:docMk/>
          <pc:sldMk cId="0" sldId="320"/>
        </pc:sldMkLst>
      </pc:sldChg>
      <pc:sldChg chg="del">
        <pc:chgData name="Jimmy Gilbert" userId="0212c120946023de" providerId="LiveId" clId="{3BC1078B-3096-4C10-AF79-F53AEA1C5DDA}" dt="2021-08-27T13:12:48.513" v="48" actId="47"/>
        <pc:sldMkLst>
          <pc:docMk/>
          <pc:sldMk cId="0" sldId="321"/>
        </pc:sldMkLst>
      </pc:sldChg>
      <pc:sldChg chg="del">
        <pc:chgData name="Jimmy Gilbert" userId="0212c120946023de" providerId="LiveId" clId="{3BC1078B-3096-4C10-AF79-F53AEA1C5DDA}" dt="2021-08-27T13:12:48.513" v="48" actId="47"/>
        <pc:sldMkLst>
          <pc:docMk/>
          <pc:sldMk cId="0" sldId="322"/>
        </pc:sldMkLst>
      </pc:sldChg>
      <pc:sldChg chg="addSp delSp modSp add mod modClrScheme modAnim chgLayout">
        <pc:chgData name="Jimmy Gilbert" userId="0212c120946023de" providerId="LiveId" clId="{3BC1078B-3096-4C10-AF79-F53AEA1C5DDA}" dt="2021-08-27T14:20:36.244" v="1065" actId="14100"/>
        <pc:sldMkLst>
          <pc:docMk/>
          <pc:sldMk cId="0" sldId="355"/>
        </pc:sldMkLst>
        <pc:spChg chg="add mod ord">
          <ac:chgData name="Jimmy Gilbert" userId="0212c120946023de" providerId="LiveId" clId="{3BC1078B-3096-4C10-AF79-F53AEA1C5DDA}" dt="2021-08-27T14:20:36.244" v="1065" actId="14100"/>
          <ac:spMkLst>
            <pc:docMk/>
            <pc:sldMk cId="0" sldId="355"/>
            <ac:spMk id="2" creationId="{9C23663F-C183-481F-9B43-52DC9F0F8F8D}"/>
          </ac:spMkLst>
        </pc:spChg>
        <pc:spChg chg="add del mod">
          <ac:chgData name="Jimmy Gilbert" userId="0212c120946023de" providerId="LiveId" clId="{3BC1078B-3096-4C10-AF79-F53AEA1C5DDA}" dt="2021-08-27T13:18:06.281" v="155"/>
          <ac:spMkLst>
            <pc:docMk/>
            <pc:sldMk cId="0" sldId="355"/>
            <ac:spMk id="4" creationId="{0CD92833-A04D-4628-8BC2-39E83496045A}"/>
          </ac:spMkLst>
        </pc:spChg>
        <pc:spChg chg="add mod">
          <ac:chgData name="Jimmy Gilbert" userId="0212c120946023de" providerId="LiveId" clId="{3BC1078B-3096-4C10-AF79-F53AEA1C5DDA}" dt="2021-08-27T13:48:19.651" v="399" actId="20577"/>
          <ac:spMkLst>
            <pc:docMk/>
            <pc:sldMk cId="0" sldId="355"/>
            <ac:spMk id="7" creationId="{39691ADB-F356-47CB-BCD3-1E7928EB8646}"/>
          </ac:spMkLst>
        </pc:spChg>
        <pc:spChg chg="add mod">
          <ac:chgData name="Jimmy Gilbert" userId="0212c120946023de" providerId="LiveId" clId="{3BC1078B-3096-4C10-AF79-F53AEA1C5DDA}" dt="2021-08-27T13:57:57.691" v="556"/>
          <ac:spMkLst>
            <pc:docMk/>
            <pc:sldMk cId="0" sldId="355"/>
            <ac:spMk id="8" creationId="{615A2872-5075-4E9B-8183-83A75782A444}"/>
          </ac:spMkLst>
        </pc:spChg>
        <pc:spChg chg="mod ord">
          <ac:chgData name="Jimmy Gilbert" userId="0212c120946023de" providerId="LiveId" clId="{3BC1078B-3096-4C10-AF79-F53AEA1C5DDA}" dt="2021-08-27T13:17:10.292" v="129" actId="120"/>
          <ac:spMkLst>
            <pc:docMk/>
            <pc:sldMk cId="0" sldId="355"/>
            <ac:spMk id="9218" creationId="{31B5B3AE-B32D-44C2-8073-DEA71058CF0C}"/>
          </ac:spMkLst>
        </pc:spChg>
        <pc:spChg chg="del mod ord">
          <ac:chgData name="Jimmy Gilbert" userId="0212c120946023de" providerId="LiveId" clId="{3BC1078B-3096-4C10-AF79-F53AEA1C5DDA}" dt="2021-08-27T13:18:04.529" v="154" actId="478"/>
          <ac:spMkLst>
            <pc:docMk/>
            <pc:sldMk cId="0" sldId="355"/>
            <ac:spMk id="9219" creationId="{6A9FD588-2C16-4500-BCE1-F1BD99E8554A}"/>
          </ac:spMkLst>
        </pc:spChg>
        <pc:picChg chg="add mod modCrop">
          <ac:chgData name="Jimmy Gilbert" userId="0212c120946023de" providerId="LiveId" clId="{3BC1078B-3096-4C10-AF79-F53AEA1C5DDA}" dt="2021-08-27T14:20:31.571" v="1064" actId="14100"/>
          <ac:picMkLst>
            <pc:docMk/>
            <pc:sldMk cId="0" sldId="355"/>
            <ac:picMk id="6" creationId="{49DEC686-69F6-4D7F-BDE7-198242E40B8C}"/>
          </ac:picMkLst>
        </pc:picChg>
      </pc:sldChg>
      <pc:sldChg chg="addSp delSp modSp add mod modClrScheme modAnim chgLayout">
        <pc:chgData name="Jimmy Gilbert" userId="0212c120946023de" providerId="LiveId" clId="{3BC1078B-3096-4C10-AF79-F53AEA1C5DDA}" dt="2021-08-27T14:21:03.598" v="1069" actId="20577"/>
        <pc:sldMkLst>
          <pc:docMk/>
          <pc:sldMk cId="0" sldId="357"/>
        </pc:sldMkLst>
        <pc:spChg chg="add del mod ord">
          <ac:chgData name="Jimmy Gilbert" userId="0212c120946023de" providerId="LiveId" clId="{3BC1078B-3096-4C10-AF79-F53AEA1C5DDA}" dt="2021-08-27T13:18:35.272" v="167" actId="700"/>
          <ac:spMkLst>
            <pc:docMk/>
            <pc:sldMk cId="0" sldId="357"/>
            <ac:spMk id="2" creationId="{A4890B99-1643-4D0F-B631-FF74EC5225D1}"/>
          </ac:spMkLst>
        </pc:spChg>
        <pc:spChg chg="add mod ord">
          <ac:chgData name="Jimmy Gilbert" userId="0212c120946023de" providerId="LiveId" clId="{3BC1078B-3096-4C10-AF79-F53AEA1C5DDA}" dt="2021-08-27T14:21:03.598" v="1069" actId="20577"/>
          <ac:spMkLst>
            <pc:docMk/>
            <pc:sldMk cId="0" sldId="357"/>
            <ac:spMk id="3" creationId="{00243A92-B86D-4543-B56A-B64933E2BE08}"/>
          </ac:spMkLst>
        </pc:spChg>
        <pc:spChg chg="add mod ord">
          <ac:chgData name="Jimmy Gilbert" userId="0212c120946023de" providerId="LiveId" clId="{3BC1078B-3096-4C10-AF79-F53AEA1C5DDA}" dt="2021-08-27T13:18:39.750" v="169" actId="20578"/>
          <ac:spMkLst>
            <pc:docMk/>
            <pc:sldMk cId="0" sldId="357"/>
            <ac:spMk id="4" creationId="{33C735A7-15FC-4113-94E3-2974FFC13E9A}"/>
          </ac:spMkLst>
        </pc:spChg>
        <pc:spChg chg="add mod">
          <ac:chgData name="Jimmy Gilbert" userId="0212c120946023de" providerId="LiveId" clId="{3BC1078B-3096-4C10-AF79-F53AEA1C5DDA}" dt="2021-08-27T13:58:16.212" v="600" actId="20577"/>
          <ac:spMkLst>
            <pc:docMk/>
            <pc:sldMk cId="0" sldId="357"/>
            <ac:spMk id="7" creationId="{62B1A7DF-F8D9-47A3-8D62-EE9B2C1F19F1}"/>
          </ac:spMkLst>
        </pc:spChg>
        <pc:spChg chg="mod ord">
          <ac:chgData name="Jimmy Gilbert" userId="0212c120946023de" providerId="LiveId" clId="{3BC1078B-3096-4C10-AF79-F53AEA1C5DDA}" dt="2021-08-27T13:18:35.272" v="167" actId="700"/>
          <ac:spMkLst>
            <pc:docMk/>
            <pc:sldMk cId="0" sldId="357"/>
            <ac:spMk id="10242" creationId="{7FD3DDFA-3AFD-4AEE-9DF1-7D1C0791A96B}"/>
          </ac:spMkLst>
        </pc:spChg>
        <pc:spChg chg="add del mod ord">
          <ac:chgData name="Jimmy Gilbert" userId="0212c120946023de" providerId="LiveId" clId="{3BC1078B-3096-4C10-AF79-F53AEA1C5DDA}" dt="2021-08-27T13:18:32.367" v="166" actId="478"/>
          <ac:spMkLst>
            <pc:docMk/>
            <pc:sldMk cId="0" sldId="357"/>
            <ac:spMk id="10243" creationId="{3D96770B-3C49-40AC-9162-EFBED93A1AB3}"/>
          </ac:spMkLst>
        </pc:spChg>
      </pc:sldChg>
      <pc:sldChg chg="addSp delSp modSp add mod modClrScheme modAnim chgLayout">
        <pc:chgData name="Jimmy Gilbert" userId="0212c120946023de" providerId="LiveId" clId="{3BC1078B-3096-4C10-AF79-F53AEA1C5DDA}" dt="2021-08-27T14:21:49.941" v="1075"/>
        <pc:sldMkLst>
          <pc:docMk/>
          <pc:sldMk cId="0" sldId="358"/>
        </pc:sldMkLst>
        <pc:spChg chg="add mod ord">
          <ac:chgData name="Jimmy Gilbert" userId="0212c120946023de" providerId="LiveId" clId="{3BC1078B-3096-4C10-AF79-F53AEA1C5DDA}" dt="2021-08-27T14:21:39.248" v="1072" actId="1076"/>
          <ac:spMkLst>
            <pc:docMk/>
            <pc:sldMk cId="0" sldId="358"/>
            <ac:spMk id="2" creationId="{93F22319-0ADD-443D-BBAC-E05DFAA09642}"/>
          </ac:spMkLst>
        </pc:spChg>
        <pc:spChg chg="add mod">
          <ac:chgData name="Jimmy Gilbert" userId="0212c120946023de" providerId="LiveId" clId="{3BC1078B-3096-4C10-AF79-F53AEA1C5DDA}" dt="2021-08-27T13:19:17.501" v="186" actId="20577"/>
          <ac:spMkLst>
            <pc:docMk/>
            <pc:sldMk cId="0" sldId="358"/>
            <ac:spMk id="4" creationId="{61E49E55-864A-47AB-A3E8-0EA8051993F6}"/>
          </ac:spMkLst>
        </pc:spChg>
        <pc:spChg chg="add mod">
          <ac:chgData name="Jimmy Gilbert" userId="0212c120946023de" providerId="LiveId" clId="{3BC1078B-3096-4C10-AF79-F53AEA1C5DDA}" dt="2021-08-27T13:58:27.377" v="650" actId="1038"/>
          <ac:spMkLst>
            <pc:docMk/>
            <pc:sldMk cId="0" sldId="358"/>
            <ac:spMk id="7" creationId="{35532E36-35C7-498E-8110-3D25D9FAA343}"/>
          </ac:spMkLst>
        </pc:spChg>
        <pc:spChg chg="mod ord">
          <ac:chgData name="Jimmy Gilbert" userId="0212c120946023de" providerId="LiveId" clId="{3BC1078B-3096-4C10-AF79-F53AEA1C5DDA}" dt="2021-08-27T13:18:58.746" v="177" actId="120"/>
          <ac:spMkLst>
            <pc:docMk/>
            <pc:sldMk cId="0" sldId="358"/>
            <ac:spMk id="11266" creationId="{D3079158-6B88-4689-986A-482FACFE0B52}"/>
          </ac:spMkLst>
        </pc:spChg>
        <pc:spChg chg="del mod ord">
          <ac:chgData name="Jimmy Gilbert" userId="0212c120946023de" providerId="LiveId" clId="{3BC1078B-3096-4C10-AF79-F53AEA1C5DDA}" dt="2021-08-27T13:19:14.818" v="184" actId="478"/>
          <ac:spMkLst>
            <pc:docMk/>
            <pc:sldMk cId="0" sldId="358"/>
            <ac:spMk id="11267" creationId="{9DCE8065-4DD7-405C-BE6F-018075108644}"/>
          </ac:spMkLst>
        </pc:spChg>
        <pc:picChg chg="add mod">
          <ac:chgData name="Jimmy Gilbert" userId="0212c120946023de" providerId="LiveId" clId="{3BC1078B-3096-4C10-AF79-F53AEA1C5DDA}" dt="2021-08-27T14:21:46.007" v="1074" actId="1076"/>
          <ac:picMkLst>
            <pc:docMk/>
            <pc:sldMk cId="0" sldId="358"/>
            <ac:picMk id="33794" creationId="{E231231F-4F1A-4CE1-8326-BC41DADA867C}"/>
          </ac:picMkLst>
        </pc:picChg>
      </pc:sldChg>
      <pc:sldChg chg="addSp delSp modSp add mod modClrScheme modAnim chgLayout">
        <pc:chgData name="Jimmy Gilbert" userId="0212c120946023de" providerId="LiveId" clId="{3BC1078B-3096-4C10-AF79-F53AEA1C5DDA}" dt="2021-08-27T14:22:14.457" v="1077" actId="20577"/>
        <pc:sldMkLst>
          <pc:docMk/>
          <pc:sldMk cId="0" sldId="359"/>
        </pc:sldMkLst>
        <pc:spChg chg="add mod ord">
          <ac:chgData name="Jimmy Gilbert" userId="0212c120946023de" providerId="LiveId" clId="{3BC1078B-3096-4C10-AF79-F53AEA1C5DDA}" dt="2021-08-27T14:22:14.457" v="1077" actId="20577"/>
          <ac:spMkLst>
            <pc:docMk/>
            <pc:sldMk cId="0" sldId="359"/>
            <ac:spMk id="2" creationId="{F3A87D37-78F8-41BD-925A-FE3DC31F8ACA}"/>
          </ac:spMkLst>
        </pc:spChg>
        <pc:spChg chg="add mod">
          <ac:chgData name="Jimmy Gilbert" userId="0212c120946023de" providerId="LiveId" clId="{3BC1078B-3096-4C10-AF79-F53AEA1C5DDA}" dt="2021-08-27T13:49:48.203" v="435"/>
          <ac:spMkLst>
            <pc:docMk/>
            <pc:sldMk cId="0" sldId="359"/>
            <ac:spMk id="4" creationId="{599C6589-3D5E-42EC-8E5E-65D9D0B01AA7}"/>
          </ac:spMkLst>
        </pc:spChg>
        <pc:spChg chg="add mod">
          <ac:chgData name="Jimmy Gilbert" userId="0212c120946023de" providerId="LiveId" clId="{3BC1078B-3096-4C10-AF79-F53AEA1C5DDA}" dt="2021-08-27T13:58:40.609" v="699" actId="1038"/>
          <ac:spMkLst>
            <pc:docMk/>
            <pc:sldMk cId="0" sldId="359"/>
            <ac:spMk id="7" creationId="{B14C947F-B4F1-43DE-9592-96D3F2B598F1}"/>
          </ac:spMkLst>
        </pc:spChg>
        <pc:spChg chg="mod ord">
          <ac:chgData name="Jimmy Gilbert" userId="0212c120946023de" providerId="LiveId" clId="{3BC1078B-3096-4C10-AF79-F53AEA1C5DDA}" dt="2021-08-27T13:49:49.754" v="436" actId="120"/>
          <ac:spMkLst>
            <pc:docMk/>
            <pc:sldMk cId="0" sldId="359"/>
            <ac:spMk id="12290" creationId="{2CE41220-7C61-41C5-A8ED-666C88B136C3}"/>
          </ac:spMkLst>
        </pc:spChg>
        <pc:spChg chg="del mod ord">
          <ac:chgData name="Jimmy Gilbert" userId="0212c120946023de" providerId="LiveId" clId="{3BC1078B-3096-4C10-AF79-F53AEA1C5DDA}" dt="2021-08-27T13:49:47.176" v="434" actId="478"/>
          <ac:spMkLst>
            <pc:docMk/>
            <pc:sldMk cId="0" sldId="359"/>
            <ac:spMk id="12291" creationId="{D2B14B7E-3514-4376-A60D-B6C6313DDF49}"/>
          </ac:spMkLst>
        </pc:spChg>
      </pc:sldChg>
      <pc:sldChg chg="addSp delSp modSp add mod modClrScheme modAnim chgLayout">
        <pc:chgData name="Jimmy Gilbert" userId="0212c120946023de" providerId="LiveId" clId="{3BC1078B-3096-4C10-AF79-F53AEA1C5DDA}" dt="2021-08-27T14:22:21.676" v="1078"/>
        <pc:sldMkLst>
          <pc:docMk/>
          <pc:sldMk cId="0" sldId="360"/>
        </pc:sldMkLst>
        <pc:spChg chg="add mod ord">
          <ac:chgData name="Jimmy Gilbert" userId="0212c120946023de" providerId="LiveId" clId="{3BC1078B-3096-4C10-AF79-F53AEA1C5DDA}" dt="2021-08-27T13:50:13.673" v="444" actId="368"/>
          <ac:spMkLst>
            <pc:docMk/>
            <pc:sldMk cId="0" sldId="360"/>
            <ac:spMk id="2" creationId="{B676C07E-DB56-4B04-8E08-BE7A704620B2}"/>
          </ac:spMkLst>
        </pc:spChg>
        <pc:spChg chg="add mod">
          <ac:chgData name="Jimmy Gilbert" userId="0212c120946023de" providerId="LiveId" clId="{3BC1078B-3096-4C10-AF79-F53AEA1C5DDA}" dt="2021-08-27T13:50:24.771" v="446" actId="20577"/>
          <ac:spMkLst>
            <pc:docMk/>
            <pc:sldMk cId="0" sldId="360"/>
            <ac:spMk id="4" creationId="{6E9846E8-B07E-4685-9E02-E7B1798B6998}"/>
          </ac:spMkLst>
        </pc:spChg>
        <pc:spChg chg="add mod">
          <ac:chgData name="Jimmy Gilbert" userId="0212c120946023de" providerId="LiveId" clId="{3BC1078B-3096-4C10-AF79-F53AEA1C5DDA}" dt="2021-08-27T14:00:16.191" v="700"/>
          <ac:spMkLst>
            <pc:docMk/>
            <pc:sldMk cId="0" sldId="360"/>
            <ac:spMk id="7" creationId="{048A172C-30B8-4C79-B7E2-FBA2F306B193}"/>
          </ac:spMkLst>
        </pc:spChg>
        <pc:spChg chg="mod ord">
          <ac:chgData name="Jimmy Gilbert" userId="0212c120946023de" providerId="LiveId" clId="{3BC1078B-3096-4C10-AF79-F53AEA1C5DDA}" dt="2021-08-27T13:20:11.163" v="202" actId="120"/>
          <ac:spMkLst>
            <pc:docMk/>
            <pc:sldMk cId="0" sldId="360"/>
            <ac:spMk id="13314" creationId="{EF5F4C08-8A36-4622-8FD8-F07B1838E93F}"/>
          </ac:spMkLst>
        </pc:spChg>
        <pc:spChg chg="del mod ord">
          <ac:chgData name="Jimmy Gilbert" userId="0212c120946023de" providerId="LiveId" clId="{3BC1078B-3096-4C10-AF79-F53AEA1C5DDA}" dt="2021-08-27T13:20:06.903" v="199" actId="478"/>
          <ac:spMkLst>
            <pc:docMk/>
            <pc:sldMk cId="0" sldId="360"/>
            <ac:spMk id="13315" creationId="{E47FEFE5-417D-4010-8DD1-22DB6FA556EE}"/>
          </ac:spMkLst>
        </pc:spChg>
      </pc:sldChg>
      <pc:sldChg chg="addSp delSp modSp add mod modClrScheme modAnim chgLayout">
        <pc:chgData name="Jimmy Gilbert" userId="0212c120946023de" providerId="LiveId" clId="{3BC1078B-3096-4C10-AF79-F53AEA1C5DDA}" dt="2021-08-27T14:23:14.164" v="1084" actId="20577"/>
        <pc:sldMkLst>
          <pc:docMk/>
          <pc:sldMk cId="0" sldId="361"/>
        </pc:sldMkLst>
        <pc:spChg chg="add mod ord">
          <ac:chgData name="Jimmy Gilbert" userId="0212c120946023de" providerId="LiveId" clId="{3BC1078B-3096-4C10-AF79-F53AEA1C5DDA}" dt="2021-08-27T14:23:14.164" v="1084" actId="20577"/>
          <ac:spMkLst>
            <pc:docMk/>
            <pc:sldMk cId="0" sldId="361"/>
            <ac:spMk id="2" creationId="{F0EFFF99-32DC-4E2B-BADA-C4FBDA749FA8}"/>
          </ac:spMkLst>
        </pc:spChg>
        <pc:spChg chg="add mod ord">
          <ac:chgData name="Jimmy Gilbert" userId="0212c120946023de" providerId="LiveId" clId="{3BC1078B-3096-4C10-AF79-F53AEA1C5DDA}" dt="2021-08-27T13:51:15.446" v="452" actId="20577"/>
          <ac:spMkLst>
            <pc:docMk/>
            <pc:sldMk cId="0" sldId="361"/>
            <ac:spMk id="3" creationId="{98C81E4D-1751-4B4D-9096-A683701AC129}"/>
          </ac:spMkLst>
        </pc:spChg>
        <pc:spChg chg="add mod">
          <ac:chgData name="Jimmy Gilbert" userId="0212c120946023de" providerId="LiveId" clId="{3BC1078B-3096-4C10-AF79-F53AEA1C5DDA}" dt="2021-08-27T14:00:31.101" v="715" actId="1037"/>
          <ac:spMkLst>
            <pc:docMk/>
            <pc:sldMk cId="0" sldId="361"/>
            <ac:spMk id="6" creationId="{B6CC07D7-D038-4150-BB87-7019F7D79CDC}"/>
          </ac:spMkLst>
        </pc:spChg>
        <pc:spChg chg="mod ord">
          <ac:chgData name="Jimmy Gilbert" userId="0212c120946023de" providerId="LiveId" clId="{3BC1078B-3096-4C10-AF79-F53AEA1C5DDA}" dt="2021-08-27T13:21:21.821" v="227" actId="120"/>
          <ac:spMkLst>
            <pc:docMk/>
            <pc:sldMk cId="0" sldId="361"/>
            <ac:spMk id="15362" creationId="{8E6CAAC3-9A8F-4841-9651-BAF642AFA2F9}"/>
          </ac:spMkLst>
        </pc:spChg>
        <pc:spChg chg="del mod ord">
          <ac:chgData name="Jimmy Gilbert" userId="0212c120946023de" providerId="LiveId" clId="{3BC1078B-3096-4C10-AF79-F53AEA1C5DDA}" dt="2021-08-27T13:21:14.582" v="224" actId="478"/>
          <ac:spMkLst>
            <pc:docMk/>
            <pc:sldMk cId="0" sldId="361"/>
            <ac:spMk id="15363" creationId="{0CBDB7AB-A138-4F60-9230-BC3366AF3F51}"/>
          </ac:spMkLst>
        </pc:spChg>
      </pc:sldChg>
      <pc:sldChg chg="addSp delSp modSp add mod modClrScheme modAnim chgLayout">
        <pc:chgData name="Jimmy Gilbert" userId="0212c120946023de" providerId="LiveId" clId="{3BC1078B-3096-4C10-AF79-F53AEA1C5DDA}" dt="2021-08-27T14:22:28.860" v="1079"/>
        <pc:sldMkLst>
          <pc:docMk/>
          <pc:sldMk cId="0" sldId="362"/>
        </pc:sldMkLst>
        <pc:spChg chg="add mod ord">
          <ac:chgData name="Jimmy Gilbert" userId="0212c120946023de" providerId="LiveId" clId="{3BC1078B-3096-4C10-AF79-F53AEA1C5DDA}" dt="2021-08-27T13:20:48.658" v="219" actId="14"/>
          <ac:spMkLst>
            <pc:docMk/>
            <pc:sldMk cId="0" sldId="362"/>
            <ac:spMk id="2" creationId="{ECBE6811-2394-407A-B6E4-2E63BE18B6B0}"/>
          </ac:spMkLst>
        </pc:spChg>
        <pc:spChg chg="add mod ord">
          <ac:chgData name="Jimmy Gilbert" userId="0212c120946023de" providerId="LiveId" clId="{3BC1078B-3096-4C10-AF79-F53AEA1C5DDA}" dt="2021-08-27T13:50:29.325" v="448" actId="20577"/>
          <ac:spMkLst>
            <pc:docMk/>
            <pc:sldMk cId="0" sldId="362"/>
            <ac:spMk id="3" creationId="{96B2409A-B2BA-44B3-96FD-C905CFF0C63D}"/>
          </ac:spMkLst>
        </pc:spChg>
        <pc:spChg chg="add mod">
          <ac:chgData name="Jimmy Gilbert" userId="0212c120946023de" providerId="LiveId" clId="{3BC1078B-3096-4C10-AF79-F53AEA1C5DDA}" dt="2021-08-27T14:00:20.183" v="701"/>
          <ac:spMkLst>
            <pc:docMk/>
            <pc:sldMk cId="0" sldId="362"/>
            <ac:spMk id="6" creationId="{2A5F508A-46A6-4EC0-B096-87EA26212F1E}"/>
          </ac:spMkLst>
        </pc:spChg>
        <pc:spChg chg="mod ord">
          <ac:chgData name="Jimmy Gilbert" userId="0212c120946023de" providerId="LiveId" clId="{3BC1078B-3096-4C10-AF79-F53AEA1C5DDA}" dt="2021-08-27T13:20:42.466" v="215" actId="120"/>
          <ac:spMkLst>
            <pc:docMk/>
            <pc:sldMk cId="0" sldId="362"/>
            <ac:spMk id="14338" creationId="{EBEF9F8D-751D-40C2-ADBC-3F513344BEFB}"/>
          </ac:spMkLst>
        </pc:spChg>
        <pc:spChg chg="del mod ord">
          <ac:chgData name="Jimmy Gilbert" userId="0212c120946023de" providerId="LiveId" clId="{3BC1078B-3096-4C10-AF79-F53AEA1C5DDA}" dt="2021-08-27T13:20:34.872" v="211" actId="478"/>
          <ac:spMkLst>
            <pc:docMk/>
            <pc:sldMk cId="0" sldId="362"/>
            <ac:spMk id="14339" creationId="{A67D6934-550F-423E-9709-0E966D2574FD}"/>
          </ac:spMkLst>
        </pc:spChg>
      </pc:sldChg>
      <pc:sldChg chg="addSp delSp modSp add mod modClrScheme modAnim chgLayout">
        <pc:chgData name="Jimmy Gilbert" userId="0212c120946023de" providerId="LiveId" clId="{3BC1078B-3096-4C10-AF79-F53AEA1C5DDA}" dt="2021-08-27T14:23:10.602" v="1083" actId="20577"/>
        <pc:sldMkLst>
          <pc:docMk/>
          <pc:sldMk cId="0" sldId="363"/>
        </pc:sldMkLst>
        <pc:spChg chg="add mod ord">
          <ac:chgData name="Jimmy Gilbert" userId="0212c120946023de" providerId="LiveId" clId="{3BC1078B-3096-4C10-AF79-F53AEA1C5DDA}" dt="2021-08-27T14:23:10.602" v="1083" actId="20577"/>
          <ac:spMkLst>
            <pc:docMk/>
            <pc:sldMk cId="0" sldId="363"/>
            <ac:spMk id="2" creationId="{650D338D-ED25-4EEB-A1C5-B19753747CD1}"/>
          </ac:spMkLst>
        </pc:spChg>
        <pc:spChg chg="add mod ord">
          <ac:chgData name="Jimmy Gilbert" userId="0212c120946023de" providerId="LiveId" clId="{3BC1078B-3096-4C10-AF79-F53AEA1C5DDA}" dt="2021-08-27T13:51:18.757" v="454" actId="20577"/>
          <ac:spMkLst>
            <pc:docMk/>
            <pc:sldMk cId="0" sldId="363"/>
            <ac:spMk id="3" creationId="{37FA65CD-31B8-459F-918E-EDD70910BD47}"/>
          </ac:spMkLst>
        </pc:spChg>
        <pc:spChg chg="add mod">
          <ac:chgData name="Jimmy Gilbert" userId="0212c120946023de" providerId="LiveId" clId="{3BC1078B-3096-4C10-AF79-F53AEA1C5DDA}" dt="2021-08-27T14:00:37.884" v="716"/>
          <ac:spMkLst>
            <pc:docMk/>
            <pc:sldMk cId="0" sldId="363"/>
            <ac:spMk id="6" creationId="{C8259BCD-930E-4D5B-BFC6-EE7C97810D2D}"/>
          </ac:spMkLst>
        </pc:spChg>
        <pc:spChg chg="mod ord">
          <ac:chgData name="Jimmy Gilbert" userId="0212c120946023de" providerId="LiveId" clId="{3BC1078B-3096-4C10-AF79-F53AEA1C5DDA}" dt="2021-08-27T13:22:02.987" v="246" actId="120"/>
          <ac:spMkLst>
            <pc:docMk/>
            <pc:sldMk cId="0" sldId="363"/>
            <ac:spMk id="16386" creationId="{7903C4B7-C592-4071-8428-FFBDB01D6127}"/>
          </ac:spMkLst>
        </pc:spChg>
        <pc:spChg chg="del mod ord">
          <ac:chgData name="Jimmy Gilbert" userId="0212c120946023de" providerId="LiveId" clId="{3BC1078B-3096-4C10-AF79-F53AEA1C5DDA}" dt="2021-08-27T13:21:55.963" v="242" actId="478"/>
          <ac:spMkLst>
            <pc:docMk/>
            <pc:sldMk cId="0" sldId="363"/>
            <ac:spMk id="16387" creationId="{0D6E23F8-4906-4F51-9BAC-F5DFD6A92386}"/>
          </ac:spMkLst>
        </pc:spChg>
      </pc:sldChg>
      <pc:sldChg chg="addSp delSp modSp add mod modClrScheme modAnim chgLayout">
        <pc:chgData name="Jimmy Gilbert" userId="0212c120946023de" providerId="LiveId" clId="{3BC1078B-3096-4C10-AF79-F53AEA1C5DDA}" dt="2021-08-27T14:23:23.262" v="1085" actId="20577"/>
        <pc:sldMkLst>
          <pc:docMk/>
          <pc:sldMk cId="0" sldId="364"/>
        </pc:sldMkLst>
        <pc:spChg chg="add mod ord">
          <ac:chgData name="Jimmy Gilbert" userId="0212c120946023de" providerId="LiveId" clId="{3BC1078B-3096-4C10-AF79-F53AEA1C5DDA}" dt="2021-08-27T14:23:23.262" v="1085" actId="20577"/>
          <ac:spMkLst>
            <pc:docMk/>
            <pc:sldMk cId="0" sldId="364"/>
            <ac:spMk id="2" creationId="{AEDF1623-96FF-47E0-9B4E-E7F13096AA77}"/>
          </ac:spMkLst>
        </pc:spChg>
        <pc:spChg chg="add mod">
          <ac:chgData name="Jimmy Gilbert" userId="0212c120946023de" providerId="LiveId" clId="{3BC1078B-3096-4C10-AF79-F53AEA1C5DDA}" dt="2021-08-27T13:51:21.508" v="456" actId="20577"/>
          <ac:spMkLst>
            <pc:docMk/>
            <pc:sldMk cId="0" sldId="364"/>
            <ac:spMk id="4" creationId="{CD7ECE8A-B864-4DA7-A69E-48CF499380C4}"/>
          </ac:spMkLst>
        </pc:spChg>
        <pc:spChg chg="add mod">
          <ac:chgData name="Jimmy Gilbert" userId="0212c120946023de" providerId="LiveId" clId="{3BC1078B-3096-4C10-AF79-F53AEA1C5DDA}" dt="2021-08-27T14:00:40.415" v="717"/>
          <ac:spMkLst>
            <pc:docMk/>
            <pc:sldMk cId="0" sldId="364"/>
            <ac:spMk id="7" creationId="{1C3B1581-5514-4ADF-8D7D-99CFD78EF895}"/>
          </ac:spMkLst>
        </pc:spChg>
        <pc:spChg chg="mod ord">
          <ac:chgData name="Jimmy Gilbert" userId="0212c120946023de" providerId="LiveId" clId="{3BC1078B-3096-4C10-AF79-F53AEA1C5DDA}" dt="2021-08-27T13:22:29.722" v="257" actId="120"/>
          <ac:spMkLst>
            <pc:docMk/>
            <pc:sldMk cId="0" sldId="364"/>
            <ac:spMk id="17410" creationId="{295FECDE-B114-45C4-8B3C-70C95D08BB64}"/>
          </ac:spMkLst>
        </pc:spChg>
        <pc:spChg chg="del mod ord">
          <ac:chgData name="Jimmy Gilbert" userId="0212c120946023de" providerId="LiveId" clId="{3BC1078B-3096-4C10-AF79-F53AEA1C5DDA}" dt="2021-08-27T13:22:23.937" v="254" actId="478"/>
          <ac:spMkLst>
            <pc:docMk/>
            <pc:sldMk cId="0" sldId="364"/>
            <ac:spMk id="17411" creationId="{95282DFB-0421-4432-82F4-2B71E75A951E}"/>
          </ac:spMkLst>
        </pc:spChg>
      </pc:sldChg>
      <pc:sldChg chg="addSp delSp modSp add mod modClrScheme modAnim chgLayout">
        <pc:chgData name="Jimmy Gilbert" userId="0212c120946023de" providerId="LiveId" clId="{3BC1078B-3096-4C10-AF79-F53AEA1C5DDA}" dt="2021-08-27T14:23:32.259" v="1086"/>
        <pc:sldMkLst>
          <pc:docMk/>
          <pc:sldMk cId="0" sldId="365"/>
        </pc:sldMkLst>
        <pc:spChg chg="add mod ord">
          <ac:chgData name="Jimmy Gilbert" userId="0212c120946023de" providerId="LiveId" clId="{3BC1078B-3096-4C10-AF79-F53AEA1C5DDA}" dt="2021-08-27T13:22:57.061" v="272" actId="14"/>
          <ac:spMkLst>
            <pc:docMk/>
            <pc:sldMk cId="0" sldId="365"/>
            <ac:spMk id="2" creationId="{039C2AD4-C976-4F18-971A-B9CB804B0619}"/>
          </ac:spMkLst>
        </pc:spChg>
        <pc:spChg chg="add mod">
          <ac:chgData name="Jimmy Gilbert" userId="0212c120946023de" providerId="LiveId" clId="{3BC1078B-3096-4C10-AF79-F53AEA1C5DDA}" dt="2021-08-27T13:22:52.679" v="269" actId="20577"/>
          <ac:spMkLst>
            <pc:docMk/>
            <pc:sldMk cId="0" sldId="365"/>
            <ac:spMk id="4" creationId="{A6C7DA07-C6BA-4187-919C-090466AB7F91}"/>
          </ac:spMkLst>
        </pc:spChg>
        <pc:spChg chg="add mod">
          <ac:chgData name="Jimmy Gilbert" userId="0212c120946023de" providerId="LiveId" clId="{3BC1078B-3096-4C10-AF79-F53AEA1C5DDA}" dt="2021-08-27T14:01:15.854" v="718"/>
          <ac:spMkLst>
            <pc:docMk/>
            <pc:sldMk cId="0" sldId="365"/>
            <ac:spMk id="7" creationId="{58DEBBA4-B461-4561-B1AA-5A07F07FC86B}"/>
          </ac:spMkLst>
        </pc:spChg>
        <pc:spChg chg="mod ord">
          <ac:chgData name="Jimmy Gilbert" userId="0212c120946023de" providerId="LiveId" clId="{3BC1078B-3096-4C10-AF79-F53AEA1C5DDA}" dt="2021-08-27T13:22:54.965" v="270" actId="120"/>
          <ac:spMkLst>
            <pc:docMk/>
            <pc:sldMk cId="0" sldId="365"/>
            <ac:spMk id="18434" creationId="{107B435C-AF20-459A-B337-94AEFE6F5EF7}"/>
          </ac:spMkLst>
        </pc:spChg>
        <pc:spChg chg="del mod ord">
          <ac:chgData name="Jimmy Gilbert" userId="0212c120946023de" providerId="LiveId" clId="{3BC1078B-3096-4C10-AF79-F53AEA1C5DDA}" dt="2021-08-27T13:22:50.700" v="267" actId="478"/>
          <ac:spMkLst>
            <pc:docMk/>
            <pc:sldMk cId="0" sldId="365"/>
            <ac:spMk id="18435" creationId="{EA0AF70C-BB59-4994-8F69-9A6742914ED7}"/>
          </ac:spMkLst>
        </pc:spChg>
      </pc:sldChg>
      <pc:sldChg chg="addSp delSp modSp add mod modClrScheme modAnim chgLayout">
        <pc:chgData name="Jimmy Gilbert" userId="0212c120946023de" providerId="LiveId" clId="{3BC1078B-3096-4C10-AF79-F53AEA1C5DDA}" dt="2021-08-27T14:23:43.127" v="1087"/>
        <pc:sldMkLst>
          <pc:docMk/>
          <pc:sldMk cId="0" sldId="366"/>
        </pc:sldMkLst>
        <pc:spChg chg="add mod ord">
          <ac:chgData name="Jimmy Gilbert" userId="0212c120946023de" providerId="LiveId" clId="{3BC1078B-3096-4C10-AF79-F53AEA1C5DDA}" dt="2021-08-27T13:23:12.174" v="283" actId="14"/>
          <ac:spMkLst>
            <pc:docMk/>
            <pc:sldMk cId="0" sldId="366"/>
            <ac:spMk id="2" creationId="{0B1EA747-E5F0-4E23-8200-B68AE80687BF}"/>
          </ac:spMkLst>
        </pc:spChg>
        <pc:spChg chg="add mod">
          <ac:chgData name="Jimmy Gilbert" userId="0212c120946023de" providerId="LiveId" clId="{3BC1078B-3096-4C10-AF79-F53AEA1C5DDA}" dt="2021-08-27T13:23:08.980" v="280" actId="20577"/>
          <ac:spMkLst>
            <pc:docMk/>
            <pc:sldMk cId="0" sldId="366"/>
            <ac:spMk id="4" creationId="{B48F1C47-4E29-47A4-AE10-34F6C1AE4988}"/>
          </ac:spMkLst>
        </pc:spChg>
        <pc:spChg chg="add mod">
          <ac:chgData name="Jimmy Gilbert" userId="0212c120946023de" providerId="LiveId" clId="{3BC1078B-3096-4C10-AF79-F53AEA1C5DDA}" dt="2021-08-27T14:01:26.255" v="736" actId="1037"/>
          <ac:spMkLst>
            <pc:docMk/>
            <pc:sldMk cId="0" sldId="366"/>
            <ac:spMk id="7" creationId="{4D501FA2-E3A5-412C-AE5A-49CD31FFC0B7}"/>
          </ac:spMkLst>
        </pc:spChg>
        <pc:spChg chg="mod ord">
          <ac:chgData name="Jimmy Gilbert" userId="0212c120946023de" providerId="LiveId" clId="{3BC1078B-3096-4C10-AF79-F53AEA1C5DDA}" dt="2021-08-27T13:23:10.600" v="281" actId="120"/>
          <ac:spMkLst>
            <pc:docMk/>
            <pc:sldMk cId="0" sldId="366"/>
            <ac:spMk id="19458" creationId="{F040F32B-168B-45E8-978C-A716C75AF0CC}"/>
          </ac:spMkLst>
        </pc:spChg>
        <pc:spChg chg="del mod ord">
          <ac:chgData name="Jimmy Gilbert" userId="0212c120946023de" providerId="LiveId" clId="{3BC1078B-3096-4C10-AF79-F53AEA1C5DDA}" dt="2021-08-27T13:23:07.386" v="278" actId="478"/>
          <ac:spMkLst>
            <pc:docMk/>
            <pc:sldMk cId="0" sldId="366"/>
            <ac:spMk id="19459" creationId="{B0CE2A37-2A7D-4548-A682-C86FEC6F9776}"/>
          </ac:spMkLst>
        </pc:spChg>
      </pc:sldChg>
      <pc:sldChg chg="addSp delSp modSp add mod modClrScheme modAnim chgLayout">
        <pc:chgData name="Jimmy Gilbert" userId="0212c120946023de" providerId="LiveId" clId="{3BC1078B-3096-4C10-AF79-F53AEA1C5DDA}" dt="2021-08-27T14:23:56.296" v="1089" actId="20577"/>
        <pc:sldMkLst>
          <pc:docMk/>
          <pc:sldMk cId="0" sldId="367"/>
        </pc:sldMkLst>
        <pc:spChg chg="add mod ord">
          <ac:chgData name="Jimmy Gilbert" userId="0212c120946023de" providerId="LiveId" clId="{3BC1078B-3096-4C10-AF79-F53AEA1C5DDA}" dt="2021-08-27T14:23:56.296" v="1089" actId="20577"/>
          <ac:spMkLst>
            <pc:docMk/>
            <pc:sldMk cId="0" sldId="367"/>
            <ac:spMk id="2" creationId="{DCF48494-468D-447C-98B5-C6640C2D0807}"/>
          </ac:spMkLst>
        </pc:spChg>
        <pc:spChg chg="add mod">
          <ac:chgData name="Jimmy Gilbert" userId="0212c120946023de" providerId="LiveId" clId="{3BC1078B-3096-4C10-AF79-F53AEA1C5DDA}" dt="2021-08-27T13:23:24.331" v="290"/>
          <ac:spMkLst>
            <pc:docMk/>
            <pc:sldMk cId="0" sldId="367"/>
            <ac:spMk id="4" creationId="{F80B54AD-6294-4B21-8A94-8E06A827D173}"/>
          </ac:spMkLst>
        </pc:spChg>
        <pc:spChg chg="add mod">
          <ac:chgData name="Jimmy Gilbert" userId="0212c120946023de" providerId="LiveId" clId="{3BC1078B-3096-4C10-AF79-F53AEA1C5DDA}" dt="2021-08-27T14:01:34.097" v="762" actId="1037"/>
          <ac:spMkLst>
            <pc:docMk/>
            <pc:sldMk cId="0" sldId="367"/>
            <ac:spMk id="7" creationId="{BB306ED4-C0B5-47F0-A708-2B0C19FE854A}"/>
          </ac:spMkLst>
        </pc:spChg>
        <pc:spChg chg="mod ord">
          <ac:chgData name="Jimmy Gilbert" userId="0212c120946023de" providerId="LiveId" clId="{3BC1078B-3096-4C10-AF79-F53AEA1C5DDA}" dt="2021-08-27T13:23:26.540" v="291" actId="120"/>
          <ac:spMkLst>
            <pc:docMk/>
            <pc:sldMk cId="0" sldId="367"/>
            <ac:spMk id="20482" creationId="{A745952C-4CDA-46A3-AAB9-E025B3F1A827}"/>
          </ac:spMkLst>
        </pc:spChg>
        <pc:spChg chg="del mod ord">
          <ac:chgData name="Jimmy Gilbert" userId="0212c120946023de" providerId="LiveId" clId="{3BC1078B-3096-4C10-AF79-F53AEA1C5DDA}" dt="2021-08-27T13:23:23.358" v="289" actId="478"/>
          <ac:spMkLst>
            <pc:docMk/>
            <pc:sldMk cId="0" sldId="367"/>
            <ac:spMk id="20483" creationId="{0FA19BFE-423B-4943-AC84-12A84A85484C}"/>
          </ac:spMkLst>
        </pc:spChg>
      </pc:sldChg>
      <pc:sldChg chg="addSp delSp modSp add del mod modClrScheme chgLayout">
        <pc:chgData name="Jimmy Gilbert" userId="0212c120946023de" providerId="LiveId" clId="{3BC1078B-3096-4C10-AF79-F53AEA1C5DDA}" dt="2021-08-27T14:04:32.522" v="880" actId="2696"/>
        <pc:sldMkLst>
          <pc:docMk/>
          <pc:sldMk cId="702751555" sldId="368"/>
        </pc:sldMkLst>
        <pc:spChg chg="add mod ord">
          <ac:chgData name="Jimmy Gilbert" userId="0212c120946023de" providerId="LiveId" clId="{3BC1078B-3096-4C10-AF79-F53AEA1C5DDA}" dt="2021-08-27T13:24:21.152" v="326" actId="14"/>
          <ac:spMkLst>
            <pc:docMk/>
            <pc:sldMk cId="702751555" sldId="368"/>
            <ac:spMk id="2" creationId="{EF0AB360-B361-4972-B5FF-BD5B57F56AAC}"/>
          </ac:spMkLst>
        </pc:spChg>
        <pc:spChg chg="add mod">
          <ac:chgData name="Jimmy Gilbert" userId="0212c120946023de" providerId="LiveId" clId="{3BC1078B-3096-4C10-AF79-F53AEA1C5DDA}" dt="2021-08-27T13:24:17.190" v="323" actId="20577"/>
          <ac:spMkLst>
            <pc:docMk/>
            <pc:sldMk cId="702751555" sldId="368"/>
            <ac:spMk id="4" creationId="{7FAACED9-A9C2-4C4F-A774-94AC1963BAE0}"/>
          </ac:spMkLst>
        </pc:spChg>
        <pc:spChg chg="add mod">
          <ac:chgData name="Jimmy Gilbert" userId="0212c120946023de" providerId="LiveId" clId="{3BC1078B-3096-4C10-AF79-F53AEA1C5DDA}" dt="2021-08-27T14:02:37.908" v="795" actId="20577"/>
          <ac:spMkLst>
            <pc:docMk/>
            <pc:sldMk cId="702751555" sldId="368"/>
            <ac:spMk id="7" creationId="{E605A0B5-B88C-46B5-8BAE-1E7AA3687F57}"/>
          </ac:spMkLst>
        </pc:spChg>
        <pc:spChg chg="mod ord">
          <ac:chgData name="Jimmy Gilbert" userId="0212c120946023de" providerId="LiveId" clId="{3BC1078B-3096-4C10-AF79-F53AEA1C5DDA}" dt="2021-08-27T13:24:18.661" v="324" actId="120"/>
          <ac:spMkLst>
            <pc:docMk/>
            <pc:sldMk cId="702751555" sldId="368"/>
            <ac:spMk id="23554" creationId="{2E944DD4-D079-40E7-8897-9B86C69D38A4}"/>
          </ac:spMkLst>
        </pc:spChg>
        <pc:spChg chg="del mod ord">
          <ac:chgData name="Jimmy Gilbert" userId="0212c120946023de" providerId="LiveId" clId="{3BC1078B-3096-4C10-AF79-F53AEA1C5DDA}" dt="2021-08-27T13:24:15.409" v="321" actId="478"/>
          <ac:spMkLst>
            <pc:docMk/>
            <pc:sldMk cId="702751555" sldId="368"/>
            <ac:spMk id="23555" creationId="{71E10B06-1810-456A-92B5-341527C3DFC1}"/>
          </ac:spMkLst>
        </pc:spChg>
        <pc:picChg chg="add mod">
          <ac:chgData name="Jimmy Gilbert" userId="0212c120946023de" providerId="LiveId" clId="{3BC1078B-3096-4C10-AF79-F53AEA1C5DDA}" dt="2021-08-27T14:13:04.362" v="1000" actId="1076"/>
          <ac:picMkLst>
            <pc:docMk/>
            <pc:sldMk cId="702751555" sldId="368"/>
            <ac:picMk id="5" creationId="{4E325971-D726-4F2F-9DA2-40D6A98CA1D3}"/>
          </ac:picMkLst>
        </pc:picChg>
      </pc:sldChg>
      <pc:sldChg chg="addSp delSp modSp add mod modClrScheme modAnim chgLayout">
        <pc:chgData name="Jimmy Gilbert" userId="0212c120946023de" providerId="LiveId" clId="{3BC1078B-3096-4C10-AF79-F53AEA1C5DDA}" dt="2021-08-27T14:25:26.940" v="1099"/>
        <pc:sldMkLst>
          <pc:docMk/>
          <pc:sldMk cId="0" sldId="369"/>
        </pc:sldMkLst>
        <pc:spChg chg="add mod ord">
          <ac:chgData name="Jimmy Gilbert" userId="0212c120946023de" providerId="LiveId" clId="{3BC1078B-3096-4C10-AF79-F53AEA1C5DDA}" dt="2021-08-27T14:24:19.814" v="1090" actId="20577"/>
          <ac:spMkLst>
            <pc:docMk/>
            <pc:sldMk cId="0" sldId="369"/>
            <ac:spMk id="2" creationId="{E362FF34-709F-4ED4-9A7E-D2357EE09259}"/>
          </ac:spMkLst>
        </pc:spChg>
        <pc:spChg chg="add mod">
          <ac:chgData name="Jimmy Gilbert" userId="0212c120946023de" providerId="LiveId" clId="{3BC1078B-3096-4C10-AF79-F53AEA1C5DDA}" dt="2021-08-27T13:23:42.013" v="301" actId="20577"/>
          <ac:spMkLst>
            <pc:docMk/>
            <pc:sldMk cId="0" sldId="369"/>
            <ac:spMk id="4" creationId="{61F50DE5-D05C-465F-B662-60F79DF0375E}"/>
          </ac:spMkLst>
        </pc:spChg>
        <pc:spChg chg="add mod">
          <ac:chgData name="Jimmy Gilbert" userId="0212c120946023de" providerId="LiveId" clId="{3BC1078B-3096-4C10-AF79-F53AEA1C5DDA}" dt="2021-08-27T14:01:49.326" v="769" actId="1037"/>
          <ac:spMkLst>
            <pc:docMk/>
            <pc:sldMk cId="0" sldId="369"/>
            <ac:spMk id="7" creationId="{8FA8C1D8-B432-45C7-BF64-BC2AD6F0FDE1}"/>
          </ac:spMkLst>
        </pc:spChg>
        <pc:spChg chg="mod ord">
          <ac:chgData name="Jimmy Gilbert" userId="0212c120946023de" providerId="LiveId" clId="{3BC1078B-3096-4C10-AF79-F53AEA1C5DDA}" dt="2021-08-27T13:23:43.588" v="302" actId="120"/>
          <ac:spMkLst>
            <pc:docMk/>
            <pc:sldMk cId="0" sldId="369"/>
            <ac:spMk id="21506" creationId="{68DBA989-D88E-4504-B73C-375FC502F67F}"/>
          </ac:spMkLst>
        </pc:spChg>
        <pc:spChg chg="del mod ord">
          <ac:chgData name="Jimmy Gilbert" userId="0212c120946023de" providerId="LiveId" clId="{3BC1078B-3096-4C10-AF79-F53AEA1C5DDA}" dt="2021-08-27T13:23:40.396" v="299" actId="478"/>
          <ac:spMkLst>
            <pc:docMk/>
            <pc:sldMk cId="0" sldId="369"/>
            <ac:spMk id="21507" creationId="{3D4D81C1-C477-45FC-B54E-BD9FB8ADFE0C}"/>
          </ac:spMkLst>
        </pc:spChg>
      </pc:sldChg>
      <pc:sldChg chg="addSp delSp modSp add mod modClrScheme modAnim chgLayout">
        <pc:chgData name="Jimmy Gilbert" userId="0212c120946023de" providerId="LiveId" clId="{3BC1078B-3096-4C10-AF79-F53AEA1C5DDA}" dt="2021-08-27T14:25:14.459" v="1098" actId="1076"/>
        <pc:sldMkLst>
          <pc:docMk/>
          <pc:sldMk cId="0" sldId="370"/>
        </pc:sldMkLst>
        <pc:spChg chg="add mod ord">
          <ac:chgData name="Jimmy Gilbert" userId="0212c120946023de" providerId="LiveId" clId="{3BC1078B-3096-4C10-AF79-F53AEA1C5DDA}" dt="2021-08-27T14:24:25.531" v="1091" actId="20577"/>
          <ac:spMkLst>
            <pc:docMk/>
            <pc:sldMk cId="0" sldId="370"/>
            <ac:spMk id="2" creationId="{07C6066C-5BF0-4E19-9682-6EF28F678167}"/>
          </ac:spMkLst>
        </pc:spChg>
        <pc:spChg chg="add mod">
          <ac:chgData name="Jimmy Gilbert" userId="0212c120946023de" providerId="LiveId" clId="{3BC1078B-3096-4C10-AF79-F53AEA1C5DDA}" dt="2021-08-27T13:24:01.208" v="312" actId="20577"/>
          <ac:spMkLst>
            <pc:docMk/>
            <pc:sldMk cId="0" sldId="370"/>
            <ac:spMk id="4" creationId="{60E1AC2C-7AED-4C48-B6C9-25DCB66670E3}"/>
          </ac:spMkLst>
        </pc:spChg>
        <pc:spChg chg="add mod">
          <ac:chgData name="Jimmy Gilbert" userId="0212c120946023de" providerId="LiveId" clId="{3BC1078B-3096-4C10-AF79-F53AEA1C5DDA}" dt="2021-08-27T14:02:01.102" v="782" actId="1037"/>
          <ac:spMkLst>
            <pc:docMk/>
            <pc:sldMk cId="0" sldId="370"/>
            <ac:spMk id="7" creationId="{A2919109-9F4B-4B4F-A5D2-48BB66CA9FBC}"/>
          </ac:spMkLst>
        </pc:spChg>
        <pc:spChg chg="mod ord">
          <ac:chgData name="Jimmy Gilbert" userId="0212c120946023de" providerId="LiveId" clId="{3BC1078B-3096-4C10-AF79-F53AEA1C5DDA}" dt="2021-08-27T13:24:02.492" v="313" actId="120"/>
          <ac:spMkLst>
            <pc:docMk/>
            <pc:sldMk cId="0" sldId="370"/>
            <ac:spMk id="22530" creationId="{91E8BC0F-568D-4677-BCA0-22BBE1E0D814}"/>
          </ac:spMkLst>
        </pc:spChg>
        <pc:spChg chg="del mod ord">
          <ac:chgData name="Jimmy Gilbert" userId="0212c120946023de" providerId="LiveId" clId="{3BC1078B-3096-4C10-AF79-F53AEA1C5DDA}" dt="2021-08-27T13:23:59.131" v="310" actId="478"/>
          <ac:spMkLst>
            <pc:docMk/>
            <pc:sldMk cId="0" sldId="370"/>
            <ac:spMk id="22531" creationId="{E18C86F3-5E62-47D3-BF99-9A770E03C41F}"/>
          </ac:spMkLst>
        </pc:spChg>
        <pc:picChg chg="add mod">
          <ac:chgData name="Jimmy Gilbert" userId="0212c120946023de" providerId="LiveId" clId="{3BC1078B-3096-4C10-AF79-F53AEA1C5DDA}" dt="2021-08-27T14:25:14.459" v="1098" actId="1076"/>
          <ac:picMkLst>
            <pc:docMk/>
            <pc:sldMk cId="0" sldId="370"/>
            <ac:picMk id="6" creationId="{D7B0C4AB-0B0C-4CB9-99E2-C1AC71751A2A}"/>
          </ac:picMkLst>
        </pc:picChg>
      </pc:sldChg>
      <pc:sldChg chg="addSp modSp add mod modAnim">
        <pc:chgData name="Jimmy Gilbert" userId="0212c120946023de" providerId="LiveId" clId="{3BC1078B-3096-4C10-AF79-F53AEA1C5DDA}" dt="2021-08-27T14:14:43.367" v="1028" actId="20577"/>
        <pc:sldMkLst>
          <pc:docMk/>
          <pc:sldMk cId="4167584553" sldId="371"/>
        </pc:sldMkLst>
        <pc:spChg chg="mod">
          <ac:chgData name="Jimmy Gilbert" userId="0212c120946023de" providerId="LiveId" clId="{3BC1078B-3096-4C10-AF79-F53AEA1C5DDA}" dt="2021-08-27T14:14:43.367" v="1028" actId="20577"/>
          <ac:spMkLst>
            <pc:docMk/>
            <pc:sldMk cId="4167584553" sldId="371"/>
            <ac:spMk id="2" creationId="{C65415D7-FFE0-45A3-96B6-E1EC0FDF9296}"/>
          </ac:spMkLst>
        </pc:spChg>
        <pc:spChg chg="add mod">
          <ac:chgData name="Jimmy Gilbert" userId="0212c120946023de" providerId="LiveId" clId="{3BC1078B-3096-4C10-AF79-F53AEA1C5DDA}" dt="2021-08-27T13:24:34.768" v="334" actId="20577"/>
          <ac:spMkLst>
            <pc:docMk/>
            <pc:sldMk cId="4167584553" sldId="371"/>
            <ac:spMk id="4" creationId="{3F61406D-446E-424A-B9D6-783F31F37B12}"/>
          </ac:spMkLst>
        </pc:spChg>
        <pc:spChg chg="add mod">
          <ac:chgData name="Jimmy Gilbert" userId="0212c120946023de" providerId="LiveId" clId="{3BC1078B-3096-4C10-AF79-F53AEA1C5DDA}" dt="2021-08-27T14:02:54.593" v="812" actId="1037"/>
          <ac:spMkLst>
            <pc:docMk/>
            <pc:sldMk cId="4167584553" sldId="371"/>
            <ac:spMk id="7" creationId="{9F947E79-8536-404E-A5F1-7CB287EB6435}"/>
          </ac:spMkLst>
        </pc:spChg>
        <pc:spChg chg="mod ord">
          <ac:chgData name="Jimmy Gilbert" userId="0212c120946023de" providerId="LiveId" clId="{3BC1078B-3096-4C10-AF79-F53AEA1C5DDA}" dt="2021-08-27T13:24:36.292" v="335" actId="120"/>
          <ac:spMkLst>
            <pc:docMk/>
            <pc:sldMk cId="4167584553" sldId="371"/>
            <ac:spMk id="24578" creationId="{F4830A81-F0A8-4674-A4BA-389EC71B7816}"/>
          </ac:spMkLst>
        </pc:spChg>
        <pc:spChg chg="del mod ord">
          <ac:chgData name="Jimmy Gilbert" userId="0212c120946023de" providerId="LiveId" clId="{3BC1078B-3096-4C10-AF79-F53AEA1C5DDA}" dt="2021-08-27T13:24:33.229" v="332" actId="478"/>
          <ac:spMkLst>
            <pc:docMk/>
            <pc:sldMk cId="4167584553" sldId="371"/>
            <ac:spMk id="24579" creationId="{F49C8570-5149-4EFF-A802-796E65B5FCE6}"/>
          </ac:spMkLst>
        </pc:spChg>
        <pc:picChg chg="add mod">
          <ac:chgData name="Jimmy Gilbert" userId="0212c120946023de" providerId="LiveId" clId="{3BC1078B-3096-4C10-AF79-F53AEA1C5DDA}" dt="2021-08-27T14:14:31.275" v="1003" actId="1076"/>
          <ac:picMkLst>
            <pc:docMk/>
            <pc:sldMk cId="4167584553" sldId="371"/>
            <ac:picMk id="5" creationId="{462274CF-F81D-4B11-BB42-0044EEF0A0F8}"/>
          </ac:picMkLst>
        </pc:picChg>
      </pc:sldChg>
      <pc:sldChg chg="addSp delSp modSp add del mod modClrScheme chgLayout">
        <pc:chgData name="Jimmy Gilbert" userId="0212c120946023de" providerId="LiveId" clId="{3BC1078B-3096-4C10-AF79-F53AEA1C5DDA}" dt="2021-08-27T14:04:32.522" v="880" actId="2696"/>
        <pc:sldMkLst>
          <pc:docMk/>
          <pc:sldMk cId="2533428079" sldId="372"/>
        </pc:sldMkLst>
        <pc:spChg chg="add mod ord">
          <ac:chgData name="Jimmy Gilbert" userId="0212c120946023de" providerId="LiveId" clId="{3BC1078B-3096-4C10-AF79-F53AEA1C5DDA}" dt="2021-08-27T13:46:17.721" v="378" actId="27636"/>
          <ac:spMkLst>
            <pc:docMk/>
            <pc:sldMk cId="2533428079" sldId="372"/>
            <ac:spMk id="2" creationId="{8C0EF3A7-748E-4F81-8894-2BAF17F06A3D}"/>
          </ac:spMkLst>
        </pc:spChg>
        <pc:spChg chg="add mod">
          <ac:chgData name="Jimmy Gilbert" userId="0212c120946023de" providerId="LiveId" clId="{3BC1078B-3096-4C10-AF79-F53AEA1C5DDA}" dt="2021-08-27T13:24:56.140" v="346" actId="20577"/>
          <ac:spMkLst>
            <pc:docMk/>
            <pc:sldMk cId="2533428079" sldId="372"/>
            <ac:spMk id="4" creationId="{E18E6530-5056-4567-B34D-32BD0A0908E0}"/>
          </ac:spMkLst>
        </pc:spChg>
        <pc:spChg chg="add mod">
          <ac:chgData name="Jimmy Gilbert" userId="0212c120946023de" providerId="LiveId" clId="{3BC1078B-3096-4C10-AF79-F53AEA1C5DDA}" dt="2021-08-27T14:03:06.221" v="833" actId="1037"/>
          <ac:spMkLst>
            <pc:docMk/>
            <pc:sldMk cId="2533428079" sldId="372"/>
            <ac:spMk id="7" creationId="{E898CBBB-4280-4A8F-9BD7-1C5B7C4620EC}"/>
          </ac:spMkLst>
        </pc:spChg>
        <pc:spChg chg="mod ord">
          <ac:chgData name="Jimmy Gilbert" userId="0212c120946023de" providerId="LiveId" clId="{3BC1078B-3096-4C10-AF79-F53AEA1C5DDA}" dt="2021-08-27T13:24:58.415" v="347" actId="120"/>
          <ac:spMkLst>
            <pc:docMk/>
            <pc:sldMk cId="2533428079" sldId="372"/>
            <ac:spMk id="25602" creationId="{06A53229-763F-4BF8-96B3-F15A6C0CD642}"/>
          </ac:spMkLst>
        </pc:spChg>
        <pc:spChg chg="del mod ord">
          <ac:chgData name="Jimmy Gilbert" userId="0212c120946023de" providerId="LiveId" clId="{3BC1078B-3096-4C10-AF79-F53AEA1C5DDA}" dt="2021-08-27T13:24:54.118" v="344" actId="478"/>
          <ac:spMkLst>
            <pc:docMk/>
            <pc:sldMk cId="2533428079" sldId="372"/>
            <ac:spMk id="25603" creationId="{D4CAAA03-58FC-41DD-B69C-4D1CD0C23F16}"/>
          </ac:spMkLst>
        </pc:spChg>
        <pc:picChg chg="add mod">
          <ac:chgData name="Jimmy Gilbert" userId="0212c120946023de" providerId="LiveId" clId="{3BC1078B-3096-4C10-AF79-F53AEA1C5DDA}" dt="2021-08-27T14:16:15.409" v="1036" actId="14100"/>
          <ac:picMkLst>
            <pc:docMk/>
            <pc:sldMk cId="2533428079" sldId="372"/>
            <ac:picMk id="5" creationId="{382E0579-8605-4711-8CEB-90459080E8C8}"/>
          </ac:picMkLst>
        </pc:picChg>
      </pc:sldChg>
      <pc:sldChg chg="addSp delSp modSp add del mod modClrScheme chgLayout">
        <pc:chgData name="Jimmy Gilbert" userId="0212c120946023de" providerId="LiveId" clId="{3BC1078B-3096-4C10-AF79-F53AEA1C5DDA}" dt="2021-08-27T14:04:32.522" v="880" actId="2696"/>
        <pc:sldMkLst>
          <pc:docMk/>
          <pc:sldMk cId="1327299172" sldId="373"/>
        </pc:sldMkLst>
        <pc:spChg chg="add mod ord">
          <ac:chgData name="Jimmy Gilbert" userId="0212c120946023de" providerId="LiveId" clId="{3BC1078B-3096-4C10-AF79-F53AEA1C5DDA}" dt="2021-08-27T13:46:32.191" v="383" actId="20577"/>
          <ac:spMkLst>
            <pc:docMk/>
            <pc:sldMk cId="1327299172" sldId="373"/>
            <ac:spMk id="2" creationId="{0B1000DC-F347-4B9C-982C-5E9B853A7F51}"/>
          </ac:spMkLst>
        </pc:spChg>
        <pc:spChg chg="add mod">
          <ac:chgData name="Jimmy Gilbert" userId="0212c120946023de" providerId="LiveId" clId="{3BC1078B-3096-4C10-AF79-F53AEA1C5DDA}" dt="2021-08-27T13:25:23.300" v="360" actId="20577"/>
          <ac:spMkLst>
            <pc:docMk/>
            <pc:sldMk cId="1327299172" sldId="373"/>
            <ac:spMk id="4" creationId="{87135CE4-9847-4D14-8914-A281BA151C22}"/>
          </ac:spMkLst>
        </pc:spChg>
        <pc:spChg chg="add mod">
          <ac:chgData name="Jimmy Gilbert" userId="0212c120946023de" providerId="LiveId" clId="{3BC1078B-3096-4C10-AF79-F53AEA1C5DDA}" dt="2021-08-27T14:03:11.424" v="855" actId="1037"/>
          <ac:spMkLst>
            <pc:docMk/>
            <pc:sldMk cId="1327299172" sldId="373"/>
            <ac:spMk id="7" creationId="{20E0CBDB-5EFE-4B4F-BD49-CAAEF27A0635}"/>
          </ac:spMkLst>
        </pc:spChg>
        <pc:spChg chg="mod ord">
          <ac:chgData name="Jimmy Gilbert" userId="0212c120946023de" providerId="LiveId" clId="{3BC1078B-3096-4C10-AF79-F53AEA1C5DDA}" dt="2021-08-27T13:25:25.031" v="361" actId="120"/>
          <ac:spMkLst>
            <pc:docMk/>
            <pc:sldMk cId="1327299172" sldId="373"/>
            <ac:spMk id="26626" creationId="{1D423DC9-1F56-4E13-9AC7-06795F8ED083}"/>
          </ac:spMkLst>
        </pc:spChg>
        <pc:spChg chg="del mod ord">
          <ac:chgData name="Jimmy Gilbert" userId="0212c120946023de" providerId="LiveId" clId="{3BC1078B-3096-4C10-AF79-F53AEA1C5DDA}" dt="2021-08-27T13:25:21.540" v="358" actId="478"/>
          <ac:spMkLst>
            <pc:docMk/>
            <pc:sldMk cId="1327299172" sldId="373"/>
            <ac:spMk id="26627" creationId="{B31051B1-3271-43F6-9EE0-BD1ED948AA15}"/>
          </ac:spMkLst>
        </pc:spChg>
      </pc:sldChg>
      <pc:sldChg chg="addSp modSp add mod modAnim">
        <pc:chgData name="Jimmy Gilbert" userId="0212c120946023de" providerId="LiveId" clId="{3BC1078B-3096-4C10-AF79-F53AEA1C5DDA}" dt="2021-08-27T14:17:56.584" v="1044"/>
        <pc:sldMkLst>
          <pc:docMk/>
          <pc:sldMk cId="3216076358" sldId="374"/>
        </pc:sldMkLst>
        <pc:spChg chg="mod">
          <ac:chgData name="Jimmy Gilbert" userId="0212c120946023de" providerId="LiveId" clId="{3BC1078B-3096-4C10-AF79-F53AEA1C5DDA}" dt="2021-08-27T14:12:14.465" v="993" actId="368"/>
          <ac:spMkLst>
            <pc:docMk/>
            <pc:sldMk cId="3216076358" sldId="374"/>
            <ac:spMk id="2" creationId="{1E4BECF7-E65A-4C26-907E-D09B3EF17615}"/>
          </ac:spMkLst>
        </pc:spChg>
        <pc:spChg chg="add mod">
          <ac:chgData name="Jimmy Gilbert" userId="0212c120946023de" providerId="LiveId" clId="{3BC1078B-3096-4C10-AF79-F53AEA1C5DDA}" dt="2021-08-27T13:25:45.574" v="371" actId="20577"/>
          <ac:spMkLst>
            <pc:docMk/>
            <pc:sldMk cId="3216076358" sldId="374"/>
            <ac:spMk id="4" creationId="{C5DDFF92-D734-4057-84E5-2571D47B3657}"/>
          </ac:spMkLst>
        </pc:spChg>
        <pc:spChg chg="add mod">
          <ac:chgData name="Jimmy Gilbert" userId="0212c120946023de" providerId="LiveId" clId="{3BC1078B-3096-4C10-AF79-F53AEA1C5DDA}" dt="2021-08-27T14:03:22.753" v="878" actId="1037"/>
          <ac:spMkLst>
            <pc:docMk/>
            <pc:sldMk cId="3216076358" sldId="374"/>
            <ac:spMk id="7" creationId="{2265E82D-EB54-4918-83FD-08D20C6A5BD9}"/>
          </ac:spMkLst>
        </pc:spChg>
        <pc:spChg chg="mod ord">
          <ac:chgData name="Jimmy Gilbert" userId="0212c120946023de" providerId="LiveId" clId="{3BC1078B-3096-4C10-AF79-F53AEA1C5DDA}" dt="2021-08-27T13:25:47.044" v="372" actId="120"/>
          <ac:spMkLst>
            <pc:docMk/>
            <pc:sldMk cId="3216076358" sldId="374"/>
            <ac:spMk id="27650" creationId="{2BDC51FF-8D9C-4178-A1A8-9FDF01B3CAF2}"/>
          </ac:spMkLst>
        </pc:spChg>
        <pc:spChg chg="del mod ord">
          <ac:chgData name="Jimmy Gilbert" userId="0212c120946023de" providerId="LiveId" clId="{3BC1078B-3096-4C10-AF79-F53AEA1C5DDA}" dt="2021-08-27T13:25:43.848" v="369" actId="478"/>
          <ac:spMkLst>
            <pc:docMk/>
            <pc:sldMk cId="3216076358" sldId="374"/>
            <ac:spMk id="27651" creationId="{ADC2774D-6AD7-432A-8970-8BED6C6DB039}"/>
          </ac:spMkLst>
        </pc:spChg>
        <pc:picChg chg="add mod">
          <ac:chgData name="Jimmy Gilbert" userId="0212c120946023de" providerId="LiveId" clId="{3BC1078B-3096-4C10-AF79-F53AEA1C5DDA}" dt="2021-08-27T14:17:41.808" v="1043" actId="1076"/>
          <ac:picMkLst>
            <pc:docMk/>
            <pc:sldMk cId="3216076358" sldId="374"/>
            <ac:picMk id="5" creationId="{4841980A-DD18-49E5-ADF9-C7B4D3F31797}"/>
          </ac:picMkLst>
        </pc:picChg>
      </pc:sldChg>
      <pc:sldChg chg="delSp modSp add del mod delAnim modAnim">
        <pc:chgData name="Jimmy Gilbert" userId="0212c120946023de" providerId="LiveId" clId="{3BC1078B-3096-4C10-AF79-F53AEA1C5DDA}" dt="2021-08-27T14:27:44.794" v="1130" actId="27636"/>
        <pc:sldMkLst>
          <pc:docMk/>
          <pc:sldMk cId="0" sldId="380"/>
        </pc:sldMkLst>
        <pc:spChg chg="mod">
          <ac:chgData name="Jimmy Gilbert" userId="0212c120946023de" providerId="LiveId" clId="{3BC1078B-3096-4C10-AF79-F53AEA1C5DDA}" dt="2021-08-27T13:10:30.335" v="22" actId="20577"/>
          <ac:spMkLst>
            <pc:docMk/>
            <pc:sldMk cId="0" sldId="380"/>
            <ac:spMk id="2" creationId="{00000000-0000-0000-0000-000000000000}"/>
          </ac:spMkLst>
        </pc:spChg>
        <pc:spChg chg="del">
          <ac:chgData name="Jimmy Gilbert" userId="0212c120946023de" providerId="LiveId" clId="{3BC1078B-3096-4C10-AF79-F53AEA1C5DDA}" dt="2021-08-27T13:10:07.886" v="9" actId="478"/>
          <ac:spMkLst>
            <pc:docMk/>
            <pc:sldMk cId="0" sldId="380"/>
            <ac:spMk id="6" creationId="{00000000-0000-0000-0000-000000000000}"/>
          </ac:spMkLst>
        </pc:spChg>
        <pc:spChg chg="mod">
          <ac:chgData name="Jimmy Gilbert" userId="0212c120946023de" providerId="LiveId" clId="{3BC1078B-3096-4C10-AF79-F53AEA1C5DDA}" dt="2021-08-27T14:27:44.794" v="1130" actId="27636"/>
          <ac:spMkLst>
            <pc:docMk/>
            <pc:sldMk cId="0" sldId="380"/>
            <ac:spMk id="19458" creationId="{00000000-0000-0000-0000-000000000000}"/>
          </ac:spMkLst>
        </pc:spChg>
        <pc:spChg chg="del">
          <ac:chgData name="Jimmy Gilbert" userId="0212c120946023de" providerId="LiveId" clId="{3BC1078B-3096-4C10-AF79-F53AEA1C5DDA}" dt="2021-08-27T13:10:09.555" v="10" actId="478"/>
          <ac:spMkLst>
            <pc:docMk/>
            <pc:sldMk cId="0" sldId="380"/>
            <ac:spMk id="19461" creationId="{00000000-0000-0000-0000-000000000000}"/>
          </ac:spMkLst>
        </pc:spChg>
        <pc:picChg chg="del">
          <ac:chgData name="Jimmy Gilbert" userId="0212c120946023de" providerId="LiveId" clId="{3BC1078B-3096-4C10-AF79-F53AEA1C5DDA}" dt="2021-08-27T13:10:06.602" v="8" actId="478"/>
          <ac:picMkLst>
            <pc:docMk/>
            <pc:sldMk cId="0" sldId="380"/>
            <ac:picMk id="19463" creationId="{00000000-0000-0000-0000-000000000000}"/>
          </ac:picMkLst>
        </pc:picChg>
      </pc:sldChg>
      <pc:sldChg chg="del">
        <pc:chgData name="Jimmy Gilbert" userId="0212c120946023de" providerId="LiveId" clId="{3BC1078B-3096-4C10-AF79-F53AEA1C5DDA}" dt="2021-08-27T13:11:18.146" v="25" actId="47"/>
        <pc:sldMkLst>
          <pc:docMk/>
          <pc:sldMk cId="1485856511" sldId="410"/>
        </pc:sldMkLst>
      </pc:sldChg>
      <pc:sldChg chg="delSp modSp mod">
        <pc:chgData name="Jimmy Gilbert" userId="0212c120946023de" providerId="LiveId" clId="{3BC1078B-3096-4C10-AF79-F53AEA1C5DDA}" dt="2021-08-27T13:16:41.115" v="114" actId="478"/>
        <pc:sldMkLst>
          <pc:docMk/>
          <pc:sldMk cId="2344287550" sldId="421"/>
        </pc:sldMkLst>
        <pc:spChg chg="mod">
          <ac:chgData name="Jimmy Gilbert" userId="0212c120946023de" providerId="LiveId" clId="{3BC1078B-3096-4C10-AF79-F53AEA1C5DDA}" dt="2021-08-27T13:16:39.037" v="113"/>
          <ac:spMkLst>
            <pc:docMk/>
            <pc:sldMk cId="2344287550" sldId="421"/>
            <ac:spMk id="2" creationId="{00000000-0000-0000-0000-000000000000}"/>
          </ac:spMkLst>
        </pc:spChg>
        <pc:picChg chg="del">
          <ac:chgData name="Jimmy Gilbert" userId="0212c120946023de" providerId="LiveId" clId="{3BC1078B-3096-4C10-AF79-F53AEA1C5DDA}" dt="2021-08-27T13:16:41.115" v="114" actId="478"/>
          <ac:picMkLst>
            <pc:docMk/>
            <pc:sldMk cId="2344287550" sldId="421"/>
            <ac:picMk id="9" creationId="{65FF6AE8-624B-4A55-9FED-E9DCE7921565}"/>
          </ac:picMkLst>
        </pc:picChg>
      </pc:sldChg>
      <pc:sldChg chg="addSp delSp modSp mod delAnim modAnim">
        <pc:chgData name="Jimmy Gilbert" userId="0212c120946023de" providerId="LiveId" clId="{3BC1078B-3096-4C10-AF79-F53AEA1C5DDA}" dt="2021-08-27T14:26:57.147" v="1121" actId="1076"/>
        <pc:sldMkLst>
          <pc:docMk/>
          <pc:sldMk cId="1438848471" sldId="423"/>
        </pc:sldMkLst>
        <pc:spChg chg="mod">
          <ac:chgData name="Jimmy Gilbert" userId="0212c120946023de" providerId="LiveId" clId="{3BC1078B-3096-4C10-AF79-F53AEA1C5DDA}" dt="2021-08-27T14:26:08.325" v="1113" actId="20577"/>
          <ac:spMkLst>
            <pc:docMk/>
            <pc:sldMk cId="1438848471" sldId="423"/>
            <ac:spMk id="2" creationId="{00000000-0000-0000-0000-000000000000}"/>
          </ac:spMkLst>
        </pc:spChg>
        <pc:spChg chg="add del mod">
          <ac:chgData name="Jimmy Gilbert" userId="0212c120946023de" providerId="LiveId" clId="{3BC1078B-3096-4C10-AF79-F53AEA1C5DDA}" dt="2021-08-27T14:26:13.043" v="1115" actId="478"/>
          <ac:spMkLst>
            <pc:docMk/>
            <pc:sldMk cId="1438848471" sldId="423"/>
            <ac:spMk id="7" creationId="{F341B0E9-8828-441C-AD14-0F4A0DE2422A}"/>
          </ac:spMkLst>
        </pc:spChg>
        <pc:spChg chg="del mod">
          <ac:chgData name="Jimmy Gilbert" userId="0212c120946023de" providerId="LiveId" clId="{3BC1078B-3096-4C10-AF79-F53AEA1C5DDA}" dt="2021-08-27T14:26:10.970" v="1114" actId="478"/>
          <ac:spMkLst>
            <pc:docMk/>
            <pc:sldMk cId="1438848471" sldId="423"/>
            <ac:spMk id="18435" creationId="{00000000-0000-0000-0000-000000000000}"/>
          </ac:spMkLst>
        </pc:spChg>
        <pc:picChg chg="add mod">
          <ac:chgData name="Jimmy Gilbert" userId="0212c120946023de" providerId="LiveId" clId="{3BC1078B-3096-4C10-AF79-F53AEA1C5DDA}" dt="2021-08-27T14:26:57.147" v="1121" actId="1076"/>
          <ac:picMkLst>
            <pc:docMk/>
            <pc:sldMk cId="1438848471" sldId="423"/>
            <ac:picMk id="9" creationId="{2D50387F-BB9E-44D8-85D7-A50D6A4A0541}"/>
          </ac:picMkLst>
        </pc:picChg>
      </pc:sldChg>
      <pc:sldChg chg="add del">
        <pc:chgData name="Jimmy Gilbert" userId="0212c120946023de" providerId="LiveId" clId="{3BC1078B-3096-4C10-AF79-F53AEA1C5DDA}" dt="2021-08-27T13:09:53.542" v="7" actId="47"/>
        <pc:sldMkLst>
          <pc:docMk/>
          <pc:sldMk cId="495964328" sldId="424"/>
        </pc:sldMkLst>
      </pc:sldChg>
      <pc:sldChg chg="del">
        <pc:chgData name="Jimmy Gilbert" userId="0212c120946023de" providerId="LiveId" clId="{3BC1078B-3096-4C10-AF79-F53AEA1C5DDA}" dt="2021-08-27T13:47:40.982" v="391" actId="47"/>
        <pc:sldMkLst>
          <pc:docMk/>
          <pc:sldMk cId="1143138169" sldId="425"/>
        </pc:sldMkLst>
      </pc:sldChg>
      <pc:sldChg chg="modSp mod">
        <pc:chgData name="Jimmy Gilbert" userId="0212c120946023de" providerId="LiveId" clId="{3BC1078B-3096-4C10-AF79-F53AEA1C5DDA}" dt="2021-08-27T13:09:28.598" v="3" actId="20577"/>
        <pc:sldMkLst>
          <pc:docMk/>
          <pc:sldMk cId="1465094402" sldId="426"/>
        </pc:sldMkLst>
        <pc:spChg chg="mod">
          <ac:chgData name="Jimmy Gilbert" userId="0212c120946023de" providerId="LiveId" clId="{3BC1078B-3096-4C10-AF79-F53AEA1C5DDA}" dt="2021-08-27T13:09:28.598" v="3" actId="20577"/>
          <ac:spMkLst>
            <pc:docMk/>
            <pc:sldMk cId="1465094402" sldId="426"/>
            <ac:spMk id="9217" creationId="{00000000-0000-0000-0000-000000000000}"/>
          </ac:spMkLst>
        </pc:spChg>
      </pc:sldChg>
      <pc:sldChg chg="del">
        <pc:chgData name="Jimmy Gilbert" userId="0212c120946023de" providerId="LiveId" clId="{3BC1078B-3096-4C10-AF79-F53AEA1C5DDA}" dt="2021-08-27T13:11:18.146" v="25" actId="47"/>
        <pc:sldMkLst>
          <pc:docMk/>
          <pc:sldMk cId="2034892359" sldId="428"/>
        </pc:sldMkLst>
      </pc:sldChg>
      <pc:sldChg chg="del">
        <pc:chgData name="Jimmy Gilbert" userId="0212c120946023de" providerId="LiveId" clId="{3BC1078B-3096-4C10-AF79-F53AEA1C5DDA}" dt="2021-08-27T13:11:18.146" v="25" actId="47"/>
        <pc:sldMkLst>
          <pc:docMk/>
          <pc:sldMk cId="282751531" sldId="429"/>
        </pc:sldMkLst>
      </pc:sldChg>
      <pc:sldChg chg="addSp delSp modSp mod modClrScheme delAnim modAnim chgLayout">
        <pc:chgData name="Jimmy Gilbert" userId="0212c120946023de" providerId="LiveId" clId="{3BC1078B-3096-4C10-AF79-F53AEA1C5DDA}" dt="2021-08-27T14:09:49.531" v="978"/>
        <pc:sldMkLst>
          <pc:docMk/>
          <pc:sldMk cId="2311654000" sldId="430"/>
        </pc:sldMkLst>
        <pc:spChg chg="mod ord">
          <ac:chgData name="Jimmy Gilbert" userId="0212c120946023de" providerId="LiveId" clId="{3BC1078B-3096-4C10-AF79-F53AEA1C5DDA}" dt="2021-08-27T13:16:02.798" v="105" actId="21"/>
          <ac:spMkLst>
            <pc:docMk/>
            <pc:sldMk cId="2311654000" sldId="430"/>
            <ac:spMk id="2" creationId="{00000000-0000-0000-0000-000000000000}"/>
          </ac:spMkLst>
        </pc:spChg>
        <pc:spChg chg="mod ord">
          <ac:chgData name="Jimmy Gilbert" userId="0212c120946023de" providerId="LiveId" clId="{3BC1078B-3096-4C10-AF79-F53AEA1C5DDA}" dt="2021-08-27T13:11:46.167" v="32" actId="700"/>
          <ac:spMkLst>
            <pc:docMk/>
            <pc:sldMk cId="2311654000" sldId="430"/>
            <ac:spMk id="3" creationId="{00000000-0000-0000-0000-000000000000}"/>
          </ac:spMkLst>
        </pc:spChg>
        <pc:spChg chg="del">
          <ac:chgData name="Jimmy Gilbert" userId="0212c120946023de" providerId="LiveId" clId="{3BC1078B-3096-4C10-AF79-F53AEA1C5DDA}" dt="2021-08-27T13:11:25.820" v="26" actId="478"/>
          <ac:spMkLst>
            <pc:docMk/>
            <pc:sldMk cId="2311654000" sldId="430"/>
            <ac:spMk id="4" creationId="{00000000-0000-0000-0000-000000000000}"/>
          </ac:spMkLst>
        </pc:spChg>
        <pc:spChg chg="del">
          <ac:chgData name="Jimmy Gilbert" userId="0212c120946023de" providerId="LiveId" clId="{3BC1078B-3096-4C10-AF79-F53AEA1C5DDA}" dt="2021-08-27T13:11:29.617" v="27" actId="478"/>
          <ac:spMkLst>
            <pc:docMk/>
            <pc:sldMk cId="2311654000" sldId="430"/>
            <ac:spMk id="5" creationId="{00000000-0000-0000-0000-000000000000}"/>
          </ac:spMkLst>
        </pc:spChg>
        <pc:spChg chg="mod ord">
          <ac:chgData name="Jimmy Gilbert" userId="0212c120946023de" providerId="LiveId" clId="{3BC1078B-3096-4C10-AF79-F53AEA1C5DDA}" dt="2021-08-27T13:11:46.167" v="32" actId="700"/>
          <ac:spMkLst>
            <pc:docMk/>
            <pc:sldMk cId="2311654000" sldId="430"/>
            <ac:spMk id="6" creationId="{00000000-0000-0000-0000-000000000000}"/>
          </ac:spMkLst>
        </pc:spChg>
        <pc:spChg chg="mod ord">
          <ac:chgData name="Jimmy Gilbert" userId="0212c120946023de" providerId="LiveId" clId="{3BC1078B-3096-4C10-AF79-F53AEA1C5DDA}" dt="2021-08-27T13:11:46.167" v="32" actId="700"/>
          <ac:spMkLst>
            <pc:docMk/>
            <pc:sldMk cId="2311654000" sldId="430"/>
            <ac:spMk id="7" creationId="{00000000-0000-0000-0000-000000000000}"/>
          </ac:spMkLst>
        </pc:spChg>
        <pc:spChg chg="add del mod">
          <ac:chgData name="Jimmy Gilbert" userId="0212c120946023de" providerId="LiveId" clId="{3BC1078B-3096-4C10-AF79-F53AEA1C5DDA}" dt="2021-08-27T13:11:36.244" v="30" actId="478"/>
          <ac:spMkLst>
            <pc:docMk/>
            <pc:sldMk cId="2311654000" sldId="430"/>
            <ac:spMk id="9" creationId="{13C85628-AC99-4C4E-A863-4EDBC4197287}"/>
          </ac:spMkLst>
        </pc:spChg>
        <pc:spChg chg="del">
          <ac:chgData name="Jimmy Gilbert" userId="0212c120946023de" providerId="LiveId" clId="{3BC1078B-3096-4C10-AF79-F53AEA1C5DDA}" dt="2021-08-27T13:11:49.522" v="33" actId="478"/>
          <ac:spMkLst>
            <pc:docMk/>
            <pc:sldMk cId="2311654000" sldId="430"/>
            <ac:spMk id="10" creationId="{506916BC-1206-4AB4-86CA-913FFEBAA42D}"/>
          </ac:spMkLst>
        </pc:spChg>
        <pc:spChg chg="add del mod">
          <ac:chgData name="Jimmy Gilbert" userId="0212c120946023de" providerId="LiveId" clId="{3BC1078B-3096-4C10-AF79-F53AEA1C5DDA}" dt="2021-08-27T13:11:32.901" v="28" actId="478"/>
          <ac:spMkLst>
            <pc:docMk/>
            <pc:sldMk cId="2311654000" sldId="430"/>
            <ac:spMk id="14" creationId="{F75EEEB3-E2DF-4C3B-B423-2161735AE9D4}"/>
          </ac:spMkLst>
        </pc:spChg>
        <pc:spChg chg="add mod ord">
          <ac:chgData name="Jimmy Gilbert" userId="0212c120946023de" providerId="LiveId" clId="{3BC1078B-3096-4C10-AF79-F53AEA1C5DDA}" dt="2021-08-27T14:06:01.525" v="932" actId="20577"/>
          <ac:spMkLst>
            <pc:docMk/>
            <pc:sldMk cId="2311654000" sldId="430"/>
            <ac:spMk id="15" creationId="{A7C6451E-AF04-4C4B-9C7D-8B4A90253069}"/>
          </ac:spMkLst>
        </pc:spChg>
        <pc:spChg chg="mod ord">
          <ac:chgData name="Jimmy Gilbert" userId="0212c120946023de" providerId="LiveId" clId="{3BC1078B-3096-4C10-AF79-F53AEA1C5DDA}" dt="2021-08-27T13:16:46.858" v="117"/>
          <ac:spMkLst>
            <pc:docMk/>
            <pc:sldMk cId="2311654000" sldId="430"/>
            <ac:spMk id="20483" creationId="{00000000-0000-0000-0000-000000000000}"/>
          </ac:spMkLst>
        </pc:spChg>
        <pc:picChg chg="del">
          <ac:chgData name="Jimmy Gilbert" userId="0212c120946023de" providerId="LiveId" clId="{3BC1078B-3096-4C10-AF79-F53AEA1C5DDA}" dt="2021-08-27T13:11:37.169" v="31" actId="478"/>
          <ac:picMkLst>
            <pc:docMk/>
            <pc:sldMk cId="2311654000" sldId="430"/>
            <ac:picMk id="11" creationId="{BC984C84-AA7F-469A-8703-17F90F0F832D}"/>
          </ac:picMkLst>
        </pc:picChg>
        <pc:picChg chg="del">
          <ac:chgData name="Jimmy Gilbert" userId="0212c120946023de" providerId="LiveId" clId="{3BC1078B-3096-4C10-AF79-F53AEA1C5DDA}" dt="2021-08-27T13:11:33.848" v="29" actId="478"/>
          <ac:picMkLst>
            <pc:docMk/>
            <pc:sldMk cId="2311654000" sldId="430"/>
            <ac:picMk id="12" creationId="{DADE71C8-2843-4CF9-9392-E15798372C54}"/>
          </ac:picMkLst>
        </pc:picChg>
      </pc:sldChg>
      <pc:sldChg chg="addSp modSp add mod modAnim">
        <pc:chgData name="Jimmy Gilbert" userId="0212c120946023de" providerId="LiveId" clId="{3BC1078B-3096-4C10-AF79-F53AEA1C5DDA}" dt="2021-08-27T14:19:03.561" v="1055"/>
        <pc:sldMkLst>
          <pc:docMk/>
          <pc:sldMk cId="1638913272" sldId="431"/>
        </pc:sldMkLst>
        <pc:spChg chg="mod">
          <ac:chgData name="Jimmy Gilbert" userId="0212c120946023de" providerId="LiveId" clId="{3BC1078B-3096-4C10-AF79-F53AEA1C5DDA}" dt="2021-08-27T13:13:59.155" v="61" actId="20577"/>
          <ac:spMkLst>
            <pc:docMk/>
            <pc:sldMk cId="1638913272" sldId="431"/>
            <ac:spMk id="2" creationId="{00000000-0000-0000-0000-000000000000}"/>
          </ac:spMkLst>
        </pc:spChg>
        <pc:spChg chg="add mod">
          <ac:chgData name="Jimmy Gilbert" userId="0212c120946023de" providerId="LiveId" clId="{3BC1078B-3096-4C10-AF79-F53AEA1C5DDA}" dt="2021-08-27T13:57:49.003" v="553" actId="1076"/>
          <ac:spMkLst>
            <pc:docMk/>
            <pc:sldMk cId="1638913272" sldId="431"/>
            <ac:spMk id="4" creationId="{E2FBFE1E-9857-46F6-B34A-D611E8FA7436}"/>
          </ac:spMkLst>
        </pc:spChg>
        <pc:spChg chg="mod">
          <ac:chgData name="Jimmy Gilbert" userId="0212c120946023de" providerId="LiveId" clId="{3BC1078B-3096-4C10-AF79-F53AEA1C5DDA}" dt="2021-08-27T14:18:49.345" v="1054" actId="20577"/>
          <ac:spMkLst>
            <pc:docMk/>
            <pc:sldMk cId="1638913272" sldId="431"/>
            <ac:spMk id="15" creationId="{A7C6451E-AF04-4C4B-9C7D-8B4A90253069}"/>
          </ac:spMkLst>
        </pc:spChg>
        <pc:spChg chg="mod">
          <ac:chgData name="Jimmy Gilbert" userId="0212c120946023de" providerId="LiveId" clId="{3BC1078B-3096-4C10-AF79-F53AEA1C5DDA}" dt="2021-08-27T13:16:52.773" v="120"/>
          <ac:spMkLst>
            <pc:docMk/>
            <pc:sldMk cId="1638913272" sldId="431"/>
            <ac:spMk id="20483" creationId="{00000000-0000-0000-0000-000000000000}"/>
          </ac:spMkLst>
        </pc:spChg>
        <pc:picChg chg="add mod">
          <ac:chgData name="Jimmy Gilbert" userId="0212c120946023de" providerId="LiveId" clId="{3BC1078B-3096-4C10-AF79-F53AEA1C5DDA}" dt="2021-08-27T14:18:45.742" v="1050" actId="1076"/>
          <ac:picMkLst>
            <pc:docMk/>
            <pc:sldMk cId="1638913272" sldId="431"/>
            <ac:picMk id="8" creationId="{EF86FF39-522E-4B57-BB71-A8025F443E0B}"/>
          </ac:picMkLst>
        </pc:picChg>
      </pc:sldChg>
      <pc:sldChg chg="del">
        <pc:chgData name="Jimmy Gilbert" userId="0212c120946023de" providerId="LiveId" clId="{3BC1078B-3096-4C10-AF79-F53AEA1C5DDA}" dt="2021-08-27T13:12:09.024" v="37" actId="47"/>
        <pc:sldMkLst>
          <pc:docMk/>
          <pc:sldMk cId="3333129176" sldId="431"/>
        </pc:sldMkLst>
      </pc:sldChg>
      <pc:sldChg chg="del">
        <pc:chgData name="Jimmy Gilbert" userId="0212c120946023de" providerId="LiveId" clId="{3BC1078B-3096-4C10-AF79-F53AEA1C5DDA}" dt="2021-08-27T13:12:10.599" v="38" actId="47"/>
        <pc:sldMkLst>
          <pc:docMk/>
          <pc:sldMk cId="67116634" sldId="432"/>
        </pc:sldMkLst>
      </pc:sldChg>
      <pc:sldChg chg="addSp modSp add mod modAnim">
        <pc:chgData name="Jimmy Gilbert" userId="0212c120946023de" providerId="LiveId" clId="{3BC1078B-3096-4C10-AF79-F53AEA1C5DDA}" dt="2021-08-27T14:19:11.586" v="1056"/>
        <pc:sldMkLst>
          <pc:docMk/>
          <pc:sldMk cId="1035785095" sldId="432"/>
        </pc:sldMkLst>
        <pc:spChg chg="mod">
          <ac:chgData name="Jimmy Gilbert" userId="0212c120946023de" providerId="LiveId" clId="{3BC1078B-3096-4C10-AF79-F53AEA1C5DDA}" dt="2021-08-27T13:14:04.127" v="63" actId="20577"/>
          <ac:spMkLst>
            <pc:docMk/>
            <pc:sldMk cId="1035785095" sldId="432"/>
            <ac:spMk id="2" creationId="{00000000-0000-0000-0000-000000000000}"/>
          </ac:spMkLst>
        </pc:spChg>
        <pc:spChg chg="add mod">
          <ac:chgData name="Jimmy Gilbert" userId="0212c120946023de" providerId="LiveId" clId="{3BC1078B-3096-4C10-AF79-F53AEA1C5DDA}" dt="2021-08-27T13:57:52.409" v="554"/>
          <ac:spMkLst>
            <pc:docMk/>
            <pc:sldMk cId="1035785095" sldId="432"/>
            <ac:spMk id="8" creationId="{6B5416BE-6317-4964-9B1D-7BFECEA11B39}"/>
          </ac:spMkLst>
        </pc:spChg>
        <pc:spChg chg="mod">
          <ac:chgData name="Jimmy Gilbert" userId="0212c120946023de" providerId="LiveId" clId="{3BC1078B-3096-4C10-AF79-F53AEA1C5DDA}" dt="2021-08-27T13:14:30.378" v="70" actId="14"/>
          <ac:spMkLst>
            <pc:docMk/>
            <pc:sldMk cId="1035785095" sldId="432"/>
            <ac:spMk id="15" creationId="{A7C6451E-AF04-4C4B-9C7D-8B4A90253069}"/>
          </ac:spMkLst>
        </pc:spChg>
        <pc:spChg chg="mod">
          <ac:chgData name="Jimmy Gilbert" userId="0212c120946023de" providerId="LiveId" clId="{3BC1078B-3096-4C10-AF79-F53AEA1C5DDA}" dt="2021-08-27T13:16:58.577" v="125"/>
          <ac:spMkLst>
            <pc:docMk/>
            <pc:sldMk cId="1035785095" sldId="432"/>
            <ac:spMk id="20483" creationId="{00000000-0000-0000-0000-000000000000}"/>
          </ac:spMkLst>
        </pc:spChg>
      </pc:sldChg>
      <pc:sldChg chg="del">
        <pc:chgData name="Jimmy Gilbert" userId="0212c120946023de" providerId="LiveId" clId="{3BC1078B-3096-4C10-AF79-F53AEA1C5DDA}" dt="2021-08-27T13:12:11.512" v="39" actId="47"/>
        <pc:sldMkLst>
          <pc:docMk/>
          <pc:sldMk cId="337806690" sldId="433"/>
        </pc:sldMkLst>
      </pc:sldChg>
      <pc:sldChg chg="addSp modSp add mod modAnim">
        <pc:chgData name="Jimmy Gilbert" userId="0212c120946023de" providerId="LiveId" clId="{3BC1078B-3096-4C10-AF79-F53AEA1C5DDA}" dt="2021-08-27T14:19:17.596" v="1057"/>
        <pc:sldMkLst>
          <pc:docMk/>
          <pc:sldMk cId="1367756487" sldId="433"/>
        </pc:sldMkLst>
        <pc:spChg chg="mod">
          <ac:chgData name="Jimmy Gilbert" userId="0212c120946023de" providerId="LiveId" clId="{3BC1078B-3096-4C10-AF79-F53AEA1C5DDA}" dt="2021-08-27T13:48:15.031" v="398" actId="20577"/>
          <ac:spMkLst>
            <pc:docMk/>
            <pc:sldMk cId="1367756487" sldId="433"/>
            <ac:spMk id="2" creationId="{00000000-0000-0000-0000-000000000000}"/>
          </ac:spMkLst>
        </pc:spChg>
        <pc:spChg chg="add mod">
          <ac:chgData name="Jimmy Gilbert" userId="0212c120946023de" providerId="LiveId" clId="{3BC1078B-3096-4C10-AF79-F53AEA1C5DDA}" dt="2021-08-27T13:57:54.986" v="555"/>
          <ac:spMkLst>
            <pc:docMk/>
            <pc:sldMk cId="1367756487" sldId="433"/>
            <ac:spMk id="8" creationId="{5A49E996-3A87-4368-AFEF-43FD929A07C6}"/>
          </ac:spMkLst>
        </pc:spChg>
        <pc:spChg chg="mod">
          <ac:chgData name="Jimmy Gilbert" userId="0212c120946023de" providerId="LiveId" clId="{3BC1078B-3096-4C10-AF79-F53AEA1C5DDA}" dt="2021-08-27T13:17:02.952" v="128"/>
          <ac:spMkLst>
            <pc:docMk/>
            <pc:sldMk cId="1367756487" sldId="433"/>
            <ac:spMk id="20483" creationId="{00000000-0000-0000-0000-000000000000}"/>
          </ac:spMkLst>
        </pc:spChg>
      </pc:sldChg>
      <pc:sldChg chg="add ord">
        <pc:chgData name="Jimmy Gilbert" userId="0212c120946023de" providerId="LiveId" clId="{3BC1078B-3096-4C10-AF79-F53AEA1C5DDA}" dt="2021-08-27T14:27:09.769" v="1123"/>
        <pc:sldMkLst>
          <pc:docMk/>
          <pc:sldMk cId="2436017464" sldId="434"/>
        </pc:sldMkLst>
      </pc:sldChg>
      <pc:sldChg chg="del">
        <pc:chgData name="Jimmy Gilbert" userId="0212c120946023de" providerId="LiveId" clId="{3BC1078B-3096-4C10-AF79-F53AEA1C5DDA}" dt="2021-08-27T13:12:43.165" v="47" actId="47"/>
        <pc:sldMkLst>
          <pc:docMk/>
          <pc:sldMk cId="3992040304" sldId="434"/>
        </pc:sldMkLst>
      </pc:sldChg>
      <pc:sldChg chg="del">
        <pc:chgData name="Jimmy Gilbert" userId="0212c120946023de" providerId="LiveId" clId="{3BC1078B-3096-4C10-AF79-F53AEA1C5DDA}" dt="2021-08-27T13:12:22.752" v="43" actId="47"/>
        <pc:sldMkLst>
          <pc:docMk/>
          <pc:sldMk cId="1179092956" sldId="436"/>
        </pc:sldMkLst>
      </pc:sldChg>
      <pc:sldMasterChg chg="delSldLayout">
        <pc:chgData name="Jimmy Gilbert" userId="0212c120946023de" providerId="LiveId" clId="{3BC1078B-3096-4C10-AF79-F53AEA1C5DDA}" dt="2021-08-27T13:47:40.982" v="391" actId="47"/>
        <pc:sldMasterMkLst>
          <pc:docMk/>
          <pc:sldMasterMk cId="4035114675" sldId="2147483946"/>
        </pc:sldMasterMkLst>
        <pc:sldLayoutChg chg="del">
          <pc:chgData name="Jimmy Gilbert" userId="0212c120946023de" providerId="LiveId" clId="{3BC1078B-3096-4C10-AF79-F53AEA1C5DDA}" dt="2021-08-27T13:12:11.512" v="39" actId="47"/>
          <pc:sldLayoutMkLst>
            <pc:docMk/>
            <pc:sldMasterMk cId="4035114675" sldId="2147483946"/>
            <pc:sldLayoutMk cId="104966812" sldId="2147483965"/>
          </pc:sldLayoutMkLst>
        </pc:sldLayoutChg>
        <pc:sldLayoutChg chg="del">
          <pc:chgData name="Jimmy Gilbert" userId="0212c120946023de" providerId="LiveId" clId="{3BC1078B-3096-4C10-AF79-F53AEA1C5DDA}" dt="2021-08-27T13:47:40.982" v="391" actId="47"/>
          <pc:sldLayoutMkLst>
            <pc:docMk/>
            <pc:sldMasterMk cId="4035114675" sldId="2147483946"/>
            <pc:sldLayoutMk cId="3981034396" sldId="2147483967"/>
          </pc:sldLayoutMkLst>
        </pc:sldLayoutChg>
      </pc:sldMasterChg>
    </pc:docChg>
  </pc:docChgLst>
  <pc:docChgLst>
    <pc:chgData name="Jimmy Gilbert" userId="0212c120946023de" providerId="LiveId" clId="{B6CD4122-95E6-4A99-8260-D6BC68D8CAC6}"/>
    <pc:docChg chg="undo custSel addSld delSld modSld sldOrd modSection">
      <pc:chgData name="Jimmy Gilbert" userId="0212c120946023de" providerId="LiveId" clId="{B6CD4122-95E6-4A99-8260-D6BC68D8CAC6}" dt="2021-09-10T10:37:09.372" v="325" actId="1076"/>
      <pc:docMkLst>
        <pc:docMk/>
      </pc:docMkLst>
      <pc:sldChg chg="del">
        <pc:chgData name="Jimmy Gilbert" userId="0212c120946023de" providerId="LiveId" clId="{B6CD4122-95E6-4A99-8260-D6BC68D8CAC6}" dt="2021-09-10T10:21:16.591" v="60" actId="47"/>
        <pc:sldMkLst>
          <pc:docMk/>
          <pc:sldMk cId="0" sldId="258"/>
        </pc:sldMkLst>
      </pc:sldChg>
      <pc:sldChg chg="del">
        <pc:chgData name="Jimmy Gilbert" userId="0212c120946023de" providerId="LiveId" clId="{B6CD4122-95E6-4A99-8260-D6BC68D8CAC6}" dt="2021-09-10T10:21:16.591" v="60" actId="47"/>
        <pc:sldMkLst>
          <pc:docMk/>
          <pc:sldMk cId="0" sldId="259"/>
        </pc:sldMkLst>
      </pc:sldChg>
      <pc:sldChg chg="del">
        <pc:chgData name="Jimmy Gilbert" userId="0212c120946023de" providerId="LiveId" clId="{B6CD4122-95E6-4A99-8260-D6BC68D8CAC6}" dt="2021-09-10T10:21:16.591" v="60" actId="47"/>
        <pc:sldMkLst>
          <pc:docMk/>
          <pc:sldMk cId="0" sldId="260"/>
        </pc:sldMkLst>
      </pc:sldChg>
      <pc:sldChg chg="del">
        <pc:chgData name="Jimmy Gilbert" userId="0212c120946023de" providerId="LiveId" clId="{B6CD4122-95E6-4A99-8260-D6BC68D8CAC6}" dt="2021-09-10T10:21:16.591" v="60" actId="47"/>
        <pc:sldMkLst>
          <pc:docMk/>
          <pc:sldMk cId="0" sldId="261"/>
        </pc:sldMkLst>
      </pc:sldChg>
      <pc:sldChg chg="del">
        <pc:chgData name="Jimmy Gilbert" userId="0212c120946023de" providerId="LiveId" clId="{B6CD4122-95E6-4A99-8260-D6BC68D8CAC6}" dt="2021-09-10T10:21:16.591" v="60" actId="47"/>
        <pc:sldMkLst>
          <pc:docMk/>
          <pc:sldMk cId="0" sldId="262"/>
        </pc:sldMkLst>
      </pc:sldChg>
      <pc:sldChg chg="del">
        <pc:chgData name="Jimmy Gilbert" userId="0212c120946023de" providerId="LiveId" clId="{B6CD4122-95E6-4A99-8260-D6BC68D8CAC6}" dt="2021-09-10T10:21:16.591" v="60" actId="47"/>
        <pc:sldMkLst>
          <pc:docMk/>
          <pc:sldMk cId="0" sldId="264"/>
        </pc:sldMkLst>
      </pc:sldChg>
      <pc:sldChg chg="del">
        <pc:chgData name="Jimmy Gilbert" userId="0212c120946023de" providerId="LiveId" clId="{B6CD4122-95E6-4A99-8260-D6BC68D8CAC6}" dt="2021-09-10T10:21:16.591" v="60" actId="47"/>
        <pc:sldMkLst>
          <pc:docMk/>
          <pc:sldMk cId="0" sldId="265"/>
        </pc:sldMkLst>
      </pc:sldChg>
      <pc:sldChg chg="del">
        <pc:chgData name="Jimmy Gilbert" userId="0212c120946023de" providerId="LiveId" clId="{B6CD4122-95E6-4A99-8260-D6BC68D8CAC6}" dt="2021-09-10T10:21:16.591" v="60" actId="47"/>
        <pc:sldMkLst>
          <pc:docMk/>
          <pc:sldMk cId="0" sldId="266"/>
        </pc:sldMkLst>
      </pc:sldChg>
      <pc:sldChg chg="del">
        <pc:chgData name="Jimmy Gilbert" userId="0212c120946023de" providerId="LiveId" clId="{B6CD4122-95E6-4A99-8260-D6BC68D8CAC6}" dt="2021-09-10T10:21:16.591" v="60" actId="47"/>
        <pc:sldMkLst>
          <pc:docMk/>
          <pc:sldMk cId="0" sldId="267"/>
        </pc:sldMkLst>
      </pc:sldChg>
      <pc:sldChg chg="del">
        <pc:chgData name="Jimmy Gilbert" userId="0212c120946023de" providerId="LiveId" clId="{B6CD4122-95E6-4A99-8260-D6BC68D8CAC6}" dt="2021-09-10T10:21:16.591" v="60" actId="47"/>
        <pc:sldMkLst>
          <pc:docMk/>
          <pc:sldMk cId="0" sldId="268"/>
        </pc:sldMkLst>
      </pc:sldChg>
      <pc:sldChg chg="del">
        <pc:chgData name="Jimmy Gilbert" userId="0212c120946023de" providerId="LiveId" clId="{B6CD4122-95E6-4A99-8260-D6BC68D8CAC6}" dt="2021-09-10T10:21:16.591" v="60" actId="47"/>
        <pc:sldMkLst>
          <pc:docMk/>
          <pc:sldMk cId="0" sldId="271"/>
        </pc:sldMkLst>
      </pc:sldChg>
      <pc:sldChg chg="modSp del mod chgLayout">
        <pc:chgData name="Jimmy Gilbert" userId="0212c120946023de" providerId="LiveId" clId="{B6CD4122-95E6-4A99-8260-D6BC68D8CAC6}" dt="2021-09-10T10:22:25.918" v="93" actId="47"/>
        <pc:sldMkLst>
          <pc:docMk/>
          <pc:sldMk cId="0" sldId="272"/>
        </pc:sldMkLst>
        <pc:spChg chg="mod ord">
          <ac:chgData name="Jimmy Gilbert" userId="0212c120946023de" providerId="LiveId" clId="{B6CD4122-95E6-4A99-8260-D6BC68D8CAC6}" dt="2021-09-10T10:21:34.500" v="61" actId="700"/>
          <ac:spMkLst>
            <pc:docMk/>
            <pc:sldMk cId="0" sldId="272"/>
            <ac:spMk id="2" creationId="{E5AD4DFC-2D02-41DE-9D5B-1A9F59A46014}"/>
          </ac:spMkLst>
        </pc:spChg>
        <pc:spChg chg="mod ord">
          <ac:chgData name="Jimmy Gilbert" userId="0212c120946023de" providerId="LiveId" clId="{B6CD4122-95E6-4A99-8260-D6BC68D8CAC6}" dt="2021-09-10T10:21:34.500" v="61" actId="700"/>
          <ac:spMkLst>
            <pc:docMk/>
            <pc:sldMk cId="0" sldId="272"/>
            <ac:spMk id="4" creationId="{B45F84E2-4589-4C0B-996D-0A96F7E447AD}"/>
          </ac:spMkLst>
        </pc:spChg>
        <pc:spChg chg="mod ord">
          <ac:chgData name="Jimmy Gilbert" userId="0212c120946023de" providerId="LiveId" clId="{B6CD4122-95E6-4A99-8260-D6BC68D8CAC6}" dt="2021-09-10T10:21:34.500" v="61" actId="700"/>
          <ac:spMkLst>
            <pc:docMk/>
            <pc:sldMk cId="0" sldId="272"/>
            <ac:spMk id="5" creationId="{B1E78BAD-31EB-4325-B9DD-A21890A5A26F}"/>
          </ac:spMkLst>
        </pc:spChg>
        <pc:spChg chg="mod ord">
          <ac:chgData name="Jimmy Gilbert" userId="0212c120946023de" providerId="LiveId" clId="{B6CD4122-95E6-4A99-8260-D6BC68D8CAC6}" dt="2021-09-10T10:21:34.500" v="61" actId="700"/>
          <ac:spMkLst>
            <pc:docMk/>
            <pc:sldMk cId="0" sldId="272"/>
            <ac:spMk id="9218" creationId="{47A9CAF3-1E27-41E7-B190-1A8E294A2B9A}"/>
          </ac:spMkLst>
        </pc:spChg>
        <pc:spChg chg="mod ord">
          <ac:chgData name="Jimmy Gilbert" userId="0212c120946023de" providerId="LiveId" clId="{B6CD4122-95E6-4A99-8260-D6BC68D8CAC6}" dt="2021-09-10T10:21:34.500" v="61" actId="700"/>
          <ac:spMkLst>
            <pc:docMk/>
            <pc:sldMk cId="0" sldId="272"/>
            <ac:spMk id="9219" creationId="{F3DF52F5-1BBB-4047-B332-353D6592834B}"/>
          </ac:spMkLst>
        </pc:spChg>
        <pc:spChg chg="mod ord">
          <ac:chgData name="Jimmy Gilbert" userId="0212c120946023de" providerId="LiveId" clId="{B6CD4122-95E6-4A99-8260-D6BC68D8CAC6}" dt="2021-09-10T10:21:34.500" v="61" actId="700"/>
          <ac:spMkLst>
            <pc:docMk/>
            <pc:sldMk cId="0" sldId="272"/>
            <ac:spMk id="9222" creationId="{5CD307A5-4B6C-4075-B44B-93EA86387A6B}"/>
          </ac:spMkLst>
        </pc:spChg>
      </pc:sldChg>
      <pc:sldChg chg="del">
        <pc:chgData name="Jimmy Gilbert" userId="0212c120946023de" providerId="LiveId" clId="{B6CD4122-95E6-4A99-8260-D6BC68D8CAC6}" dt="2021-09-10T10:21:16.591" v="60" actId="47"/>
        <pc:sldMkLst>
          <pc:docMk/>
          <pc:sldMk cId="0" sldId="275"/>
        </pc:sldMkLst>
      </pc:sldChg>
      <pc:sldChg chg="del">
        <pc:chgData name="Jimmy Gilbert" userId="0212c120946023de" providerId="LiveId" clId="{B6CD4122-95E6-4A99-8260-D6BC68D8CAC6}" dt="2021-09-10T10:21:16.591" v="60" actId="47"/>
        <pc:sldMkLst>
          <pc:docMk/>
          <pc:sldMk cId="0" sldId="276"/>
        </pc:sldMkLst>
      </pc:sldChg>
      <pc:sldChg chg="del">
        <pc:chgData name="Jimmy Gilbert" userId="0212c120946023de" providerId="LiveId" clId="{B6CD4122-95E6-4A99-8260-D6BC68D8CAC6}" dt="2021-09-10T10:21:16.591" v="60" actId="47"/>
        <pc:sldMkLst>
          <pc:docMk/>
          <pc:sldMk cId="0" sldId="277"/>
        </pc:sldMkLst>
      </pc:sldChg>
      <pc:sldChg chg="addSp delSp modSp add mod modClrScheme chgLayout">
        <pc:chgData name="Jimmy Gilbert" userId="0212c120946023de" providerId="LiveId" clId="{B6CD4122-95E6-4A99-8260-D6BC68D8CAC6}" dt="2021-09-10T10:32:27.694" v="290" actId="1076"/>
        <pc:sldMkLst>
          <pc:docMk/>
          <pc:sldMk cId="0" sldId="373"/>
        </pc:sldMkLst>
        <pc:spChg chg="add mod ord">
          <ac:chgData name="Jimmy Gilbert" userId="0212c120946023de" providerId="LiveId" clId="{B6CD4122-95E6-4A99-8260-D6BC68D8CAC6}" dt="2021-09-10T10:23:04.328" v="114" actId="27636"/>
          <ac:spMkLst>
            <pc:docMk/>
            <pc:sldMk cId="0" sldId="373"/>
            <ac:spMk id="2" creationId="{2C4DA180-8613-4FB1-A434-3EF184C50FBF}"/>
          </ac:spMkLst>
        </pc:spChg>
        <pc:spChg chg="add mod">
          <ac:chgData name="Jimmy Gilbert" userId="0212c120946023de" providerId="LiveId" clId="{B6CD4122-95E6-4A99-8260-D6BC68D8CAC6}" dt="2021-09-10T10:22:53.545" v="105"/>
          <ac:spMkLst>
            <pc:docMk/>
            <pc:sldMk cId="0" sldId="373"/>
            <ac:spMk id="4" creationId="{2D6E3D84-2363-4176-9368-9FAAC4D38299}"/>
          </ac:spMkLst>
        </pc:spChg>
        <pc:spChg chg="mod ord">
          <ac:chgData name="Jimmy Gilbert" userId="0212c120946023de" providerId="LiveId" clId="{B6CD4122-95E6-4A99-8260-D6BC68D8CAC6}" dt="2021-09-10T10:21:34.500" v="61" actId="700"/>
          <ac:spMkLst>
            <pc:docMk/>
            <pc:sldMk cId="0" sldId="373"/>
            <ac:spMk id="9218" creationId="{3B6ABBEA-DF37-45F1-9B13-127923EC1C6D}"/>
          </ac:spMkLst>
        </pc:spChg>
        <pc:spChg chg="del mod ord">
          <ac:chgData name="Jimmy Gilbert" userId="0212c120946023de" providerId="LiveId" clId="{B6CD4122-95E6-4A99-8260-D6BC68D8CAC6}" dt="2021-09-10T10:22:51.348" v="104" actId="478"/>
          <ac:spMkLst>
            <pc:docMk/>
            <pc:sldMk cId="0" sldId="373"/>
            <ac:spMk id="9219" creationId="{501C4FC7-2EDB-4291-9327-522E3C038A9B}"/>
          </ac:spMkLst>
        </pc:spChg>
        <pc:picChg chg="add mod">
          <ac:chgData name="Jimmy Gilbert" userId="0212c120946023de" providerId="LiveId" clId="{B6CD4122-95E6-4A99-8260-D6BC68D8CAC6}" dt="2021-09-10T10:32:27.694" v="290" actId="1076"/>
          <ac:picMkLst>
            <pc:docMk/>
            <pc:sldMk cId="0" sldId="373"/>
            <ac:picMk id="6" creationId="{FA01B87D-7C7C-49EC-AD90-11A56919C1FF}"/>
          </ac:picMkLst>
        </pc:picChg>
      </pc:sldChg>
      <pc:sldChg chg="addSp delSp modSp add mod modClrScheme chgLayout">
        <pc:chgData name="Jimmy Gilbert" userId="0212c120946023de" providerId="LiveId" clId="{B6CD4122-95E6-4A99-8260-D6BC68D8CAC6}" dt="2021-09-10T10:33:30.884" v="296" actId="1076"/>
        <pc:sldMkLst>
          <pc:docMk/>
          <pc:sldMk cId="0" sldId="374"/>
        </pc:sldMkLst>
        <pc:spChg chg="add mod ord">
          <ac:chgData name="Jimmy Gilbert" userId="0212c120946023de" providerId="LiveId" clId="{B6CD4122-95E6-4A99-8260-D6BC68D8CAC6}" dt="2021-09-10T10:23:19.370" v="120" actId="21"/>
          <ac:spMkLst>
            <pc:docMk/>
            <pc:sldMk cId="0" sldId="374"/>
            <ac:spMk id="2" creationId="{FF44613F-261A-4883-96B2-343011B79131}"/>
          </ac:spMkLst>
        </pc:spChg>
        <pc:spChg chg="add mod">
          <ac:chgData name="Jimmy Gilbert" userId="0212c120946023de" providerId="LiveId" clId="{B6CD4122-95E6-4A99-8260-D6BC68D8CAC6}" dt="2021-09-10T10:23:30.466" v="126" actId="20577"/>
          <ac:spMkLst>
            <pc:docMk/>
            <pc:sldMk cId="0" sldId="374"/>
            <ac:spMk id="4" creationId="{34A20176-1577-4536-A26D-2DC7BCC701C9}"/>
          </ac:spMkLst>
        </pc:spChg>
        <pc:spChg chg="mod ord">
          <ac:chgData name="Jimmy Gilbert" userId="0212c120946023de" providerId="LiveId" clId="{B6CD4122-95E6-4A99-8260-D6BC68D8CAC6}" dt="2021-09-10T10:21:34.500" v="61" actId="700"/>
          <ac:spMkLst>
            <pc:docMk/>
            <pc:sldMk cId="0" sldId="374"/>
            <ac:spMk id="11266" creationId="{D0378791-FA83-4739-BA55-9CECA54F087A}"/>
          </ac:spMkLst>
        </pc:spChg>
        <pc:spChg chg="del mod ord">
          <ac:chgData name="Jimmy Gilbert" userId="0212c120946023de" providerId="LiveId" clId="{B6CD4122-95E6-4A99-8260-D6BC68D8CAC6}" dt="2021-09-10T10:23:27.334" v="124" actId="478"/>
          <ac:spMkLst>
            <pc:docMk/>
            <pc:sldMk cId="0" sldId="374"/>
            <ac:spMk id="11267" creationId="{FB0BDF60-87F8-46D9-AAA9-8612C55569AB}"/>
          </ac:spMkLst>
        </pc:spChg>
        <pc:picChg chg="add mod">
          <ac:chgData name="Jimmy Gilbert" userId="0212c120946023de" providerId="LiveId" clId="{B6CD4122-95E6-4A99-8260-D6BC68D8CAC6}" dt="2021-09-10T10:33:30.884" v="296" actId="1076"/>
          <ac:picMkLst>
            <pc:docMk/>
            <pc:sldMk cId="0" sldId="374"/>
            <ac:picMk id="6" creationId="{A85D187B-3A8F-49F4-ADCC-0FD0BD186CFF}"/>
          </ac:picMkLst>
        </pc:picChg>
      </pc:sldChg>
      <pc:sldChg chg="addSp modSp add mod modClrScheme chgLayout">
        <pc:chgData name="Jimmy Gilbert" userId="0212c120946023de" providerId="LiveId" clId="{B6CD4122-95E6-4A99-8260-D6BC68D8CAC6}" dt="2021-09-10T10:30:34.146" v="270" actId="20577"/>
        <pc:sldMkLst>
          <pc:docMk/>
          <pc:sldMk cId="0" sldId="375"/>
        </pc:sldMkLst>
        <pc:spChg chg="add mod ord">
          <ac:chgData name="Jimmy Gilbert" userId="0212c120946023de" providerId="LiveId" clId="{B6CD4122-95E6-4A99-8260-D6BC68D8CAC6}" dt="2021-09-10T10:23:51.280" v="136" actId="20577"/>
          <ac:spMkLst>
            <pc:docMk/>
            <pc:sldMk cId="0" sldId="375"/>
            <ac:spMk id="2" creationId="{02166F46-74EE-4882-A176-EB3F35D52419}"/>
          </ac:spMkLst>
        </pc:spChg>
        <pc:spChg chg="mod ord">
          <ac:chgData name="Jimmy Gilbert" userId="0212c120946023de" providerId="LiveId" clId="{B6CD4122-95E6-4A99-8260-D6BC68D8CAC6}" dt="2021-09-10T10:21:34.500" v="61" actId="700"/>
          <ac:spMkLst>
            <pc:docMk/>
            <pc:sldMk cId="0" sldId="375"/>
            <ac:spMk id="13314" creationId="{D7DD2D41-B832-4116-9AD6-BBA43DA8CC21}"/>
          </ac:spMkLst>
        </pc:spChg>
        <pc:spChg chg="mod ord">
          <ac:chgData name="Jimmy Gilbert" userId="0212c120946023de" providerId="LiveId" clId="{B6CD4122-95E6-4A99-8260-D6BC68D8CAC6}" dt="2021-09-10T10:30:34.146" v="270" actId="20577"/>
          <ac:spMkLst>
            <pc:docMk/>
            <pc:sldMk cId="0" sldId="375"/>
            <ac:spMk id="13315" creationId="{2193350D-4775-4C59-B506-6B5E46D419D2}"/>
          </ac:spMkLst>
        </pc:spChg>
        <pc:picChg chg="add mod">
          <ac:chgData name="Jimmy Gilbert" userId="0212c120946023de" providerId="LiveId" clId="{B6CD4122-95E6-4A99-8260-D6BC68D8CAC6}" dt="2021-09-10T10:30:27.862" v="267" actId="1076"/>
          <ac:picMkLst>
            <pc:docMk/>
            <pc:sldMk cId="0" sldId="375"/>
            <ac:picMk id="4" creationId="{B7B13AB1-D818-4352-8C1C-665C25D69A62}"/>
          </ac:picMkLst>
        </pc:picChg>
      </pc:sldChg>
      <pc:sldChg chg="addSp modSp add mod modClrScheme chgLayout">
        <pc:chgData name="Jimmy Gilbert" userId="0212c120946023de" providerId="LiveId" clId="{B6CD4122-95E6-4A99-8260-D6BC68D8CAC6}" dt="2021-09-10T10:31:10.102" v="280" actId="1076"/>
        <pc:sldMkLst>
          <pc:docMk/>
          <pc:sldMk cId="0" sldId="376"/>
        </pc:sldMkLst>
        <pc:spChg chg="add mod ord">
          <ac:chgData name="Jimmy Gilbert" userId="0212c120946023de" providerId="LiveId" clId="{B6CD4122-95E6-4A99-8260-D6BC68D8CAC6}" dt="2021-09-10T10:24:07.308" v="146" actId="20577"/>
          <ac:spMkLst>
            <pc:docMk/>
            <pc:sldMk cId="0" sldId="376"/>
            <ac:spMk id="2" creationId="{D71B0A6A-C457-445F-A104-B8CD09CE12B7}"/>
          </ac:spMkLst>
        </pc:spChg>
        <pc:spChg chg="mod ord">
          <ac:chgData name="Jimmy Gilbert" userId="0212c120946023de" providerId="LiveId" clId="{B6CD4122-95E6-4A99-8260-D6BC68D8CAC6}" dt="2021-09-10T10:21:34.500" v="61" actId="700"/>
          <ac:spMkLst>
            <pc:docMk/>
            <pc:sldMk cId="0" sldId="376"/>
            <ac:spMk id="15362" creationId="{15B0FA41-2BD8-49F2-B3D0-DCA43DB1C5A9}"/>
          </ac:spMkLst>
        </pc:spChg>
        <pc:spChg chg="mod ord">
          <ac:chgData name="Jimmy Gilbert" userId="0212c120946023de" providerId="LiveId" clId="{B6CD4122-95E6-4A99-8260-D6BC68D8CAC6}" dt="2021-09-10T10:30:37.105" v="273" actId="20577"/>
          <ac:spMkLst>
            <pc:docMk/>
            <pc:sldMk cId="0" sldId="376"/>
            <ac:spMk id="15363" creationId="{7C3D0A22-F17A-4746-B5C3-1797E6E74BA9}"/>
          </ac:spMkLst>
        </pc:spChg>
        <pc:picChg chg="add mod">
          <ac:chgData name="Jimmy Gilbert" userId="0212c120946023de" providerId="LiveId" clId="{B6CD4122-95E6-4A99-8260-D6BC68D8CAC6}" dt="2021-09-10T10:31:10.102" v="280" actId="1076"/>
          <ac:picMkLst>
            <pc:docMk/>
            <pc:sldMk cId="0" sldId="376"/>
            <ac:picMk id="4" creationId="{3204C04D-0EE8-4633-A0A8-80155191AAD3}"/>
          </ac:picMkLst>
        </pc:picChg>
      </pc:sldChg>
      <pc:sldChg chg="addSp modSp add mod modClrScheme chgLayout">
        <pc:chgData name="Jimmy Gilbert" userId="0212c120946023de" providerId="LiveId" clId="{B6CD4122-95E6-4A99-8260-D6BC68D8CAC6}" dt="2021-09-10T10:31:45.780" v="286" actId="1076"/>
        <pc:sldMkLst>
          <pc:docMk/>
          <pc:sldMk cId="0" sldId="377"/>
        </pc:sldMkLst>
        <pc:spChg chg="add mod ord">
          <ac:chgData name="Jimmy Gilbert" userId="0212c120946023de" providerId="LiveId" clId="{B6CD4122-95E6-4A99-8260-D6BC68D8CAC6}" dt="2021-09-10T10:24:29.439" v="154" actId="14"/>
          <ac:spMkLst>
            <pc:docMk/>
            <pc:sldMk cId="0" sldId="377"/>
            <ac:spMk id="2" creationId="{BF3FC76E-1BC5-44AA-BF34-65B69250AB4D}"/>
          </ac:spMkLst>
        </pc:spChg>
        <pc:spChg chg="mod ord">
          <ac:chgData name="Jimmy Gilbert" userId="0212c120946023de" providerId="LiveId" clId="{B6CD4122-95E6-4A99-8260-D6BC68D8CAC6}" dt="2021-09-10T10:21:34.500" v="61" actId="700"/>
          <ac:spMkLst>
            <pc:docMk/>
            <pc:sldMk cId="0" sldId="377"/>
            <ac:spMk id="17410" creationId="{A9C8AD13-07BE-4ACC-A2A1-F672A8CBF501}"/>
          </ac:spMkLst>
        </pc:spChg>
        <pc:spChg chg="mod ord">
          <ac:chgData name="Jimmy Gilbert" userId="0212c120946023de" providerId="LiveId" clId="{B6CD4122-95E6-4A99-8260-D6BC68D8CAC6}" dt="2021-09-10T10:24:23.645" v="152"/>
          <ac:spMkLst>
            <pc:docMk/>
            <pc:sldMk cId="0" sldId="377"/>
            <ac:spMk id="17411" creationId="{D1F7BF9C-9BFD-4707-9C8F-124637ACCAAE}"/>
          </ac:spMkLst>
        </pc:spChg>
        <pc:picChg chg="add mod">
          <ac:chgData name="Jimmy Gilbert" userId="0212c120946023de" providerId="LiveId" clId="{B6CD4122-95E6-4A99-8260-D6BC68D8CAC6}" dt="2021-09-10T10:31:45.780" v="286" actId="1076"/>
          <ac:picMkLst>
            <pc:docMk/>
            <pc:sldMk cId="0" sldId="377"/>
            <ac:picMk id="4" creationId="{7C9024BF-5686-4DFB-A4B0-CFA4C42C194D}"/>
          </ac:picMkLst>
        </pc:picChg>
      </pc:sldChg>
      <pc:sldChg chg="addSp modSp add mod modClrScheme chgLayout">
        <pc:chgData name="Jimmy Gilbert" userId="0212c120946023de" providerId="LiveId" clId="{B6CD4122-95E6-4A99-8260-D6BC68D8CAC6}" dt="2021-09-10T10:24:45.852" v="163" actId="20577"/>
        <pc:sldMkLst>
          <pc:docMk/>
          <pc:sldMk cId="0" sldId="378"/>
        </pc:sldMkLst>
        <pc:spChg chg="add mod ord">
          <ac:chgData name="Jimmy Gilbert" userId="0212c120946023de" providerId="LiveId" clId="{B6CD4122-95E6-4A99-8260-D6BC68D8CAC6}" dt="2021-09-10T10:24:45.852" v="163" actId="20577"/>
          <ac:spMkLst>
            <pc:docMk/>
            <pc:sldMk cId="0" sldId="378"/>
            <ac:spMk id="2" creationId="{6C55C3B2-17B7-458F-B7FE-DC8F49C822A0}"/>
          </ac:spMkLst>
        </pc:spChg>
        <pc:spChg chg="mod ord">
          <ac:chgData name="Jimmy Gilbert" userId="0212c120946023de" providerId="LiveId" clId="{B6CD4122-95E6-4A99-8260-D6BC68D8CAC6}" dt="2021-09-10T10:21:34.500" v="61" actId="700"/>
          <ac:spMkLst>
            <pc:docMk/>
            <pc:sldMk cId="0" sldId="378"/>
            <ac:spMk id="19458" creationId="{D7F02F62-9FD2-40F5-98CF-D510F2400BDB}"/>
          </ac:spMkLst>
        </pc:spChg>
        <pc:spChg chg="mod ord">
          <ac:chgData name="Jimmy Gilbert" userId="0212c120946023de" providerId="LiveId" clId="{B6CD4122-95E6-4A99-8260-D6BC68D8CAC6}" dt="2021-09-10T10:24:38.351" v="159"/>
          <ac:spMkLst>
            <pc:docMk/>
            <pc:sldMk cId="0" sldId="378"/>
            <ac:spMk id="19459" creationId="{C1C4B034-4883-4992-9E39-2694376D2FE9}"/>
          </ac:spMkLst>
        </pc:spChg>
      </pc:sldChg>
      <pc:sldChg chg="addSp modSp add mod modClrScheme chgLayout">
        <pc:chgData name="Jimmy Gilbert" userId="0212c120946023de" providerId="LiveId" clId="{B6CD4122-95E6-4A99-8260-D6BC68D8CAC6}" dt="2021-09-10T10:25:05.057" v="173" actId="20577"/>
        <pc:sldMkLst>
          <pc:docMk/>
          <pc:sldMk cId="0" sldId="379"/>
        </pc:sldMkLst>
        <pc:spChg chg="add mod ord">
          <ac:chgData name="Jimmy Gilbert" userId="0212c120946023de" providerId="LiveId" clId="{B6CD4122-95E6-4A99-8260-D6BC68D8CAC6}" dt="2021-09-10T10:25:05.057" v="173" actId="20577"/>
          <ac:spMkLst>
            <pc:docMk/>
            <pc:sldMk cId="0" sldId="379"/>
            <ac:spMk id="2" creationId="{9E6DE350-FCDC-4462-90A7-4F00CA675A43}"/>
          </ac:spMkLst>
        </pc:spChg>
        <pc:spChg chg="mod ord">
          <ac:chgData name="Jimmy Gilbert" userId="0212c120946023de" providerId="LiveId" clId="{B6CD4122-95E6-4A99-8260-D6BC68D8CAC6}" dt="2021-09-10T10:21:34.500" v="61" actId="700"/>
          <ac:spMkLst>
            <pc:docMk/>
            <pc:sldMk cId="0" sldId="379"/>
            <ac:spMk id="21506" creationId="{5C3B037D-DCED-41E3-8A27-9B743DCB6877}"/>
          </ac:spMkLst>
        </pc:spChg>
        <pc:spChg chg="mod ord">
          <ac:chgData name="Jimmy Gilbert" userId="0212c120946023de" providerId="LiveId" clId="{B6CD4122-95E6-4A99-8260-D6BC68D8CAC6}" dt="2021-09-10T10:24:57.832" v="168"/>
          <ac:spMkLst>
            <pc:docMk/>
            <pc:sldMk cId="0" sldId="379"/>
            <ac:spMk id="21507" creationId="{2D473F95-6527-4A63-94EA-E996C2FE1E4D}"/>
          </ac:spMkLst>
        </pc:spChg>
      </pc:sldChg>
      <pc:sldChg chg="addSp modSp mod modAnim">
        <pc:chgData name="Jimmy Gilbert" userId="0212c120946023de" providerId="LiveId" clId="{B6CD4122-95E6-4A99-8260-D6BC68D8CAC6}" dt="2021-09-10T10:29:28.408" v="262" actId="1076"/>
        <pc:sldMkLst>
          <pc:docMk/>
          <pc:sldMk cId="0" sldId="380"/>
        </pc:sldMkLst>
        <pc:spChg chg="mod">
          <ac:chgData name="Jimmy Gilbert" userId="0212c120946023de" providerId="LiveId" clId="{B6CD4122-95E6-4A99-8260-D6BC68D8CAC6}" dt="2021-09-10T10:19:05.624" v="12"/>
          <ac:spMkLst>
            <pc:docMk/>
            <pc:sldMk cId="0" sldId="380"/>
            <ac:spMk id="2" creationId="{00000000-0000-0000-0000-000000000000}"/>
          </ac:spMkLst>
        </pc:spChg>
        <pc:spChg chg="mod">
          <ac:chgData name="Jimmy Gilbert" userId="0212c120946023de" providerId="LiveId" clId="{B6CD4122-95E6-4A99-8260-D6BC68D8CAC6}" dt="2021-09-10T10:19:45.135" v="49" actId="20577"/>
          <ac:spMkLst>
            <pc:docMk/>
            <pc:sldMk cId="0" sldId="380"/>
            <ac:spMk id="19458" creationId="{00000000-0000-0000-0000-000000000000}"/>
          </ac:spMkLst>
        </pc:spChg>
        <pc:picChg chg="add mod">
          <ac:chgData name="Jimmy Gilbert" userId="0212c120946023de" providerId="LiveId" clId="{B6CD4122-95E6-4A99-8260-D6BC68D8CAC6}" dt="2021-09-10T10:29:28.408" v="262" actId="1076"/>
          <ac:picMkLst>
            <pc:docMk/>
            <pc:sldMk cId="0" sldId="380"/>
            <ac:picMk id="7" creationId="{4B2B26A3-100A-4B50-9D37-340C7DD0A056}"/>
          </ac:picMkLst>
        </pc:picChg>
      </pc:sldChg>
      <pc:sldChg chg="addSp modSp add mod modClrScheme chgLayout">
        <pc:chgData name="Jimmy Gilbert" userId="0212c120946023de" providerId="LiveId" clId="{B6CD4122-95E6-4A99-8260-D6BC68D8CAC6}" dt="2021-09-10T10:28:28.825" v="255" actId="20577"/>
        <pc:sldMkLst>
          <pc:docMk/>
          <pc:sldMk cId="0" sldId="381"/>
        </pc:sldMkLst>
        <pc:spChg chg="add mod ord">
          <ac:chgData name="Jimmy Gilbert" userId="0212c120946023de" providerId="LiveId" clId="{B6CD4122-95E6-4A99-8260-D6BC68D8CAC6}" dt="2021-09-10T10:25:42.318" v="198" actId="12"/>
          <ac:spMkLst>
            <pc:docMk/>
            <pc:sldMk cId="0" sldId="381"/>
            <ac:spMk id="2" creationId="{D698D473-ADE2-49F7-915E-7674B6FCE695}"/>
          </ac:spMkLst>
        </pc:spChg>
        <pc:spChg chg="mod ord">
          <ac:chgData name="Jimmy Gilbert" userId="0212c120946023de" providerId="LiveId" clId="{B6CD4122-95E6-4A99-8260-D6BC68D8CAC6}" dt="2021-09-10T10:21:34.500" v="61" actId="700"/>
          <ac:spMkLst>
            <pc:docMk/>
            <pc:sldMk cId="0" sldId="381"/>
            <ac:spMk id="25602" creationId="{47CDC03D-208B-4849-B878-1614FEB3982D}"/>
          </ac:spMkLst>
        </pc:spChg>
        <pc:spChg chg="mod ord">
          <ac:chgData name="Jimmy Gilbert" userId="0212c120946023de" providerId="LiveId" clId="{B6CD4122-95E6-4A99-8260-D6BC68D8CAC6}" dt="2021-09-10T10:28:28.825" v="255" actId="20577"/>
          <ac:spMkLst>
            <pc:docMk/>
            <pc:sldMk cId="0" sldId="381"/>
            <ac:spMk id="25603" creationId="{20A0FD5A-2AED-4BC1-AC93-1669B340FFA3}"/>
          </ac:spMkLst>
        </pc:spChg>
      </pc:sldChg>
      <pc:sldChg chg="addSp delSp modSp add mod modClrScheme chgLayout">
        <pc:chgData name="Jimmy Gilbert" userId="0212c120946023de" providerId="LiveId" clId="{B6CD4122-95E6-4A99-8260-D6BC68D8CAC6}" dt="2021-09-10T10:35:20.471" v="309" actId="1076"/>
        <pc:sldMkLst>
          <pc:docMk/>
          <pc:sldMk cId="0" sldId="382"/>
        </pc:sldMkLst>
        <pc:spChg chg="add mod ord">
          <ac:chgData name="Jimmy Gilbert" userId="0212c120946023de" providerId="LiveId" clId="{B6CD4122-95E6-4A99-8260-D6BC68D8CAC6}" dt="2021-09-10T10:26:12.199" v="211" actId="20577"/>
          <ac:spMkLst>
            <pc:docMk/>
            <pc:sldMk cId="0" sldId="382"/>
            <ac:spMk id="2" creationId="{15E7FCA9-D33A-48FB-8019-5D550076B8DD}"/>
          </ac:spMkLst>
        </pc:spChg>
        <pc:spChg chg="add mod ord">
          <ac:chgData name="Jimmy Gilbert" userId="0212c120946023de" providerId="LiveId" clId="{B6CD4122-95E6-4A99-8260-D6BC68D8CAC6}" dt="2021-09-10T10:28:32.268" v="258" actId="20577"/>
          <ac:spMkLst>
            <pc:docMk/>
            <pc:sldMk cId="0" sldId="382"/>
            <ac:spMk id="3" creationId="{5708E13E-D940-4C65-9B68-96ECDBF57CBB}"/>
          </ac:spMkLst>
        </pc:spChg>
        <pc:spChg chg="mod ord">
          <ac:chgData name="Jimmy Gilbert" userId="0212c120946023de" providerId="LiveId" clId="{B6CD4122-95E6-4A99-8260-D6BC68D8CAC6}" dt="2021-09-10T10:26:01.510" v="205" actId="700"/>
          <ac:spMkLst>
            <pc:docMk/>
            <pc:sldMk cId="0" sldId="382"/>
            <ac:spMk id="27650" creationId="{AE15C0B0-590B-4D27-888A-4D6653DAEF36}"/>
          </ac:spMkLst>
        </pc:spChg>
        <pc:spChg chg="del mod ord">
          <ac:chgData name="Jimmy Gilbert" userId="0212c120946023de" providerId="LiveId" clId="{B6CD4122-95E6-4A99-8260-D6BC68D8CAC6}" dt="2021-09-10T10:25:57.810" v="204" actId="478"/>
          <ac:spMkLst>
            <pc:docMk/>
            <pc:sldMk cId="0" sldId="382"/>
            <ac:spMk id="27651" creationId="{13F5C99F-75BD-45BB-9F51-7513DB318641}"/>
          </ac:spMkLst>
        </pc:spChg>
        <pc:picChg chg="add mod">
          <ac:chgData name="Jimmy Gilbert" userId="0212c120946023de" providerId="LiveId" clId="{B6CD4122-95E6-4A99-8260-D6BC68D8CAC6}" dt="2021-09-10T10:35:20.471" v="309" actId="1076"/>
          <ac:picMkLst>
            <pc:docMk/>
            <pc:sldMk cId="0" sldId="382"/>
            <ac:picMk id="5" creationId="{36C0B8F7-CDB2-4895-8B4C-5D3413FD3AF3}"/>
          </ac:picMkLst>
        </pc:picChg>
      </pc:sldChg>
      <pc:sldChg chg="addSp modSp add mod modClrScheme chgLayout">
        <pc:chgData name="Jimmy Gilbert" userId="0212c120946023de" providerId="LiveId" clId="{B6CD4122-95E6-4A99-8260-D6BC68D8CAC6}" dt="2021-09-10T10:35:45.632" v="314" actId="1076"/>
        <pc:sldMkLst>
          <pc:docMk/>
          <pc:sldMk cId="0" sldId="383"/>
        </pc:sldMkLst>
        <pc:spChg chg="add mod ord">
          <ac:chgData name="Jimmy Gilbert" userId="0212c120946023de" providerId="LiveId" clId="{B6CD4122-95E6-4A99-8260-D6BC68D8CAC6}" dt="2021-09-10T10:26:32.273" v="223" actId="20577"/>
          <ac:spMkLst>
            <pc:docMk/>
            <pc:sldMk cId="0" sldId="383"/>
            <ac:spMk id="2" creationId="{3E5B75AD-523B-4DB7-8595-B1E3248E446B}"/>
          </ac:spMkLst>
        </pc:spChg>
        <pc:spChg chg="mod ord">
          <ac:chgData name="Jimmy Gilbert" userId="0212c120946023de" providerId="LiveId" clId="{B6CD4122-95E6-4A99-8260-D6BC68D8CAC6}" dt="2021-09-10T10:21:34.500" v="61" actId="700"/>
          <ac:spMkLst>
            <pc:docMk/>
            <pc:sldMk cId="0" sldId="383"/>
            <ac:spMk id="29698" creationId="{8781B66C-46AA-4850-B3B8-EE9A132599CF}"/>
          </ac:spMkLst>
        </pc:spChg>
        <pc:spChg chg="mod ord">
          <ac:chgData name="Jimmy Gilbert" userId="0212c120946023de" providerId="LiveId" clId="{B6CD4122-95E6-4A99-8260-D6BC68D8CAC6}" dt="2021-09-10T10:26:26.248" v="219"/>
          <ac:spMkLst>
            <pc:docMk/>
            <pc:sldMk cId="0" sldId="383"/>
            <ac:spMk id="29699" creationId="{B24686A5-97A1-458A-8392-497434FB5CF8}"/>
          </ac:spMkLst>
        </pc:spChg>
        <pc:picChg chg="add mod">
          <ac:chgData name="Jimmy Gilbert" userId="0212c120946023de" providerId="LiveId" clId="{B6CD4122-95E6-4A99-8260-D6BC68D8CAC6}" dt="2021-09-10T10:35:45.632" v="314" actId="1076"/>
          <ac:picMkLst>
            <pc:docMk/>
            <pc:sldMk cId="0" sldId="383"/>
            <ac:picMk id="4" creationId="{7075DC12-5ED8-4C01-B5CD-52D0498B2A1D}"/>
          </ac:picMkLst>
        </pc:picChg>
      </pc:sldChg>
      <pc:sldChg chg="addSp delSp modSp add mod modClrScheme chgLayout">
        <pc:chgData name="Jimmy Gilbert" userId="0212c120946023de" providerId="LiveId" clId="{B6CD4122-95E6-4A99-8260-D6BC68D8CAC6}" dt="2021-09-10T10:27:46.631" v="251" actId="20577"/>
        <pc:sldMkLst>
          <pc:docMk/>
          <pc:sldMk cId="0" sldId="385"/>
        </pc:sldMkLst>
        <pc:spChg chg="add mod ord">
          <ac:chgData name="Jimmy Gilbert" userId="0212c120946023de" providerId="LiveId" clId="{B6CD4122-95E6-4A99-8260-D6BC68D8CAC6}" dt="2021-09-10T10:27:43.264" v="249" actId="27636"/>
          <ac:spMkLst>
            <pc:docMk/>
            <pc:sldMk cId="0" sldId="385"/>
            <ac:spMk id="2" creationId="{64B5659C-C2C2-4F8F-A935-600179F6C303}"/>
          </ac:spMkLst>
        </pc:spChg>
        <pc:spChg chg="add mod ord">
          <ac:chgData name="Jimmy Gilbert" userId="0212c120946023de" providerId="LiveId" clId="{B6CD4122-95E6-4A99-8260-D6BC68D8CAC6}" dt="2021-09-10T10:27:46.631" v="251" actId="20577"/>
          <ac:spMkLst>
            <pc:docMk/>
            <pc:sldMk cId="0" sldId="385"/>
            <ac:spMk id="3" creationId="{66C1D4EF-7AC1-413A-B699-9D6C45088219}"/>
          </ac:spMkLst>
        </pc:spChg>
        <pc:spChg chg="mod ord">
          <ac:chgData name="Jimmy Gilbert" userId="0212c120946023de" providerId="LiveId" clId="{B6CD4122-95E6-4A99-8260-D6BC68D8CAC6}" dt="2021-09-10T10:27:06.518" v="232" actId="120"/>
          <ac:spMkLst>
            <pc:docMk/>
            <pc:sldMk cId="0" sldId="385"/>
            <ac:spMk id="31746" creationId="{99F1B45F-0573-4158-913F-AF4090B31886}"/>
          </ac:spMkLst>
        </pc:spChg>
        <pc:spChg chg="del mod ord">
          <ac:chgData name="Jimmy Gilbert" userId="0212c120946023de" providerId="LiveId" clId="{B6CD4122-95E6-4A99-8260-D6BC68D8CAC6}" dt="2021-09-10T10:26:51.786" v="228" actId="478"/>
          <ac:spMkLst>
            <pc:docMk/>
            <pc:sldMk cId="0" sldId="385"/>
            <ac:spMk id="31747" creationId="{59DB3653-AF98-47B3-9B22-C4AF98869CBF}"/>
          </ac:spMkLst>
        </pc:spChg>
      </pc:sldChg>
      <pc:sldChg chg="addSp delSp modSp add del mod modClrScheme chgLayout">
        <pc:chgData name="Jimmy Gilbert" userId="0212c120946023de" providerId="LiveId" clId="{B6CD4122-95E6-4A99-8260-D6BC68D8CAC6}" dt="2021-09-10T10:27:48.467" v="252" actId="47"/>
        <pc:sldMkLst>
          <pc:docMk/>
          <pc:sldMk cId="0" sldId="386"/>
        </pc:sldMkLst>
        <pc:spChg chg="add mod ord">
          <ac:chgData name="Jimmy Gilbert" userId="0212c120946023de" providerId="LiveId" clId="{B6CD4122-95E6-4A99-8260-D6BC68D8CAC6}" dt="2021-09-10T10:27:32.575" v="238" actId="21"/>
          <ac:spMkLst>
            <pc:docMk/>
            <pc:sldMk cId="0" sldId="386"/>
            <ac:spMk id="2" creationId="{0829457F-A3CB-4642-90B0-C6F68F0C2AAA}"/>
          </ac:spMkLst>
        </pc:spChg>
        <pc:spChg chg="add mod ord">
          <ac:chgData name="Jimmy Gilbert" userId="0212c120946023de" providerId="LiveId" clId="{B6CD4122-95E6-4A99-8260-D6BC68D8CAC6}" dt="2021-09-10T10:27:09.675" v="233"/>
          <ac:spMkLst>
            <pc:docMk/>
            <pc:sldMk cId="0" sldId="386"/>
            <ac:spMk id="3" creationId="{8EDB4D90-FF12-4D93-93AF-7242EAF1D40F}"/>
          </ac:spMkLst>
        </pc:spChg>
        <pc:spChg chg="add mod ord">
          <ac:chgData name="Jimmy Gilbert" userId="0212c120946023de" providerId="LiveId" clId="{B6CD4122-95E6-4A99-8260-D6BC68D8CAC6}" dt="2021-09-10T10:27:11.783" v="235" actId="20577"/>
          <ac:spMkLst>
            <pc:docMk/>
            <pc:sldMk cId="0" sldId="386"/>
            <ac:spMk id="4" creationId="{05B05619-B2FC-4CA0-816B-4D18C02C63B4}"/>
          </ac:spMkLst>
        </pc:spChg>
        <pc:spChg chg="del mod ord">
          <ac:chgData name="Jimmy Gilbert" userId="0212c120946023de" providerId="LiveId" clId="{B6CD4122-95E6-4A99-8260-D6BC68D8CAC6}" dt="2021-09-10T10:22:18.192" v="91" actId="700"/>
          <ac:spMkLst>
            <pc:docMk/>
            <pc:sldMk cId="0" sldId="386"/>
            <ac:spMk id="33794" creationId="{09573265-876F-4F6A-8891-2EC1D3912CBE}"/>
          </ac:spMkLst>
        </pc:spChg>
        <pc:spChg chg="del mod ord">
          <ac:chgData name="Jimmy Gilbert" userId="0212c120946023de" providerId="LiveId" clId="{B6CD4122-95E6-4A99-8260-D6BC68D8CAC6}" dt="2021-09-10T10:22:13.431" v="90" actId="478"/>
          <ac:spMkLst>
            <pc:docMk/>
            <pc:sldMk cId="0" sldId="386"/>
            <ac:spMk id="33795" creationId="{A79D0D5A-BABE-4EE0-ADA4-691340DE1F25}"/>
          </ac:spMkLst>
        </pc:spChg>
      </pc:sldChg>
      <pc:sldChg chg="modSp mod ord">
        <pc:chgData name="Jimmy Gilbert" userId="0212c120946023de" providerId="LiveId" clId="{B6CD4122-95E6-4A99-8260-D6BC68D8CAC6}" dt="2021-09-10T10:20:50.341" v="58"/>
        <pc:sldMkLst>
          <pc:docMk/>
          <pc:sldMk cId="2344287550" sldId="421"/>
        </pc:sldMkLst>
        <pc:spChg chg="mod">
          <ac:chgData name="Jimmy Gilbert" userId="0212c120946023de" providerId="LiveId" clId="{B6CD4122-95E6-4A99-8260-D6BC68D8CAC6}" dt="2021-09-10T10:20:50.341" v="58"/>
          <ac:spMkLst>
            <pc:docMk/>
            <pc:sldMk cId="2344287550" sldId="421"/>
            <ac:spMk id="2" creationId="{00000000-0000-0000-0000-000000000000}"/>
          </ac:spMkLst>
        </pc:spChg>
      </pc:sldChg>
      <pc:sldChg chg="delSp mod">
        <pc:chgData name="Jimmy Gilbert" userId="0212c120946023de" providerId="LiveId" clId="{B6CD4122-95E6-4A99-8260-D6BC68D8CAC6}" dt="2021-09-10T10:29:38.762" v="263" actId="478"/>
        <pc:sldMkLst>
          <pc:docMk/>
          <pc:sldMk cId="495964328" sldId="424"/>
        </pc:sldMkLst>
        <pc:picChg chg="del">
          <ac:chgData name="Jimmy Gilbert" userId="0212c120946023de" providerId="LiveId" clId="{B6CD4122-95E6-4A99-8260-D6BC68D8CAC6}" dt="2021-09-10T10:29:38.762" v="263" actId="478"/>
          <ac:picMkLst>
            <pc:docMk/>
            <pc:sldMk cId="495964328" sldId="424"/>
            <ac:picMk id="6" creationId="{85F86FC7-A074-49AA-8CA8-8EE76D7C5F9F}"/>
          </ac:picMkLst>
        </pc:picChg>
      </pc:sldChg>
      <pc:sldChg chg="addSp delSp modSp mod">
        <pc:chgData name="Jimmy Gilbert" userId="0212c120946023de" providerId="LiveId" clId="{B6CD4122-95E6-4A99-8260-D6BC68D8CAC6}" dt="2021-09-10T10:37:09.372" v="325" actId="1076"/>
        <pc:sldMkLst>
          <pc:docMk/>
          <pc:sldMk cId="1465094402" sldId="426"/>
        </pc:sldMkLst>
        <pc:spChg chg="mod">
          <ac:chgData name="Jimmy Gilbert" userId="0212c120946023de" providerId="LiveId" clId="{B6CD4122-95E6-4A99-8260-D6BC68D8CAC6}" dt="2021-09-10T10:18:39.533" v="11" actId="20577"/>
          <ac:spMkLst>
            <pc:docMk/>
            <pc:sldMk cId="1465094402" sldId="426"/>
            <ac:spMk id="9217" creationId="{00000000-0000-0000-0000-000000000000}"/>
          </ac:spMkLst>
        </pc:spChg>
        <pc:picChg chg="add mod">
          <ac:chgData name="Jimmy Gilbert" userId="0212c120946023de" providerId="LiveId" clId="{B6CD4122-95E6-4A99-8260-D6BC68D8CAC6}" dt="2021-09-10T10:37:09.372" v="325" actId="1076"/>
          <ac:picMkLst>
            <pc:docMk/>
            <pc:sldMk cId="1465094402" sldId="426"/>
            <ac:picMk id="7" creationId="{827A9EAD-9A3E-40F6-BC1F-FF502176B14C}"/>
          </ac:picMkLst>
        </pc:picChg>
        <pc:picChg chg="del">
          <ac:chgData name="Jimmy Gilbert" userId="0212c120946023de" providerId="LiveId" clId="{B6CD4122-95E6-4A99-8260-D6BC68D8CAC6}" dt="2021-09-10T10:36:01.072" v="315" actId="478"/>
          <ac:picMkLst>
            <pc:docMk/>
            <pc:sldMk cId="1465094402" sldId="426"/>
            <ac:picMk id="10" creationId="{606B2C20-AD79-4715-93B5-6384C107A0A4}"/>
          </ac:picMkLst>
        </pc:picChg>
      </pc:sldChg>
      <pc:sldChg chg="addSp modSp add mod modClrScheme chgLayout">
        <pc:chgData name="Jimmy Gilbert" userId="0212c120946023de" providerId="LiveId" clId="{B6CD4122-95E6-4A99-8260-D6BC68D8CAC6}" dt="2021-09-10T10:34:30.483" v="303" actId="1076"/>
        <pc:sldMkLst>
          <pc:docMk/>
          <pc:sldMk cId="0" sldId="427"/>
        </pc:sldMkLst>
        <pc:spChg chg="add mod ord">
          <ac:chgData name="Jimmy Gilbert" userId="0212c120946023de" providerId="LiveId" clId="{B6CD4122-95E6-4A99-8260-D6BC68D8CAC6}" dt="2021-09-10T10:25:21.808" v="186" actId="5793"/>
          <ac:spMkLst>
            <pc:docMk/>
            <pc:sldMk cId="0" sldId="427"/>
            <ac:spMk id="2" creationId="{8DEBED9A-9D51-42FC-9BB2-7F05330D929C}"/>
          </ac:spMkLst>
        </pc:spChg>
        <pc:spChg chg="mod ord">
          <ac:chgData name="Jimmy Gilbert" userId="0212c120946023de" providerId="LiveId" clId="{B6CD4122-95E6-4A99-8260-D6BC68D8CAC6}" dt="2021-09-10T10:21:34.500" v="61" actId="700"/>
          <ac:spMkLst>
            <pc:docMk/>
            <pc:sldMk cId="0" sldId="427"/>
            <ac:spMk id="23554" creationId="{726EBCC1-5CC8-47C3-A724-C575690ACA7B}"/>
          </ac:spMkLst>
        </pc:spChg>
        <pc:spChg chg="mod ord">
          <ac:chgData name="Jimmy Gilbert" userId="0212c120946023de" providerId="LiveId" clId="{B6CD4122-95E6-4A99-8260-D6BC68D8CAC6}" dt="2021-09-10T10:25:12.636" v="178"/>
          <ac:spMkLst>
            <pc:docMk/>
            <pc:sldMk cId="0" sldId="427"/>
            <ac:spMk id="23555" creationId="{1F4997C4-EEE2-441C-8295-A672971E0019}"/>
          </ac:spMkLst>
        </pc:spChg>
        <pc:picChg chg="add mod">
          <ac:chgData name="Jimmy Gilbert" userId="0212c120946023de" providerId="LiveId" clId="{B6CD4122-95E6-4A99-8260-D6BC68D8CAC6}" dt="2021-09-10T10:34:30.483" v="303" actId="1076"/>
          <ac:picMkLst>
            <pc:docMk/>
            <pc:sldMk cId="0" sldId="427"/>
            <ac:picMk id="4" creationId="{E01C4559-1E8F-4376-93B1-B94ED6837D5B}"/>
          </ac:picMkLst>
        </pc:picChg>
      </pc:sldChg>
    </pc:docChg>
  </pc:docChgLst>
  <pc:docChgLst>
    <pc:chgData name="Jimmy Gilbert" userId="0212c120946023de" providerId="LiveId" clId="{E5E243B2-1080-44D0-8E5B-2164B0047B59}"/>
    <pc:docChg chg="undo custSel addSld delSld modSld delSection modSection">
      <pc:chgData name="Jimmy Gilbert" userId="0212c120946023de" providerId="LiveId" clId="{E5E243B2-1080-44D0-8E5B-2164B0047B59}" dt="2021-09-06T14:48:37.479" v="113"/>
      <pc:docMkLst>
        <pc:docMk/>
      </pc:docMkLst>
      <pc:sldChg chg="addSp modSp add mod modClrScheme modAnim chgLayout">
        <pc:chgData name="Jimmy Gilbert" userId="0212c120946023de" providerId="LiveId" clId="{E5E243B2-1080-44D0-8E5B-2164B0047B59}" dt="2021-09-06T14:47:52.095" v="109" actId="20577"/>
        <pc:sldMkLst>
          <pc:docMk/>
          <pc:sldMk cId="0" sldId="258"/>
        </pc:sldMkLst>
        <pc:spChg chg="add mod ord">
          <ac:chgData name="Jimmy Gilbert" userId="0212c120946023de" providerId="LiveId" clId="{E5E243B2-1080-44D0-8E5B-2164B0047B59}" dt="2021-09-06T14:47:52.095" v="109" actId="20577"/>
          <ac:spMkLst>
            <pc:docMk/>
            <pc:sldMk cId="0" sldId="258"/>
            <ac:spMk id="2" creationId="{8F74A051-123F-4A5F-9F7C-EEDE64954EEA}"/>
          </ac:spMkLst>
        </pc:spChg>
        <pc:spChg chg="mod ord">
          <ac:chgData name="Jimmy Gilbert" userId="0212c120946023de" providerId="LiveId" clId="{E5E243B2-1080-44D0-8E5B-2164B0047B59}" dt="2021-09-06T14:43:17.805" v="54" actId="700"/>
          <ac:spMkLst>
            <pc:docMk/>
            <pc:sldMk cId="0" sldId="258"/>
            <ac:spMk id="4" creationId="{F83D7052-388E-4534-90C5-CF1BA7FBA091}"/>
          </ac:spMkLst>
        </pc:spChg>
        <pc:spChg chg="mod ord">
          <ac:chgData name="Jimmy Gilbert" userId="0212c120946023de" providerId="LiveId" clId="{E5E243B2-1080-44D0-8E5B-2164B0047B59}" dt="2021-09-06T14:43:17.805" v="54" actId="700"/>
          <ac:spMkLst>
            <pc:docMk/>
            <pc:sldMk cId="0" sldId="258"/>
            <ac:spMk id="5" creationId="{16CCDC5F-EC7E-465A-9ABC-B8D60AFA9408}"/>
          </ac:spMkLst>
        </pc:spChg>
        <pc:spChg chg="mod ord">
          <ac:chgData name="Jimmy Gilbert" userId="0212c120946023de" providerId="LiveId" clId="{E5E243B2-1080-44D0-8E5B-2164B0047B59}" dt="2021-09-06T14:47:24.151" v="105" actId="14"/>
          <ac:spMkLst>
            <pc:docMk/>
            <pc:sldMk cId="0" sldId="258"/>
            <ac:spMk id="7171" creationId="{7B700677-2D4C-41F2-A5AC-B7B8B5447E5C}"/>
          </ac:spMkLst>
        </pc:spChg>
        <pc:spChg chg="mod ord">
          <ac:chgData name="Jimmy Gilbert" userId="0212c120946023de" providerId="LiveId" clId="{E5E243B2-1080-44D0-8E5B-2164B0047B59}" dt="2021-09-06T14:45:18.290" v="85"/>
          <ac:spMkLst>
            <pc:docMk/>
            <pc:sldMk cId="0" sldId="258"/>
            <ac:spMk id="11266" creationId="{4AECAA15-55A3-457D-B81B-0C1A27774F9D}"/>
          </ac:spMkLst>
        </pc:spChg>
        <pc:spChg chg="mod ord">
          <ac:chgData name="Jimmy Gilbert" userId="0212c120946023de" providerId="LiveId" clId="{E5E243B2-1080-44D0-8E5B-2164B0047B59}" dt="2021-09-06T14:43:17.805" v="54" actId="700"/>
          <ac:spMkLst>
            <pc:docMk/>
            <pc:sldMk cId="0" sldId="258"/>
            <ac:spMk id="11270" creationId="{EC5B6F55-084F-4D56-9A14-972C5AFEED21}"/>
          </ac:spMkLst>
        </pc:spChg>
      </pc:sldChg>
      <pc:sldChg chg="addSp modSp add mod modClrScheme modAnim chgLayout">
        <pc:chgData name="Jimmy Gilbert" userId="0212c120946023de" providerId="LiveId" clId="{E5E243B2-1080-44D0-8E5B-2164B0047B59}" dt="2021-09-06T14:48:14.047" v="112"/>
        <pc:sldMkLst>
          <pc:docMk/>
          <pc:sldMk cId="0" sldId="259"/>
        </pc:sldMkLst>
        <pc:spChg chg="add mod ord">
          <ac:chgData name="Jimmy Gilbert" userId="0212c120946023de" providerId="LiveId" clId="{E5E243B2-1080-44D0-8E5B-2164B0047B59}" dt="2021-09-06T14:44:01.324" v="62"/>
          <ac:spMkLst>
            <pc:docMk/>
            <pc:sldMk cId="0" sldId="259"/>
            <ac:spMk id="2" creationId="{F84E7498-C60E-490C-AA61-B8EE92251F32}"/>
          </ac:spMkLst>
        </pc:spChg>
        <pc:spChg chg="mod ord">
          <ac:chgData name="Jimmy Gilbert" userId="0212c120946023de" providerId="LiveId" clId="{E5E243B2-1080-44D0-8E5B-2164B0047B59}" dt="2021-09-06T14:43:17.805" v="54" actId="700"/>
          <ac:spMkLst>
            <pc:docMk/>
            <pc:sldMk cId="0" sldId="259"/>
            <ac:spMk id="4" creationId="{4A22276A-9AB9-4746-8008-878B67D1D4C2}"/>
          </ac:spMkLst>
        </pc:spChg>
        <pc:spChg chg="mod ord">
          <ac:chgData name="Jimmy Gilbert" userId="0212c120946023de" providerId="LiveId" clId="{E5E243B2-1080-44D0-8E5B-2164B0047B59}" dt="2021-09-06T14:43:17.805" v="54" actId="700"/>
          <ac:spMkLst>
            <pc:docMk/>
            <pc:sldMk cId="0" sldId="259"/>
            <ac:spMk id="5" creationId="{162972D8-A2E1-4CAA-B292-873DA358F02C}"/>
          </ac:spMkLst>
        </pc:spChg>
        <pc:spChg chg="mod ord">
          <ac:chgData name="Jimmy Gilbert" userId="0212c120946023de" providerId="LiveId" clId="{E5E243B2-1080-44D0-8E5B-2164B0047B59}" dt="2021-09-06T14:45:25.022" v="87"/>
          <ac:spMkLst>
            <pc:docMk/>
            <pc:sldMk cId="0" sldId="259"/>
            <ac:spMk id="13314" creationId="{4E30A482-806B-44A8-B139-3E3F6C3F6529}"/>
          </ac:spMkLst>
        </pc:spChg>
        <pc:spChg chg="mod ord">
          <ac:chgData name="Jimmy Gilbert" userId="0212c120946023de" providerId="LiveId" clId="{E5E243B2-1080-44D0-8E5B-2164B0047B59}" dt="2021-09-06T14:43:17.805" v="54" actId="700"/>
          <ac:spMkLst>
            <pc:docMk/>
            <pc:sldMk cId="0" sldId="259"/>
            <ac:spMk id="13315" creationId="{1158668F-450E-4E4A-A45C-C5FBBC5ADDD7}"/>
          </ac:spMkLst>
        </pc:spChg>
        <pc:spChg chg="mod ord">
          <ac:chgData name="Jimmy Gilbert" userId="0212c120946023de" providerId="LiveId" clId="{E5E243B2-1080-44D0-8E5B-2164B0047B59}" dt="2021-09-06T14:43:17.805" v="54" actId="700"/>
          <ac:spMkLst>
            <pc:docMk/>
            <pc:sldMk cId="0" sldId="259"/>
            <ac:spMk id="13318" creationId="{AD4EB543-D3A8-4971-BF49-C8AD0B79EE18}"/>
          </ac:spMkLst>
        </pc:spChg>
      </pc:sldChg>
      <pc:sldChg chg="addSp modSp add mod modClrScheme chgLayout">
        <pc:chgData name="Jimmy Gilbert" userId="0212c120946023de" providerId="LiveId" clId="{E5E243B2-1080-44D0-8E5B-2164B0047B59}" dt="2021-09-06T14:45:31.853" v="89"/>
        <pc:sldMkLst>
          <pc:docMk/>
          <pc:sldMk cId="0" sldId="260"/>
        </pc:sldMkLst>
        <pc:spChg chg="add mod ord">
          <ac:chgData name="Jimmy Gilbert" userId="0212c120946023de" providerId="LiveId" clId="{E5E243B2-1080-44D0-8E5B-2164B0047B59}" dt="2021-09-06T14:44:12.171" v="66"/>
          <ac:spMkLst>
            <pc:docMk/>
            <pc:sldMk cId="0" sldId="260"/>
            <ac:spMk id="2" creationId="{8CDF58A5-0F15-4044-9E54-112A0DE7B64C}"/>
          </ac:spMkLst>
        </pc:spChg>
        <pc:spChg chg="mod ord">
          <ac:chgData name="Jimmy Gilbert" userId="0212c120946023de" providerId="LiveId" clId="{E5E243B2-1080-44D0-8E5B-2164B0047B59}" dt="2021-09-06T14:43:17.805" v="54" actId="700"/>
          <ac:spMkLst>
            <pc:docMk/>
            <pc:sldMk cId="0" sldId="260"/>
            <ac:spMk id="6" creationId="{F3CCD2D8-BEFE-47BA-BD86-B74652DA212F}"/>
          </ac:spMkLst>
        </pc:spChg>
        <pc:spChg chg="mod ord">
          <ac:chgData name="Jimmy Gilbert" userId="0212c120946023de" providerId="LiveId" clId="{E5E243B2-1080-44D0-8E5B-2164B0047B59}" dt="2021-09-06T14:43:17.805" v="54" actId="700"/>
          <ac:spMkLst>
            <pc:docMk/>
            <pc:sldMk cId="0" sldId="260"/>
            <ac:spMk id="7" creationId="{61A8287F-1F58-458F-B3DF-CB41238D0AB8}"/>
          </ac:spMkLst>
        </pc:spChg>
        <pc:spChg chg="mod ord">
          <ac:chgData name="Jimmy Gilbert" userId="0212c120946023de" providerId="LiveId" clId="{E5E243B2-1080-44D0-8E5B-2164B0047B59}" dt="2021-09-06T14:45:31.853" v="89"/>
          <ac:spMkLst>
            <pc:docMk/>
            <pc:sldMk cId="0" sldId="260"/>
            <ac:spMk id="15362" creationId="{4804C048-DBCF-47FE-BAE6-4B09192DA71D}"/>
          </ac:spMkLst>
        </pc:spChg>
        <pc:spChg chg="mod ord">
          <ac:chgData name="Jimmy Gilbert" userId="0212c120946023de" providerId="LiveId" clId="{E5E243B2-1080-44D0-8E5B-2164B0047B59}" dt="2021-09-06T14:43:17.805" v="54" actId="700"/>
          <ac:spMkLst>
            <pc:docMk/>
            <pc:sldMk cId="0" sldId="260"/>
            <ac:spMk id="15363" creationId="{503D10E6-D1C1-47D0-B819-A105B5DEE89F}"/>
          </ac:spMkLst>
        </pc:spChg>
        <pc:spChg chg="mod ord">
          <ac:chgData name="Jimmy Gilbert" userId="0212c120946023de" providerId="LiveId" clId="{E5E243B2-1080-44D0-8E5B-2164B0047B59}" dt="2021-09-06T14:43:17.805" v="54" actId="700"/>
          <ac:spMkLst>
            <pc:docMk/>
            <pc:sldMk cId="0" sldId="260"/>
            <ac:spMk id="15366" creationId="{A0036AB9-EE5A-4A70-A1CD-596A6EF9A212}"/>
          </ac:spMkLst>
        </pc:spChg>
      </pc:sldChg>
      <pc:sldChg chg="addSp modSp add mod modClrScheme chgLayout">
        <pc:chgData name="Jimmy Gilbert" userId="0212c120946023de" providerId="LiveId" clId="{E5E243B2-1080-44D0-8E5B-2164B0047B59}" dt="2021-09-06T14:45:34.791" v="90"/>
        <pc:sldMkLst>
          <pc:docMk/>
          <pc:sldMk cId="0" sldId="261"/>
        </pc:sldMkLst>
        <pc:spChg chg="add mod ord">
          <ac:chgData name="Jimmy Gilbert" userId="0212c120946023de" providerId="LiveId" clId="{E5E243B2-1080-44D0-8E5B-2164B0047B59}" dt="2021-09-06T14:44:16.444" v="67"/>
          <ac:spMkLst>
            <pc:docMk/>
            <pc:sldMk cId="0" sldId="261"/>
            <ac:spMk id="2" creationId="{AE9AFF79-3904-45E0-8C79-E7F32BAB3187}"/>
          </ac:spMkLst>
        </pc:spChg>
        <pc:spChg chg="mod ord">
          <ac:chgData name="Jimmy Gilbert" userId="0212c120946023de" providerId="LiveId" clId="{E5E243B2-1080-44D0-8E5B-2164B0047B59}" dt="2021-09-06T14:43:17.805" v="54" actId="700"/>
          <ac:spMkLst>
            <pc:docMk/>
            <pc:sldMk cId="0" sldId="261"/>
            <ac:spMk id="5" creationId="{A0029BA9-D8C7-4CA3-B59D-0751655BE0EF}"/>
          </ac:spMkLst>
        </pc:spChg>
        <pc:spChg chg="mod ord">
          <ac:chgData name="Jimmy Gilbert" userId="0212c120946023de" providerId="LiveId" clId="{E5E243B2-1080-44D0-8E5B-2164B0047B59}" dt="2021-09-06T14:43:17.805" v="54" actId="700"/>
          <ac:spMkLst>
            <pc:docMk/>
            <pc:sldMk cId="0" sldId="261"/>
            <ac:spMk id="6" creationId="{2AA1E3E9-07E5-4481-A262-35346498555B}"/>
          </ac:spMkLst>
        </pc:spChg>
        <pc:spChg chg="mod ord">
          <ac:chgData name="Jimmy Gilbert" userId="0212c120946023de" providerId="LiveId" clId="{E5E243B2-1080-44D0-8E5B-2164B0047B59}" dt="2021-09-06T14:45:34.791" v="90"/>
          <ac:spMkLst>
            <pc:docMk/>
            <pc:sldMk cId="0" sldId="261"/>
            <ac:spMk id="16386" creationId="{7579E2F2-CA7D-453E-B368-F98B69D3D341}"/>
          </ac:spMkLst>
        </pc:spChg>
        <pc:spChg chg="mod ord">
          <ac:chgData name="Jimmy Gilbert" userId="0212c120946023de" providerId="LiveId" clId="{E5E243B2-1080-44D0-8E5B-2164B0047B59}" dt="2021-09-06T14:43:17.805" v="54" actId="700"/>
          <ac:spMkLst>
            <pc:docMk/>
            <pc:sldMk cId="0" sldId="261"/>
            <ac:spMk id="16387" creationId="{454E3488-3832-4F52-8BC6-78910C3353F3}"/>
          </ac:spMkLst>
        </pc:spChg>
        <pc:spChg chg="mod ord">
          <ac:chgData name="Jimmy Gilbert" userId="0212c120946023de" providerId="LiveId" clId="{E5E243B2-1080-44D0-8E5B-2164B0047B59}" dt="2021-09-06T14:43:17.805" v="54" actId="700"/>
          <ac:spMkLst>
            <pc:docMk/>
            <pc:sldMk cId="0" sldId="261"/>
            <ac:spMk id="16390" creationId="{AD375399-FA3D-4664-9FDA-961E469E8E05}"/>
          </ac:spMkLst>
        </pc:spChg>
      </pc:sldChg>
      <pc:sldChg chg="addSp modSp add mod modClrScheme chgLayout">
        <pc:chgData name="Jimmy Gilbert" userId="0212c120946023de" providerId="LiveId" clId="{E5E243B2-1080-44D0-8E5B-2164B0047B59}" dt="2021-09-06T14:45:37.948" v="91"/>
        <pc:sldMkLst>
          <pc:docMk/>
          <pc:sldMk cId="0" sldId="262"/>
        </pc:sldMkLst>
        <pc:spChg chg="add mod ord">
          <ac:chgData name="Jimmy Gilbert" userId="0212c120946023de" providerId="LiveId" clId="{E5E243B2-1080-44D0-8E5B-2164B0047B59}" dt="2021-09-06T14:44:20.323" v="68"/>
          <ac:spMkLst>
            <pc:docMk/>
            <pc:sldMk cId="0" sldId="262"/>
            <ac:spMk id="2" creationId="{A41E3F82-1D10-49E9-B5D9-98F38E1BA7D8}"/>
          </ac:spMkLst>
        </pc:spChg>
        <pc:spChg chg="mod ord">
          <ac:chgData name="Jimmy Gilbert" userId="0212c120946023de" providerId="LiveId" clId="{E5E243B2-1080-44D0-8E5B-2164B0047B59}" dt="2021-09-06T14:43:17.805" v="54" actId="700"/>
          <ac:spMkLst>
            <pc:docMk/>
            <pc:sldMk cId="0" sldId="262"/>
            <ac:spMk id="4" creationId="{2D52335B-9434-4F6C-B75E-492F79C0D4B9}"/>
          </ac:spMkLst>
        </pc:spChg>
        <pc:spChg chg="mod ord">
          <ac:chgData name="Jimmy Gilbert" userId="0212c120946023de" providerId="LiveId" clId="{E5E243B2-1080-44D0-8E5B-2164B0047B59}" dt="2021-09-06T14:43:17.805" v="54" actId="700"/>
          <ac:spMkLst>
            <pc:docMk/>
            <pc:sldMk cId="0" sldId="262"/>
            <ac:spMk id="5" creationId="{0C49E87E-2FB4-428D-A389-AA6CC42D44B6}"/>
          </ac:spMkLst>
        </pc:spChg>
        <pc:spChg chg="mod ord">
          <ac:chgData name="Jimmy Gilbert" userId="0212c120946023de" providerId="LiveId" clId="{E5E243B2-1080-44D0-8E5B-2164B0047B59}" dt="2021-09-06T14:43:17.805" v="54" actId="700"/>
          <ac:spMkLst>
            <pc:docMk/>
            <pc:sldMk cId="0" sldId="262"/>
            <ac:spMk id="14339" creationId="{7BAC8123-DAC4-4CA6-8353-D7786BF3DE04}"/>
          </ac:spMkLst>
        </pc:spChg>
        <pc:spChg chg="mod ord">
          <ac:chgData name="Jimmy Gilbert" userId="0212c120946023de" providerId="LiveId" clId="{E5E243B2-1080-44D0-8E5B-2164B0047B59}" dt="2021-09-06T14:45:37.948" v="91"/>
          <ac:spMkLst>
            <pc:docMk/>
            <pc:sldMk cId="0" sldId="262"/>
            <ac:spMk id="17410" creationId="{957443F7-9AC7-4F92-AB82-3ABA19063AC4}"/>
          </ac:spMkLst>
        </pc:spChg>
        <pc:spChg chg="mod ord">
          <ac:chgData name="Jimmy Gilbert" userId="0212c120946023de" providerId="LiveId" clId="{E5E243B2-1080-44D0-8E5B-2164B0047B59}" dt="2021-09-06T14:43:17.805" v="54" actId="700"/>
          <ac:spMkLst>
            <pc:docMk/>
            <pc:sldMk cId="0" sldId="262"/>
            <ac:spMk id="17414" creationId="{47729699-101D-4E0E-BDFD-3DA7CED5E140}"/>
          </ac:spMkLst>
        </pc:spChg>
      </pc:sldChg>
      <pc:sldChg chg="addSp modSp add mod modClrScheme chgLayout">
        <pc:chgData name="Jimmy Gilbert" userId="0212c120946023de" providerId="LiveId" clId="{E5E243B2-1080-44D0-8E5B-2164B0047B59}" dt="2021-09-06T14:45:47.726" v="94"/>
        <pc:sldMkLst>
          <pc:docMk/>
          <pc:sldMk cId="0" sldId="264"/>
        </pc:sldMkLst>
        <pc:spChg chg="add mod ord">
          <ac:chgData name="Jimmy Gilbert" userId="0212c120946023de" providerId="LiveId" clId="{E5E243B2-1080-44D0-8E5B-2164B0047B59}" dt="2021-09-06T14:44:32.301" v="71"/>
          <ac:spMkLst>
            <pc:docMk/>
            <pc:sldMk cId="0" sldId="264"/>
            <ac:spMk id="2" creationId="{DB2AA031-5F6A-4E3A-A4B1-47B99F93DC5C}"/>
          </ac:spMkLst>
        </pc:spChg>
        <pc:spChg chg="mod ord">
          <ac:chgData name="Jimmy Gilbert" userId="0212c120946023de" providerId="LiveId" clId="{E5E243B2-1080-44D0-8E5B-2164B0047B59}" dt="2021-09-06T14:43:17.872" v="56" actId="27636"/>
          <ac:spMkLst>
            <pc:docMk/>
            <pc:sldMk cId="0" sldId="264"/>
            <ac:spMk id="3" creationId="{7216B0ED-3FED-44A5-B1DE-BA64ADBC1112}"/>
          </ac:spMkLst>
        </pc:spChg>
        <pc:spChg chg="mod ord">
          <ac:chgData name="Jimmy Gilbert" userId="0212c120946023de" providerId="LiveId" clId="{E5E243B2-1080-44D0-8E5B-2164B0047B59}" dt="2021-09-06T14:43:17.805" v="54" actId="700"/>
          <ac:spMkLst>
            <pc:docMk/>
            <pc:sldMk cId="0" sldId="264"/>
            <ac:spMk id="4" creationId="{176B05E3-036A-4224-823A-F6FAA3D2F04B}"/>
          </ac:spMkLst>
        </pc:spChg>
        <pc:spChg chg="mod ord">
          <ac:chgData name="Jimmy Gilbert" userId="0212c120946023de" providerId="LiveId" clId="{E5E243B2-1080-44D0-8E5B-2164B0047B59}" dt="2021-09-06T14:43:17.805" v="54" actId="700"/>
          <ac:spMkLst>
            <pc:docMk/>
            <pc:sldMk cId="0" sldId="264"/>
            <ac:spMk id="5" creationId="{B4C62EF2-AD41-4633-BC66-99F2C6176424}"/>
          </ac:spMkLst>
        </pc:spChg>
        <pc:spChg chg="mod ord">
          <ac:chgData name="Jimmy Gilbert" userId="0212c120946023de" providerId="LiveId" clId="{E5E243B2-1080-44D0-8E5B-2164B0047B59}" dt="2021-09-06T14:45:47.726" v="94"/>
          <ac:spMkLst>
            <pc:docMk/>
            <pc:sldMk cId="0" sldId="264"/>
            <ac:spMk id="20482" creationId="{524707D3-1AF4-419D-A362-DE436BA09BDE}"/>
          </ac:spMkLst>
        </pc:spChg>
        <pc:spChg chg="mod ord">
          <ac:chgData name="Jimmy Gilbert" userId="0212c120946023de" providerId="LiveId" clId="{E5E243B2-1080-44D0-8E5B-2164B0047B59}" dt="2021-09-06T14:43:17.805" v="54" actId="700"/>
          <ac:spMkLst>
            <pc:docMk/>
            <pc:sldMk cId="0" sldId="264"/>
            <ac:spMk id="20486" creationId="{C0FB1A69-F58A-49C3-8A6F-8F1FCBC009B1}"/>
          </ac:spMkLst>
        </pc:spChg>
      </pc:sldChg>
      <pc:sldChg chg="addSp modSp add mod modClrScheme chgLayout">
        <pc:chgData name="Jimmy Gilbert" userId="0212c120946023de" providerId="LiveId" clId="{E5E243B2-1080-44D0-8E5B-2164B0047B59}" dt="2021-09-06T14:45:43.887" v="93"/>
        <pc:sldMkLst>
          <pc:docMk/>
          <pc:sldMk cId="0" sldId="265"/>
        </pc:sldMkLst>
        <pc:spChg chg="add mod ord">
          <ac:chgData name="Jimmy Gilbert" userId="0212c120946023de" providerId="LiveId" clId="{E5E243B2-1080-44D0-8E5B-2164B0047B59}" dt="2021-09-06T14:44:28.340" v="70"/>
          <ac:spMkLst>
            <pc:docMk/>
            <pc:sldMk cId="0" sldId="265"/>
            <ac:spMk id="2" creationId="{42EB5B3B-13EC-4E9E-8BB8-410788809263}"/>
          </ac:spMkLst>
        </pc:spChg>
        <pc:spChg chg="mod ord">
          <ac:chgData name="Jimmy Gilbert" userId="0212c120946023de" providerId="LiveId" clId="{E5E243B2-1080-44D0-8E5B-2164B0047B59}" dt="2021-09-06T14:43:17.805" v="54" actId="700"/>
          <ac:spMkLst>
            <pc:docMk/>
            <pc:sldMk cId="0" sldId="265"/>
            <ac:spMk id="3" creationId="{C5DC3363-8CB2-4A32-B909-B7D472FAD540}"/>
          </ac:spMkLst>
        </pc:spChg>
        <pc:spChg chg="mod ord">
          <ac:chgData name="Jimmy Gilbert" userId="0212c120946023de" providerId="LiveId" clId="{E5E243B2-1080-44D0-8E5B-2164B0047B59}" dt="2021-09-06T14:43:17.805" v="54" actId="700"/>
          <ac:spMkLst>
            <pc:docMk/>
            <pc:sldMk cId="0" sldId="265"/>
            <ac:spMk id="4" creationId="{6B716C5A-0C3D-40D6-903C-53BDBDBA6454}"/>
          </ac:spMkLst>
        </pc:spChg>
        <pc:spChg chg="mod ord">
          <ac:chgData name="Jimmy Gilbert" userId="0212c120946023de" providerId="LiveId" clId="{E5E243B2-1080-44D0-8E5B-2164B0047B59}" dt="2021-09-06T14:43:17.805" v="54" actId="700"/>
          <ac:spMkLst>
            <pc:docMk/>
            <pc:sldMk cId="0" sldId="265"/>
            <ac:spMk id="5" creationId="{907C5EEB-46B9-4030-B2DC-489DB09192D3}"/>
          </ac:spMkLst>
        </pc:spChg>
        <pc:spChg chg="mod ord">
          <ac:chgData name="Jimmy Gilbert" userId="0212c120946023de" providerId="LiveId" clId="{E5E243B2-1080-44D0-8E5B-2164B0047B59}" dt="2021-09-06T14:45:43.887" v="93"/>
          <ac:spMkLst>
            <pc:docMk/>
            <pc:sldMk cId="0" sldId="265"/>
            <ac:spMk id="19458" creationId="{F876729B-C8BE-49EB-B123-9A906782008F}"/>
          </ac:spMkLst>
        </pc:spChg>
        <pc:spChg chg="mod ord">
          <ac:chgData name="Jimmy Gilbert" userId="0212c120946023de" providerId="LiveId" clId="{E5E243B2-1080-44D0-8E5B-2164B0047B59}" dt="2021-09-06T14:43:17.805" v="54" actId="700"/>
          <ac:spMkLst>
            <pc:docMk/>
            <pc:sldMk cId="0" sldId="265"/>
            <ac:spMk id="19462" creationId="{8C1F9113-E692-4F50-B4D1-8914BD628692}"/>
          </ac:spMkLst>
        </pc:spChg>
      </pc:sldChg>
      <pc:sldChg chg="addSp modSp add mod modClrScheme modAnim chgLayout">
        <pc:chgData name="Jimmy Gilbert" userId="0212c120946023de" providerId="LiveId" clId="{E5E243B2-1080-44D0-8E5B-2164B0047B59}" dt="2021-09-06T14:48:37.479" v="113"/>
        <pc:sldMkLst>
          <pc:docMk/>
          <pc:sldMk cId="0" sldId="266"/>
        </pc:sldMkLst>
        <pc:spChg chg="add mod ord">
          <ac:chgData name="Jimmy Gilbert" userId="0212c120946023de" providerId="LiveId" clId="{E5E243B2-1080-44D0-8E5B-2164B0047B59}" dt="2021-09-06T14:44:08.012" v="65"/>
          <ac:spMkLst>
            <pc:docMk/>
            <pc:sldMk cId="0" sldId="266"/>
            <ac:spMk id="2" creationId="{7EBAEA50-503E-44C0-858F-35EEAE29ED0F}"/>
          </ac:spMkLst>
        </pc:spChg>
        <pc:spChg chg="mod ord">
          <ac:chgData name="Jimmy Gilbert" userId="0212c120946023de" providerId="LiveId" clId="{E5E243B2-1080-44D0-8E5B-2164B0047B59}" dt="2021-09-06T14:43:17.805" v="54" actId="700"/>
          <ac:spMkLst>
            <pc:docMk/>
            <pc:sldMk cId="0" sldId="266"/>
            <ac:spMk id="4" creationId="{AFD82591-1225-4F92-BB74-D8B7ACFBD16F}"/>
          </ac:spMkLst>
        </pc:spChg>
        <pc:spChg chg="mod ord">
          <ac:chgData name="Jimmy Gilbert" userId="0212c120946023de" providerId="LiveId" clId="{E5E243B2-1080-44D0-8E5B-2164B0047B59}" dt="2021-09-06T14:43:17.805" v="54" actId="700"/>
          <ac:spMkLst>
            <pc:docMk/>
            <pc:sldMk cId="0" sldId="266"/>
            <ac:spMk id="5" creationId="{7912A8E6-CDD6-42A0-AD9E-07ECAEC504D2}"/>
          </ac:spMkLst>
        </pc:spChg>
        <pc:spChg chg="mod ord">
          <ac:chgData name="Jimmy Gilbert" userId="0212c120946023de" providerId="LiveId" clId="{E5E243B2-1080-44D0-8E5B-2164B0047B59}" dt="2021-09-06T14:45:28.674" v="88"/>
          <ac:spMkLst>
            <pc:docMk/>
            <pc:sldMk cId="0" sldId="266"/>
            <ac:spMk id="14338" creationId="{8D2869B7-671F-4D6D-B623-9EAE0E119320}"/>
          </ac:spMkLst>
        </pc:spChg>
        <pc:spChg chg="mod ord">
          <ac:chgData name="Jimmy Gilbert" userId="0212c120946023de" providerId="LiveId" clId="{E5E243B2-1080-44D0-8E5B-2164B0047B59}" dt="2021-09-06T14:43:17.805" v="54" actId="700"/>
          <ac:spMkLst>
            <pc:docMk/>
            <pc:sldMk cId="0" sldId="266"/>
            <ac:spMk id="14339" creationId="{B8E1C5FC-F693-45D4-903B-77FE2716B642}"/>
          </ac:spMkLst>
        </pc:spChg>
        <pc:spChg chg="mod ord">
          <ac:chgData name="Jimmy Gilbert" userId="0212c120946023de" providerId="LiveId" clId="{E5E243B2-1080-44D0-8E5B-2164B0047B59}" dt="2021-09-06T14:43:17.805" v="54" actId="700"/>
          <ac:spMkLst>
            <pc:docMk/>
            <pc:sldMk cId="0" sldId="266"/>
            <ac:spMk id="14342" creationId="{8EB87219-5128-4AB4-B8F0-3E5666395ADF}"/>
          </ac:spMkLst>
        </pc:spChg>
      </pc:sldChg>
      <pc:sldChg chg="addSp modSp add mod modClrScheme modAnim chgLayout">
        <pc:chgData name="Jimmy Gilbert" userId="0212c120946023de" providerId="LiveId" clId="{E5E243B2-1080-44D0-8E5B-2164B0047B59}" dt="2021-09-06T14:47:49.005" v="107" actId="20577"/>
        <pc:sldMkLst>
          <pc:docMk/>
          <pc:sldMk cId="0" sldId="267"/>
        </pc:sldMkLst>
        <pc:spChg chg="add mod ord">
          <ac:chgData name="Jimmy Gilbert" userId="0212c120946023de" providerId="LiveId" clId="{E5E243B2-1080-44D0-8E5B-2164B0047B59}" dt="2021-09-06T14:47:49.005" v="107" actId="20577"/>
          <ac:spMkLst>
            <pc:docMk/>
            <pc:sldMk cId="0" sldId="267"/>
            <ac:spMk id="2" creationId="{033BCD9C-E59A-47F3-9830-E28341E65FF6}"/>
          </ac:spMkLst>
        </pc:spChg>
        <pc:spChg chg="mod ord">
          <ac:chgData name="Jimmy Gilbert" userId="0212c120946023de" providerId="LiveId" clId="{E5E243B2-1080-44D0-8E5B-2164B0047B59}" dt="2021-09-06T14:43:17.805" v="54" actId="700"/>
          <ac:spMkLst>
            <pc:docMk/>
            <pc:sldMk cId="0" sldId="267"/>
            <ac:spMk id="4" creationId="{F27A6025-9883-4459-BAD9-100BBD169983}"/>
          </ac:spMkLst>
        </pc:spChg>
        <pc:spChg chg="mod ord">
          <ac:chgData name="Jimmy Gilbert" userId="0212c120946023de" providerId="LiveId" clId="{E5E243B2-1080-44D0-8E5B-2164B0047B59}" dt="2021-09-06T14:43:17.805" v="54" actId="700"/>
          <ac:spMkLst>
            <pc:docMk/>
            <pc:sldMk cId="0" sldId="267"/>
            <ac:spMk id="5" creationId="{06C3B86F-BCA8-490A-9151-90FD77E5C554}"/>
          </ac:spMkLst>
        </pc:spChg>
        <pc:spChg chg="mod ord">
          <ac:chgData name="Jimmy Gilbert" userId="0212c120946023de" providerId="LiveId" clId="{E5E243B2-1080-44D0-8E5B-2164B0047B59}" dt="2021-09-06T14:45:15.661" v="84"/>
          <ac:spMkLst>
            <pc:docMk/>
            <pc:sldMk cId="0" sldId="267"/>
            <ac:spMk id="10242" creationId="{3AAEE825-F407-4327-B2EE-8CB93515AFC7}"/>
          </ac:spMkLst>
        </pc:spChg>
        <pc:spChg chg="mod ord">
          <ac:chgData name="Jimmy Gilbert" userId="0212c120946023de" providerId="LiveId" clId="{E5E243B2-1080-44D0-8E5B-2164B0047B59}" dt="2021-09-06T14:43:17.848" v="55" actId="27636"/>
          <ac:spMkLst>
            <pc:docMk/>
            <pc:sldMk cId="0" sldId="267"/>
            <ac:spMk id="10243" creationId="{2654BE99-2DA9-4033-A886-9B1A5041FE9E}"/>
          </ac:spMkLst>
        </pc:spChg>
        <pc:spChg chg="mod ord">
          <ac:chgData name="Jimmy Gilbert" userId="0212c120946023de" providerId="LiveId" clId="{E5E243B2-1080-44D0-8E5B-2164B0047B59}" dt="2021-09-06T14:43:17.805" v="54" actId="700"/>
          <ac:spMkLst>
            <pc:docMk/>
            <pc:sldMk cId="0" sldId="267"/>
            <ac:spMk id="10246" creationId="{A4972B37-3093-4E22-B481-DD885A68FC3F}"/>
          </ac:spMkLst>
        </pc:spChg>
      </pc:sldChg>
      <pc:sldChg chg="addSp modSp add mod modClrScheme modAnim chgLayout">
        <pc:chgData name="Jimmy Gilbert" userId="0212c120946023de" providerId="LiveId" clId="{E5E243B2-1080-44D0-8E5B-2164B0047B59}" dt="2021-09-06T14:48:08.656" v="111"/>
        <pc:sldMkLst>
          <pc:docMk/>
          <pc:sldMk cId="0" sldId="268"/>
        </pc:sldMkLst>
        <pc:spChg chg="add mod ord">
          <ac:chgData name="Jimmy Gilbert" userId="0212c120946023de" providerId="LiveId" clId="{E5E243B2-1080-44D0-8E5B-2164B0047B59}" dt="2021-09-06T14:47:55.351" v="110" actId="20577"/>
          <ac:spMkLst>
            <pc:docMk/>
            <pc:sldMk cId="0" sldId="268"/>
            <ac:spMk id="2" creationId="{C27B04A5-40AA-4A99-A827-666B6FD343C7}"/>
          </ac:spMkLst>
        </pc:spChg>
        <pc:spChg chg="mod ord">
          <ac:chgData name="Jimmy Gilbert" userId="0212c120946023de" providerId="LiveId" clId="{E5E243B2-1080-44D0-8E5B-2164B0047B59}" dt="2021-09-06T14:43:17.805" v="54" actId="700"/>
          <ac:spMkLst>
            <pc:docMk/>
            <pc:sldMk cId="0" sldId="268"/>
            <ac:spMk id="4" creationId="{37BB08B9-2C48-47F8-AE9B-45FDC5D67B7D}"/>
          </ac:spMkLst>
        </pc:spChg>
        <pc:spChg chg="mod ord">
          <ac:chgData name="Jimmy Gilbert" userId="0212c120946023de" providerId="LiveId" clId="{E5E243B2-1080-44D0-8E5B-2164B0047B59}" dt="2021-09-06T14:43:17.805" v="54" actId="700"/>
          <ac:spMkLst>
            <pc:docMk/>
            <pc:sldMk cId="0" sldId="268"/>
            <ac:spMk id="5" creationId="{06975AAC-B26E-428B-83EC-D9F355D55FF1}"/>
          </ac:spMkLst>
        </pc:spChg>
        <pc:spChg chg="mod ord">
          <ac:chgData name="Jimmy Gilbert" userId="0212c120946023de" providerId="LiveId" clId="{E5E243B2-1080-44D0-8E5B-2164B0047B59}" dt="2021-09-06T14:43:17.805" v="54" actId="700"/>
          <ac:spMkLst>
            <pc:docMk/>
            <pc:sldMk cId="0" sldId="268"/>
            <ac:spMk id="7171" creationId="{F3D455AB-13CF-42B4-83C2-380A8EDA7CF0}"/>
          </ac:spMkLst>
        </pc:spChg>
        <pc:spChg chg="mod ord">
          <ac:chgData name="Jimmy Gilbert" userId="0212c120946023de" providerId="LiveId" clId="{E5E243B2-1080-44D0-8E5B-2164B0047B59}" dt="2021-09-06T14:45:21.810" v="86"/>
          <ac:spMkLst>
            <pc:docMk/>
            <pc:sldMk cId="0" sldId="268"/>
            <ac:spMk id="12290" creationId="{7163A47C-4730-46C6-9582-6940AC290086}"/>
          </ac:spMkLst>
        </pc:spChg>
        <pc:spChg chg="mod ord">
          <ac:chgData name="Jimmy Gilbert" userId="0212c120946023de" providerId="LiveId" clId="{E5E243B2-1080-44D0-8E5B-2164B0047B59}" dt="2021-09-06T14:43:17.805" v="54" actId="700"/>
          <ac:spMkLst>
            <pc:docMk/>
            <pc:sldMk cId="0" sldId="268"/>
            <ac:spMk id="12294" creationId="{7328DDF9-9313-476A-A409-1BBE2CE37A29}"/>
          </ac:spMkLst>
        </pc:spChg>
      </pc:sldChg>
      <pc:sldChg chg="addSp modSp add mod modClrScheme chgLayout">
        <pc:chgData name="Jimmy Gilbert" userId="0212c120946023de" providerId="LiveId" clId="{E5E243B2-1080-44D0-8E5B-2164B0047B59}" dt="2021-09-06T14:45:59.947" v="97"/>
        <pc:sldMkLst>
          <pc:docMk/>
          <pc:sldMk cId="0" sldId="271"/>
        </pc:sldMkLst>
        <pc:spChg chg="add mod ord">
          <ac:chgData name="Jimmy Gilbert" userId="0212c120946023de" providerId="LiveId" clId="{E5E243B2-1080-44D0-8E5B-2164B0047B59}" dt="2021-09-06T14:44:45.689" v="74"/>
          <ac:spMkLst>
            <pc:docMk/>
            <pc:sldMk cId="0" sldId="271"/>
            <ac:spMk id="2" creationId="{05BB6773-BE5E-43F1-A082-3003BDF5C784}"/>
          </ac:spMkLst>
        </pc:spChg>
        <pc:spChg chg="mod ord">
          <ac:chgData name="Jimmy Gilbert" userId="0212c120946023de" providerId="LiveId" clId="{E5E243B2-1080-44D0-8E5B-2164B0047B59}" dt="2021-09-06T14:43:17.805" v="54" actId="700"/>
          <ac:spMkLst>
            <pc:docMk/>
            <pc:sldMk cId="0" sldId="271"/>
            <ac:spMk id="3" creationId="{CABB7163-5FE7-4AD3-8793-07EB66302742}"/>
          </ac:spMkLst>
        </pc:spChg>
        <pc:spChg chg="mod ord">
          <ac:chgData name="Jimmy Gilbert" userId="0212c120946023de" providerId="LiveId" clId="{E5E243B2-1080-44D0-8E5B-2164B0047B59}" dt="2021-09-06T14:43:17.805" v="54" actId="700"/>
          <ac:spMkLst>
            <pc:docMk/>
            <pc:sldMk cId="0" sldId="271"/>
            <ac:spMk id="4" creationId="{4AE6D163-F5B0-46D7-BCDB-981B44CB892E}"/>
          </ac:spMkLst>
        </pc:spChg>
        <pc:spChg chg="mod ord">
          <ac:chgData name="Jimmy Gilbert" userId="0212c120946023de" providerId="LiveId" clId="{E5E243B2-1080-44D0-8E5B-2164B0047B59}" dt="2021-09-06T14:43:17.805" v="54" actId="700"/>
          <ac:spMkLst>
            <pc:docMk/>
            <pc:sldMk cId="0" sldId="271"/>
            <ac:spMk id="5" creationId="{6C10CE20-1B18-40EA-9A1A-47066669F56C}"/>
          </ac:spMkLst>
        </pc:spChg>
        <pc:spChg chg="mod ord">
          <ac:chgData name="Jimmy Gilbert" userId="0212c120946023de" providerId="LiveId" clId="{E5E243B2-1080-44D0-8E5B-2164B0047B59}" dt="2021-09-06T14:45:59.947" v="97"/>
          <ac:spMkLst>
            <pc:docMk/>
            <pc:sldMk cId="0" sldId="271"/>
            <ac:spMk id="23554" creationId="{AC54EDB6-2033-40B9-8F47-AFD5BDCEFCE9}"/>
          </ac:spMkLst>
        </pc:spChg>
        <pc:spChg chg="mod ord">
          <ac:chgData name="Jimmy Gilbert" userId="0212c120946023de" providerId="LiveId" clId="{E5E243B2-1080-44D0-8E5B-2164B0047B59}" dt="2021-09-06T14:43:17.805" v="54" actId="700"/>
          <ac:spMkLst>
            <pc:docMk/>
            <pc:sldMk cId="0" sldId="271"/>
            <ac:spMk id="23558" creationId="{D354AD84-F9DD-40B4-83F5-7B15ADB0EA0C}"/>
          </ac:spMkLst>
        </pc:spChg>
      </pc:sldChg>
      <pc:sldChg chg="addSp modSp add mod modClrScheme modAnim chgLayout">
        <pc:chgData name="Jimmy Gilbert" userId="0212c120946023de" providerId="LiveId" clId="{E5E243B2-1080-44D0-8E5B-2164B0047B59}" dt="2021-09-06T14:46:59.671" v="99"/>
        <pc:sldMkLst>
          <pc:docMk/>
          <pc:sldMk cId="0" sldId="272"/>
        </pc:sldMkLst>
        <pc:spChg chg="add mod ord">
          <ac:chgData name="Jimmy Gilbert" userId="0212c120946023de" providerId="LiveId" clId="{E5E243B2-1080-44D0-8E5B-2164B0047B59}" dt="2021-09-06T14:43:43.539" v="58"/>
          <ac:spMkLst>
            <pc:docMk/>
            <pc:sldMk cId="0" sldId="272"/>
            <ac:spMk id="2" creationId="{E5AD4DFC-2D02-41DE-9D5B-1A9F59A46014}"/>
          </ac:spMkLst>
        </pc:spChg>
        <pc:spChg chg="mod ord">
          <ac:chgData name="Jimmy Gilbert" userId="0212c120946023de" providerId="LiveId" clId="{E5E243B2-1080-44D0-8E5B-2164B0047B59}" dt="2021-09-06T14:43:17.805" v="54" actId="700"/>
          <ac:spMkLst>
            <pc:docMk/>
            <pc:sldMk cId="0" sldId="272"/>
            <ac:spMk id="4" creationId="{B45F84E2-4589-4C0B-996D-0A96F7E447AD}"/>
          </ac:spMkLst>
        </pc:spChg>
        <pc:spChg chg="mod ord">
          <ac:chgData name="Jimmy Gilbert" userId="0212c120946023de" providerId="LiveId" clId="{E5E243B2-1080-44D0-8E5B-2164B0047B59}" dt="2021-09-06T14:43:17.805" v="54" actId="700"/>
          <ac:spMkLst>
            <pc:docMk/>
            <pc:sldMk cId="0" sldId="272"/>
            <ac:spMk id="5" creationId="{B1E78BAD-31EB-4325-B9DD-A21890A5A26F}"/>
          </ac:spMkLst>
        </pc:spChg>
        <pc:spChg chg="mod ord">
          <ac:chgData name="Jimmy Gilbert" userId="0212c120946023de" providerId="LiveId" clId="{E5E243B2-1080-44D0-8E5B-2164B0047B59}" dt="2021-09-06T14:45:12.680" v="83"/>
          <ac:spMkLst>
            <pc:docMk/>
            <pc:sldMk cId="0" sldId="272"/>
            <ac:spMk id="9218" creationId="{47A9CAF3-1E27-41E7-B190-1A8E294A2B9A}"/>
          </ac:spMkLst>
        </pc:spChg>
        <pc:spChg chg="mod ord">
          <ac:chgData name="Jimmy Gilbert" userId="0212c120946023de" providerId="LiveId" clId="{E5E243B2-1080-44D0-8E5B-2164B0047B59}" dt="2021-09-06T14:43:17.805" v="54" actId="700"/>
          <ac:spMkLst>
            <pc:docMk/>
            <pc:sldMk cId="0" sldId="272"/>
            <ac:spMk id="9219" creationId="{F3DF52F5-1BBB-4047-B332-353D6592834B}"/>
          </ac:spMkLst>
        </pc:spChg>
        <pc:spChg chg="mod ord">
          <ac:chgData name="Jimmy Gilbert" userId="0212c120946023de" providerId="LiveId" clId="{E5E243B2-1080-44D0-8E5B-2164B0047B59}" dt="2021-09-06T14:43:17.805" v="54" actId="700"/>
          <ac:spMkLst>
            <pc:docMk/>
            <pc:sldMk cId="0" sldId="272"/>
            <ac:spMk id="9222" creationId="{5CD307A5-4B6C-4075-B44B-93EA86387A6B}"/>
          </ac:spMkLst>
        </pc:spChg>
      </pc:sldChg>
      <pc:sldChg chg="addSp modSp add mod modClrScheme chgLayout">
        <pc:chgData name="Jimmy Gilbert" userId="0212c120946023de" providerId="LiveId" clId="{E5E243B2-1080-44D0-8E5B-2164B0047B59}" dt="2021-09-06T14:45:41.103" v="92"/>
        <pc:sldMkLst>
          <pc:docMk/>
          <pc:sldMk cId="0" sldId="275"/>
        </pc:sldMkLst>
        <pc:spChg chg="add mod ord">
          <ac:chgData name="Jimmy Gilbert" userId="0212c120946023de" providerId="LiveId" clId="{E5E243B2-1080-44D0-8E5B-2164B0047B59}" dt="2021-09-06T14:44:24.216" v="69"/>
          <ac:spMkLst>
            <pc:docMk/>
            <pc:sldMk cId="0" sldId="275"/>
            <ac:spMk id="2" creationId="{A3AB42A9-8936-400D-8BAD-302B0BDB37B9}"/>
          </ac:spMkLst>
        </pc:spChg>
        <pc:spChg chg="mod ord">
          <ac:chgData name="Jimmy Gilbert" userId="0212c120946023de" providerId="LiveId" clId="{E5E243B2-1080-44D0-8E5B-2164B0047B59}" dt="2021-09-06T14:43:17.805" v="54" actId="700"/>
          <ac:spMkLst>
            <pc:docMk/>
            <pc:sldMk cId="0" sldId="275"/>
            <ac:spMk id="4" creationId="{FBCCC2F6-6536-4892-BDC5-C18B98F2D64D}"/>
          </ac:spMkLst>
        </pc:spChg>
        <pc:spChg chg="mod ord">
          <ac:chgData name="Jimmy Gilbert" userId="0212c120946023de" providerId="LiveId" clId="{E5E243B2-1080-44D0-8E5B-2164B0047B59}" dt="2021-09-06T14:43:17.805" v="54" actId="700"/>
          <ac:spMkLst>
            <pc:docMk/>
            <pc:sldMk cId="0" sldId="275"/>
            <ac:spMk id="5" creationId="{AA1BD3B3-FFD2-4EFA-8620-80A1C3B67E12}"/>
          </ac:spMkLst>
        </pc:spChg>
        <pc:spChg chg="mod ord">
          <ac:chgData name="Jimmy Gilbert" userId="0212c120946023de" providerId="LiveId" clId="{E5E243B2-1080-44D0-8E5B-2164B0047B59}" dt="2021-09-06T14:45:41.103" v="92"/>
          <ac:spMkLst>
            <pc:docMk/>
            <pc:sldMk cId="0" sldId="275"/>
            <ac:spMk id="18434" creationId="{C3BED4CF-12EF-4B33-8D67-09A3FB7B9231}"/>
          </ac:spMkLst>
        </pc:spChg>
        <pc:spChg chg="mod ord">
          <ac:chgData name="Jimmy Gilbert" userId="0212c120946023de" providerId="LiveId" clId="{E5E243B2-1080-44D0-8E5B-2164B0047B59}" dt="2021-09-06T14:43:17.805" v="54" actId="700"/>
          <ac:spMkLst>
            <pc:docMk/>
            <pc:sldMk cId="0" sldId="275"/>
            <ac:spMk id="18435" creationId="{31A9F074-1ED8-4880-9232-4398B715643E}"/>
          </ac:spMkLst>
        </pc:spChg>
        <pc:spChg chg="mod ord">
          <ac:chgData name="Jimmy Gilbert" userId="0212c120946023de" providerId="LiveId" clId="{E5E243B2-1080-44D0-8E5B-2164B0047B59}" dt="2021-09-06T14:43:17.805" v="54" actId="700"/>
          <ac:spMkLst>
            <pc:docMk/>
            <pc:sldMk cId="0" sldId="275"/>
            <ac:spMk id="18438" creationId="{9086F255-D13F-4A0C-93D2-4F703AA6915E}"/>
          </ac:spMkLst>
        </pc:spChg>
      </pc:sldChg>
      <pc:sldChg chg="addSp modSp add mod modClrScheme chgLayout">
        <pc:chgData name="Jimmy Gilbert" userId="0212c120946023de" providerId="LiveId" clId="{E5E243B2-1080-44D0-8E5B-2164B0047B59}" dt="2021-09-06T14:45:51.620" v="95"/>
        <pc:sldMkLst>
          <pc:docMk/>
          <pc:sldMk cId="0" sldId="276"/>
        </pc:sldMkLst>
        <pc:spChg chg="add mod ord">
          <ac:chgData name="Jimmy Gilbert" userId="0212c120946023de" providerId="LiveId" clId="{E5E243B2-1080-44D0-8E5B-2164B0047B59}" dt="2021-09-06T14:44:36.777" v="72"/>
          <ac:spMkLst>
            <pc:docMk/>
            <pc:sldMk cId="0" sldId="276"/>
            <ac:spMk id="2" creationId="{FA5FBE17-B3BF-4EAD-BB8C-2A94C947526E}"/>
          </ac:spMkLst>
        </pc:spChg>
        <pc:spChg chg="mod ord">
          <ac:chgData name="Jimmy Gilbert" userId="0212c120946023de" providerId="LiveId" clId="{E5E243B2-1080-44D0-8E5B-2164B0047B59}" dt="2021-09-06T14:43:17.805" v="54" actId="700"/>
          <ac:spMkLst>
            <pc:docMk/>
            <pc:sldMk cId="0" sldId="276"/>
            <ac:spMk id="3" creationId="{9F833219-D8D4-4404-B684-CC4DE4D3391B}"/>
          </ac:spMkLst>
        </pc:spChg>
        <pc:spChg chg="mod ord">
          <ac:chgData name="Jimmy Gilbert" userId="0212c120946023de" providerId="LiveId" clId="{E5E243B2-1080-44D0-8E5B-2164B0047B59}" dt="2021-09-06T14:43:17.805" v="54" actId="700"/>
          <ac:spMkLst>
            <pc:docMk/>
            <pc:sldMk cId="0" sldId="276"/>
            <ac:spMk id="4" creationId="{9EE37DAA-1D53-4B30-825C-7E5919B7A6E6}"/>
          </ac:spMkLst>
        </pc:spChg>
        <pc:spChg chg="mod ord">
          <ac:chgData name="Jimmy Gilbert" userId="0212c120946023de" providerId="LiveId" clId="{E5E243B2-1080-44D0-8E5B-2164B0047B59}" dt="2021-09-06T14:43:17.805" v="54" actId="700"/>
          <ac:spMkLst>
            <pc:docMk/>
            <pc:sldMk cId="0" sldId="276"/>
            <ac:spMk id="5" creationId="{5DB8B0F6-AB57-43EF-B9DF-446B22DE9020}"/>
          </ac:spMkLst>
        </pc:spChg>
        <pc:spChg chg="mod ord">
          <ac:chgData name="Jimmy Gilbert" userId="0212c120946023de" providerId="LiveId" clId="{E5E243B2-1080-44D0-8E5B-2164B0047B59}" dt="2021-09-06T14:45:51.620" v="95"/>
          <ac:spMkLst>
            <pc:docMk/>
            <pc:sldMk cId="0" sldId="276"/>
            <ac:spMk id="21506" creationId="{4FCDF759-3095-4CA9-B359-94EAC6A7949A}"/>
          </ac:spMkLst>
        </pc:spChg>
        <pc:spChg chg="mod ord">
          <ac:chgData name="Jimmy Gilbert" userId="0212c120946023de" providerId="LiveId" clId="{E5E243B2-1080-44D0-8E5B-2164B0047B59}" dt="2021-09-06T14:43:17.805" v="54" actId="700"/>
          <ac:spMkLst>
            <pc:docMk/>
            <pc:sldMk cId="0" sldId="276"/>
            <ac:spMk id="21510" creationId="{59970FE4-AE72-4CB1-A1B7-5CAA00CD24BD}"/>
          </ac:spMkLst>
        </pc:spChg>
      </pc:sldChg>
      <pc:sldChg chg="addSp modSp add mod modClrScheme chgLayout">
        <pc:chgData name="Jimmy Gilbert" userId="0212c120946023de" providerId="LiveId" clId="{E5E243B2-1080-44D0-8E5B-2164B0047B59}" dt="2021-09-06T14:45:55.186" v="96"/>
        <pc:sldMkLst>
          <pc:docMk/>
          <pc:sldMk cId="0" sldId="277"/>
        </pc:sldMkLst>
        <pc:spChg chg="add mod ord">
          <ac:chgData name="Jimmy Gilbert" userId="0212c120946023de" providerId="LiveId" clId="{E5E243B2-1080-44D0-8E5B-2164B0047B59}" dt="2021-09-06T14:44:41.309" v="73"/>
          <ac:spMkLst>
            <pc:docMk/>
            <pc:sldMk cId="0" sldId="277"/>
            <ac:spMk id="2" creationId="{EFB220CF-D3DC-4F29-B2F0-8A881B4150CC}"/>
          </ac:spMkLst>
        </pc:spChg>
        <pc:spChg chg="mod ord">
          <ac:chgData name="Jimmy Gilbert" userId="0212c120946023de" providerId="LiveId" clId="{E5E243B2-1080-44D0-8E5B-2164B0047B59}" dt="2021-09-06T14:43:17.805" v="54" actId="700"/>
          <ac:spMkLst>
            <pc:docMk/>
            <pc:sldMk cId="0" sldId="277"/>
            <ac:spMk id="3" creationId="{2E9A69EC-D22B-467A-BEA2-7C41835882BB}"/>
          </ac:spMkLst>
        </pc:spChg>
        <pc:spChg chg="mod ord">
          <ac:chgData name="Jimmy Gilbert" userId="0212c120946023de" providerId="LiveId" clId="{E5E243B2-1080-44D0-8E5B-2164B0047B59}" dt="2021-09-06T14:43:17.805" v="54" actId="700"/>
          <ac:spMkLst>
            <pc:docMk/>
            <pc:sldMk cId="0" sldId="277"/>
            <ac:spMk id="4" creationId="{3D9E48D5-DD20-417E-94BC-DCBC0F04A2D9}"/>
          </ac:spMkLst>
        </pc:spChg>
        <pc:spChg chg="mod ord">
          <ac:chgData name="Jimmy Gilbert" userId="0212c120946023de" providerId="LiveId" clId="{E5E243B2-1080-44D0-8E5B-2164B0047B59}" dt="2021-09-06T14:43:17.805" v="54" actId="700"/>
          <ac:spMkLst>
            <pc:docMk/>
            <pc:sldMk cId="0" sldId="277"/>
            <ac:spMk id="5" creationId="{CDB29C9F-F8D7-49F0-953C-335C52CE1C56}"/>
          </ac:spMkLst>
        </pc:spChg>
        <pc:spChg chg="mod ord">
          <ac:chgData name="Jimmy Gilbert" userId="0212c120946023de" providerId="LiveId" clId="{E5E243B2-1080-44D0-8E5B-2164B0047B59}" dt="2021-09-06T14:45:55.186" v="96"/>
          <ac:spMkLst>
            <pc:docMk/>
            <pc:sldMk cId="0" sldId="277"/>
            <ac:spMk id="22530" creationId="{61D38157-FBDB-4DDD-92F3-4362E25EF633}"/>
          </ac:spMkLst>
        </pc:spChg>
        <pc:spChg chg="mod ord">
          <ac:chgData name="Jimmy Gilbert" userId="0212c120946023de" providerId="LiveId" clId="{E5E243B2-1080-44D0-8E5B-2164B0047B59}" dt="2021-09-06T14:43:17.805" v="54" actId="700"/>
          <ac:spMkLst>
            <pc:docMk/>
            <pc:sldMk cId="0" sldId="277"/>
            <ac:spMk id="22534" creationId="{42B3E2AC-F59A-44BA-A29D-9A579C78DBFB}"/>
          </ac:spMkLst>
        </pc:spChg>
      </pc:sldChg>
      <pc:sldChg chg="del">
        <pc:chgData name="Jimmy Gilbert" userId="0212c120946023de" providerId="LiveId" clId="{E5E243B2-1080-44D0-8E5B-2164B0047B59}" dt="2021-09-06T14:42:09.469" v="45" actId="47"/>
        <pc:sldMkLst>
          <pc:docMk/>
          <pc:sldMk cId="0" sldId="355"/>
        </pc:sldMkLst>
      </pc:sldChg>
      <pc:sldChg chg="del">
        <pc:chgData name="Jimmy Gilbert" userId="0212c120946023de" providerId="LiveId" clId="{E5E243B2-1080-44D0-8E5B-2164B0047B59}" dt="2021-09-06T14:42:09.469" v="45" actId="47"/>
        <pc:sldMkLst>
          <pc:docMk/>
          <pc:sldMk cId="0" sldId="357"/>
        </pc:sldMkLst>
      </pc:sldChg>
      <pc:sldChg chg="del">
        <pc:chgData name="Jimmy Gilbert" userId="0212c120946023de" providerId="LiveId" clId="{E5E243B2-1080-44D0-8E5B-2164B0047B59}" dt="2021-09-06T14:42:09.469" v="45" actId="47"/>
        <pc:sldMkLst>
          <pc:docMk/>
          <pc:sldMk cId="0" sldId="358"/>
        </pc:sldMkLst>
      </pc:sldChg>
      <pc:sldChg chg="del">
        <pc:chgData name="Jimmy Gilbert" userId="0212c120946023de" providerId="LiveId" clId="{E5E243B2-1080-44D0-8E5B-2164B0047B59}" dt="2021-09-06T14:42:09.469" v="45" actId="47"/>
        <pc:sldMkLst>
          <pc:docMk/>
          <pc:sldMk cId="0" sldId="359"/>
        </pc:sldMkLst>
      </pc:sldChg>
      <pc:sldChg chg="del">
        <pc:chgData name="Jimmy Gilbert" userId="0212c120946023de" providerId="LiveId" clId="{E5E243B2-1080-44D0-8E5B-2164B0047B59}" dt="2021-09-06T14:42:09.469" v="45" actId="47"/>
        <pc:sldMkLst>
          <pc:docMk/>
          <pc:sldMk cId="0" sldId="360"/>
        </pc:sldMkLst>
      </pc:sldChg>
      <pc:sldChg chg="del">
        <pc:chgData name="Jimmy Gilbert" userId="0212c120946023de" providerId="LiveId" clId="{E5E243B2-1080-44D0-8E5B-2164B0047B59}" dt="2021-09-06T14:42:09.469" v="45" actId="47"/>
        <pc:sldMkLst>
          <pc:docMk/>
          <pc:sldMk cId="0" sldId="361"/>
        </pc:sldMkLst>
      </pc:sldChg>
      <pc:sldChg chg="del">
        <pc:chgData name="Jimmy Gilbert" userId="0212c120946023de" providerId="LiveId" clId="{E5E243B2-1080-44D0-8E5B-2164B0047B59}" dt="2021-09-06T14:42:09.469" v="45" actId="47"/>
        <pc:sldMkLst>
          <pc:docMk/>
          <pc:sldMk cId="0" sldId="362"/>
        </pc:sldMkLst>
      </pc:sldChg>
      <pc:sldChg chg="del">
        <pc:chgData name="Jimmy Gilbert" userId="0212c120946023de" providerId="LiveId" clId="{E5E243B2-1080-44D0-8E5B-2164B0047B59}" dt="2021-09-06T14:42:09.469" v="45" actId="47"/>
        <pc:sldMkLst>
          <pc:docMk/>
          <pc:sldMk cId="0" sldId="363"/>
        </pc:sldMkLst>
      </pc:sldChg>
      <pc:sldChg chg="del">
        <pc:chgData name="Jimmy Gilbert" userId="0212c120946023de" providerId="LiveId" clId="{E5E243B2-1080-44D0-8E5B-2164B0047B59}" dt="2021-09-06T14:42:09.469" v="45" actId="47"/>
        <pc:sldMkLst>
          <pc:docMk/>
          <pc:sldMk cId="0" sldId="364"/>
        </pc:sldMkLst>
      </pc:sldChg>
      <pc:sldChg chg="del">
        <pc:chgData name="Jimmy Gilbert" userId="0212c120946023de" providerId="LiveId" clId="{E5E243B2-1080-44D0-8E5B-2164B0047B59}" dt="2021-09-06T14:42:09.469" v="45" actId="47"/>
        <pc:sldMkLst>
          <pc:docMk/>
          <pc:sldMk cId="0" sldId="365"/>
        </pc:sldMkLst>
      </pc:sldChg>
      <pc:sldChg chg="del">
        <pc:chgData name="Jimmy Gilbert" userId="0212c120946023de" providerId="LiveId" clId="{E5E243B2-1080-44D0-8E5B-2164B0047B59}" dt="2021-09-06T14:42:09.469" v="45" actId="47"/>
        <pc:sldMkLst>
          <pc:docMk/>
          <pc:sldMk cId="0" sldId="366"/>
        </pc:sldMkLst>
      </pc:sldChg>
      <pc:sldChg chg="del">
        <pc:chgData name="Jimmy Gilbert" userId="0212c120946023de" providerId="LiveId" clId="{E5E243B2-1080-44D0-8E5B-2164B0047B59}" dt="2021-09-06T14:42:09.469" v="45" actId="47"/>
        <pc:sldMkLst>
          <pc:docMk/>
          <pc:sldMk cId="0" sldId="367"/>
        </pc:sldMkLst>
      </pc:sldChg>
      <pc:sldChg chg="del">
        <pc:chgData name="Jimmy Gilbert" userId="0212c120946023de" providerId="LiveId" clId="{E5E243B2-1080-44D0-8E5B-2164B0047B59}" dt="2021-09-06T14:42:09.469" v="45" actId="47"/>
        <pc:sldMkLst>
          <pc:docMk/>
          <pc:sldMk cId="702751555" sldId="368"/>
        </pc:sldMkLst>
      </pc:sldChg>
      <pc:sldChg chg="del">
        <pc:chgData name="Jimmy Gilbert" userId="0212c120946023de" providerId="LiveId" clId="{E5E243B2-1080-44D0-8E5B-2164B0047B59}" dt="2021-09-06T14:42:09.469" v="45" actId="47"/>
        <pc:sldMkLst>
          <pc:docMk/>
          <pc:sldMk cId="0" sldId="369"/>
        </pc:sldMkLst>
      </pc:sldChg>
      <pc:sldChg chg="del">
        <pc:chgData name="Jimmy Gilbert" userId="0212c120946023de" providerId="LiveId" clId="{E5E243B2-1080-44D0-8E5B-2164B0047B59}" dt="2021-09-06T14:42:09.469" v="45" actId="47"/>
        <pc:sldMkLst>
          <pc:docMk/>
          <pc:sldMk cId="0" sldId="370"/>
        </pc:sldMkLst>
      </pc:sldChg>
      <pc:sldChg chg="del">
        <pc:chgData name="Jimmy Gilbert" userId="0212c120946023de" providerId="LiveId" clId="{E5E243B2-1080-44D0-8E5B-2164B0047B59}" dt="2021-09-06T14:42:09.469" v="45" actId="47"/>
        <pc:sldMkLst>
          <pc:docMk/>
          <pc:sldMk cId="4167584553" sldId="371"/>
        </pc:sldMkLst>
      </pc:sldChg>
      <pc:sldChg chg="del">
        <pc:chgData name="Jimmy Gilbert" userId="0212c120946023de" providerId="LiveId" clId="{E5E243B2-1080-44D0-8E5B-2164B0047B59}" dt="2021-09-06T14:42:09.469" v="45" actId="47"/>
        <pc:sldMkLst>
          <pc:docMk/>
          <pc:sldMk cId="2533428079" sldId="372"/>
        </pc:sldMkLst>
      </pc:sldChg>
      <pc:sldChg chg="del">
        <pc:chgData name="Jimmy Gilbert" userId="0212c120946023de" providerId="LiveId" clId="{E5E243B2-1080-44D0-8E5B-2164B0047B59}" dt="2021-09-06T14:42:09.469" v="45" actId="47"/>
        <pc:sldMkLst>
          <pc:docMk/>
          <pc:sldMk cId="1327299172" sldId="373"/>
        </pc:sldMkLst>
      </pc:sldChg>
      <pc:sldChg chg="del">
        <pc:chgData name="Jimmy Gilbert" userId="0212c120946023de" providerId="LiveId" clId="{E5E243B2-1080-44D0-8E5B-2164B0047B59}" dt="2021-09-06T14:42:09.469" v="45" actId="47"/>
        <pc:sldMkLst>
          <pc:docMk/>
          <pc:sldMk cId="3216076358" sldId="374"/>
        </pc:sldMkLst>
      </pc:sldChg>
      <pc:sldChg chg="modSp mod modAnim">
        <pc:chgData name="Jimmy Gilbert" userId="0212c120946023de" providerId="LiveId" clId="{E5E243B2-1080-44D0-8E5B-2164B0047B59}" dt="2021-09-06T14:46:52.001" v="98"/>
        <pc:sldMkLst>
          <pc:docMk/>
          <pc:sldMk cId="0" sldId="380"/>
        </pc:sldMkLst>
        <pc:spChg chg="mod">
          <ac:chgData name="Jimmy Gilbert" userId="0212c120946023de" providerId="LiveId" clId="{E5E243B2-1080-44D0-8E5B-2164B0047B59}" dt="2021-09-06T14:40:53.441" v="30"/>
          <ac:spMkLst>
            <pc:docMk/>
            <pc:sldMk cId="0" sldId="380"/>
            <ac:spMk id="2" creationId="{00000000-0000-0000-0000-000000000000}"/>
          </ac:spMkLst>
        </pc:spChg>
        <pc:spChg chg="mod">
          <ac:chgData name="Jimmy Gilbert" userId="0212c120946023de" providerId="LiveId" clId="{E5E243B2-1080-44D0-8E5B-2164B0047B59}" dt="2021-09-06T14:40:38.723" v="29"/>
          <ac:spMkLst>
            <pc:docMk/>
            <pc:sldMk cId="0" sldId="380"/>
            <ac:spMk id="19458" creationId="{00000000-0000-0000-0000-000000000000}"/>
          </ac:spMkLst>
        </pc:spChg>
      </pc:sldChg>
      <pc:sldChg chg="modSp mod">
        <pc:chgData name="Jimmy Gilbert" userId="0212c120946023de" providerId="LiveId" clId="{E5E243B2-1080-44D0-8E5B-2164B0047B59}" dt="2021-09-06T14:44:54.593" v="82" actId="20577"/>
        <pc:sldMkLst>
          <pc:docMk/>
          <pc:sldMk cId="2344287550" sldId="421"/>
        </pc:sldMkLst>
        <pc:spChg chg="mod">
          <ac:chgData name="Jimmy Gilbert" userId="0212c120946023de" providerId="LiveId" clId="{E5E243B2-1080-44D0-8E5B-2164B0047B59}" dt="2021-09-06T14:44:54.593" v="82" actId="20577"/>
          <ac:spMkLst>
            <pc:docMk/>
            <pc:sldMk cId="2344287550" sldId="421"/>
            <ac:spMk id="2" creationId="{00000000-0000-0000-0000-000000000000}"/>
          </ac:spMkLst>
        </pc:spChg>
      </pc:sldChg>
      <pc:sldChg chg="del">
        <pc:chgData name="Jimmy Gilbert" userId="0212c120946023de" providerId="LiveId" clId="{E5E243B2-1080-44D0-8E5B-2164B0047B59}" dt="2021-09-06T14:42:13.287" v="46" actId="47"/>
        <pc:sldMkLst>
          <pc:docMk/>
          <pc:sldMk cId="576259174" sldId="422"/>
        </pc:sldMkLst>
      </pc:sldChg>
      <pc:sldChg chg="del">
        <pc:chgData name="Jimmy Gilbert" userId="0212c120946023de" providerId="LiveId" clId="{E5E243B2-1080-44D0-8E5B-2164B0047B59}" dt="2021-09-06T14:42:13.287" v="46" actId="47"/>
        <pc:sldMkLst>
          <pc:docMk/>
          <pc:sldMk cId="1438848471" sldId="423"/>
        </pc:sldMkLst>
      </pc:sldChg>
      <pc:sldChg chg="addSp delSp modSp mod">
        <pc:chgData name="Jimmy Gilbert" userId="0212c120946023de" providerId="LiveId" clId="{E5E243B2-1080-44D0-8E5B-2164B0047B59}" dt="2021-09-06T14:39:51.763" v="23" actId="1076"/>
        <pc:sldMkLst>
          <pc:docMk/>
          <pc:sldMk cId="495964328" sldId="424"/>
        </pc:sldMkLst>
        <pc:picChg chg="add mod">
          <ac:chgData name="Jimmy Gilbert" userId="0212c120946023de" providerId="LiveId" clId="{E5E243B2-1080-44D0-8E5B-2164B0047B59}" dt="2021-09-06T14:39:51.763" v="23" actId="1076"/>
          <ac:picMkLst>
            <pc:docMk/>
            <pc:sldMk cId="495964328" sldId="424"/>
            <ac:picMk id="6" creationId="{85F86FC7-A074-49AA-8CA8-8EE76D7C5F9F}"/>
          </ac:picMkLst>
        </pc:picChg>
        <pc:picChg chg="del">
          <ac:chgData name="Jimmy Gilbert" userId="0212c120946023de" providerId="LiveId" clId="{E5E243B2-1080-44D0-8E5B-2164B0047B59}" dt="2021-09-06T14:39:37.646" v="20" actId="478"/>
          <ac:picMkLst>
            <pc:docMk/>
            <pc:sldMk cId="495964328" sldId="424"/>
            <ac:picMk id="8" creationId="{C8853084-13D8-4571-8B7C-E9D342680C79}"/>
          </ac:picMkLst>
        </pc:picChg>
      </pc:sldChg>
      <pc:sldChg chg="addSp delSp modSp mod">
        <pc:chgData name="Jimmy Gilbert" userId="0212c120946023de" providerId="LiveId" clId="{E5E243B2-1080-44D0-8E5B-2164B0047B59}" dt="2021-09-06T14:40:19.053" v="28" actId="1076"/>
        <pc:sldMkLst>
          <pc:docMk/>
          <pc:sldMk cId="1465094402" sldId="426"/>
        </pc:sldMkLst>
        <pc:spChg chg="mod">
          <ac:chgData name="Jimmy Gilbert" userId="0212c120946023de" providerId="LiveId" clId="{E5E243B2-1080-44D0-8E5B-2164B0047B59}" dt="2021-09-06T14:38:43.954" v="14" actId="20577"/>
          <ac:spMkLst>
            <pc:docMk/>
            <pc:sldMk cId="1465094402" sldId="426"/>
            <ac:spMk id="9217" creationId="{00000000-0000-0000-0000-000000000000}"/>
          </ac:spMkLst>
        </pc:spChg>
        <pc:picChg chg="del">
          <ac:chgData name="Jimmy Gilbert" userId="0212c120946023de" providerId="LiveId" clId="{E5E243B2-1080-44D0-8E5B-2164B0047B59}" dt="2021-09-06T14:38:48.636" v="15" actId="478"/>
          <ac:picMkLst>
            <pc:docMk/>
            <pc:sldMk cId="1465094402" sldId="426"/>
            <ac:picMk id="4" creationId="{6AEB041D-249C-4EB5-AF40-A38E13268E76}"/>
          </ac:picMkLst>
        </pc:picChg>
        <pc:picChg chg="add del mod ord">
          <ac:chgData name="Jimmy Gilbert" userId="0212c120946023de" providerId="LiveId" clId="{E5E243B2-1080-44D0-8E5B-2164B0047B59}" dt="2021-09-06T14:39:46.642" v="21" actId="21"/>
          <ac:picMkLst>
            <pc:docMk/>
            <pc:sldMk cId="1465094402" sldId="426"/>
            <ac:picMk id="8" creationId="{A71320C4-B06C-4EAF-B55A-4C5BC7E998FE}"/>
          </ac:picMkLst>
        </pc:picChg>
        <pc:picChg chg="add mod">
          <ac:chgData name="Jimmy Gilbert" userId="0212c120946023de" providerId="LiveId" clId="{E5E243B2-1080-44D0-8E5B-2164B0047B59}" dt="2021-09-06T14:40:19.053" v="28" actId="1076"/>
          <ac:picMkLst>
            <pc:docMk/>
            <pc:sldMk cId="1465094402" sldId="426"/>
            <ac:picMk id="10" creationId="{606B2C20-AD79-4715-93B5-6384C107A0A4}"/>
          </ac:picMkLst>
        </pc:picChg>
      </pc:sldChg>
      <pc:sldChg chg="modSp del mod">
        <pc:chgData name="Jimmy Gilbert" userId="0212c120946023de" providerId="LiveId" clId="{E5E243B2-1080-44D0-8E5B-2164B0047B59}" dt="2021-09-06T14:43:35.185" v="57" actId="47"/>
        <pc:sldMkLst>
          <pc:docMk/>
          <pc:sldMk cId="2311654000" sldId="430"/>
        </pc:sldMkLst>
        <pc:spChg chg="mod">
          <ac:chgData name="Jimmy Gilbert" userId="0212c120946023de" providerId="LiveId" clId="{E5E243B2-1080-44D0-8E5B-2164B0047B59}" dt="2021-09-06T14:41:58.898" v="44"/>
          <ac:spMkLst>
            <pc:docMk/>
            <pc:sldMk cId="2311654000" sldId="430"/>
            <ac:spMk id="20483" creationId="{00000000-0000-0000-0000-000000000000}"/>
          </ac:spMkLst>
        </pc:spChg>
      </pc:sldChg>
      <pc:sldChg chg="del">
        <pc:chgData name="Jimmy Gilbert" userId="0212c120946023de" providerId="LiveId" clId="{E5E243B2-1080-44D0-8E5B-2164B0047B59}" dt="2021-09-06T14:42:09.469" v="45" actId="47"/>
        <pc:sldMkLst>
          <pc:docMk/>
          <pc:sldMk cId="1638913272" sldId="431"/>
        </pc:sldMkLst>
      </pc:sldChg>
      <pc:sldChg chg="del">
        <pc:chgData name="Jimmy Gilbert" userId="0212c120946023de" providerId="LiveId" clId="{E5E243B2-1080-44D0-8E5B-2164B0047B59}" dt="2021-09-06T14:42:09.469" v="45" actId="47"/>
        <pc:sldMkLst>
          <pc:docMk/>
          <pc:sldMk cId="1035785095" sldId="432"/>
        </pc:sldMkLst>
      </pc:sldChg>
      <pc:sldChg chg="del">
        <pc:chgData name="Jimmy Gilbert" userId="0212c120946023de" providerId="LiveId" clId="{E5E243B2-1080-44D0-8E5B-2164B0047B59}" dt="2021-09-06T14:42:09.469" v="45" actId="47"/>
        <pc:sldMkLst>
          <pc:docMk/>
          <pc:sldMk cId="1367756487" sldId="433"/>
        </pc:sldMkLst>
      </pc:sldChg>
      <pc:sldChg chg="del">
        <pc:chgData name="Jimmy Gilbert" userId="0212c120946023de" providerId="LiveId" clId="{E5E243B2-1080-44D0-8E5B-2164B0047B59}" dt="2021-09-06T14:42:13.287" v="46" actId="47"/>
        <pc:sldMkLst>
          <pc:docMk/>
          <pc:sldMk cId="2436017464" sldId="434"/>
        </pc:sldMkLst>
      </pc:sldChg>
    </pc:docChg>
  </pc:docChgLst>
  <pc:docChgLst>
    <pc:chgData name="Jimmy Gilbert" userId="0212c120946023de" providerId="LiveId" clId="{A64DE8A8-5A3E-4E2A-83FF-8917BF4D6E91}"/>
    <pc:docChg chg="custSel addSld modSld">
      <pc:chgData name="Jimmy Gilbert" userId="0212c120946023de" providerId="LiveId" clId="{A64DE8A8-5A3E-4E2A-83FF-8917BF4D6E91}" dt="2018-04-08T22:12:04.630" v="17" actId="478"/>
      <pc:docMkLst>
        <pc:docMk/>
      </pc:docMkLst>
      <pc:sldChg chg="addSp delSp modSp">
        <pc:chgData name="Jimmy Gilbert" userId="0212c120946023de" providerId="LiveId" clId="{A64DE8A8-5A3E-4E2A-83FF-8917BF4D6E91}" dt="2018-04-08T22:10:26.738" v="4" actId="478"/>
        <pc:sldMkLst>
          <pc:docMk/>
          <pc:sldMk cId="0" sldId="256"/>
        </pc:sldMkLst>
        <pc:spChg chg="add del mod">
          <ac:chgData name="Jimmy Gilbert" userId="0212c120946023de" providerId="LiveId" clId="{A64DE8A8-5A3E-4E2A-83FF-8917BF4D6E91}" dt="2018-04-08T22:10:23.719" v="2" actId="478"/>
          <ac:spMkLst>
            <pc:docMk/>
            <pc:sldMk cId="0" sldId="256"/>
            <ac:spMk id="3" creationId="{604277E9-FD2E-4C09-84C3-F92648E652D6}"/>
          </ac:spMkLst>
        </pc:spChg>
        <pc:spChg chg="del">
          <ac:chgData name="Jimmy Gilbert" userId="0212c120946023de" providerId="LiveId" clId="{A64DE8A8-5A3E-4E2A-83FF-8917BF4D6E91}" dt="2018-04-08T22:10:22.115" v="1" actId="478"/>
          <ac:spMkLst>
            <pc:docMk/>
            <pc:sldMk cId="0" sldId="256"/>
            <ac:spMk id="5" creationId="{00000000-0000-0000-0000-000000000000}"/>
          </ac:spMkLst>
        </pc:spChg>
        <pc:spChg chg="add del mod">
          <ac:chgData name="Jimmy Gilbert" userId="0212c120946023de" providerId="LiveId" clId="{A64DE8A8-5A3E-4E2A-83FF-8917BF4D6E91}" dt="2018-04-08T22:10:26.738" v="4" actId="478"/>
          <ac:spMkLst>
            <pc:docMk/>
            <pc:sldMk cId="0" sldId="256"/>
            <ac:spMk id="6" creationId="{137E7145-D860-4AB8-90C3-296B1E1FCC52}"/>
          </ac:spMkLst>
        </pc:spChg>
        <pc:spChg chg="del">
          <ac:chgData name="Jimmy Gilbert" userId="0212c120946023de" providerId="LiveId" clId="{A64DE8A8-5A3E-4E2A-83FF-8917BF4D6E91}" dt="2018-04-08T22:10:25.272" v="3" actId="478"/>
          <ac:spMkLst>
            <pc:docMk/>
            <pc:sldMk cId="0" sldId="256"/>
            <ac:spMk id="9217" creationId="{00000000-0000-0000-0000-000000000000}"/>
          </ac:spMkLst>
        </pc:spChg>
      </pc:sldChg>
      <pc:sldChg chg="add">
        <pc:chgData name="Jimmy Gilbert" userId="0212c120946023de" providerId="LiveId" clId="{A64DE8A8-5A3E-4E2A-83FF-8917BF4D6E91}" dt="2018-04-08T22:10:18.661" v="0"/>
        <pc:sldMkLst>
          <pc:docMk/>
          <pc:sldMk cId="1465094402" sldId="426"/>
        </pc:sldMkLst>
      </pc:sldChg>
      <pc:sldChg chg="addSp delSp modSp add delAnim">
        <pc:chgData name="Jimmy Gilbert" userId="0212c120946023de" providerId="LiveId" clId="{A64DE8A8-5A3E-4E2A-83FF-8917BF4D6E91}" dt="2018-04-08T22:12:04.630" v="17" actId="478"/>
        <pc:sldMkLst>
          <pc:docMk/>
          <pc:sldMk cId="2530438231" sldId="427"/>
        </pc:sldMkLst>
        <pc:spChg chg="del">
          <ac:chgData name="Jimmy Gilbert" userId="0212c120946023de" providerId="LiveId" clId="{A64DE8A8-5A3E-4E2A-83FF-8917BF4D6E91}" dt="2018-04-08T22:11:28.665" v="7" actId="478"/>
          <ac:spMkLst>
            <pc:docMk/>
            <pc:sldMk cId="2530438231" sldId="427"/>
            <ac:spMk id="2" creationId="{00000000-0000-0000-0000-000000000000}"/>
          </ac:spMkLst>
        </pc:spChg>
        <pc:spChg chg="del">
          <ac:chgData name="Jimmy Gilbert" userId="0212c120946023de" providerId="LiveId" clId="{A64DE8A8-5A3E-4E2A-83FF-8917BF4D6E91}" dt="2018-04-08T22:11:36.507" v="11" actId="478"/>
          <ac:spMkLst>
            <pc:docMk/>
            <pc:sldMk cId="2530438231" sldId="427"/>
            <ac:spMk id="3" creationId="{00000000-0000-0000-0000-000000000000}"/>
          </ac:spMkLst>
        </pc:spChg>
        <pc:spChg chg="add del mod">
          <ac:chgData name="Jimmy Gilbert" userId="0212c120946023de" providerId="LiveId" clId="{A64DE8A8-5A3E-4E2A-83FF-8917BF4D6E91}" dt="2018-04-08T22:11:33.631" v="10" actId="478"/>
          <ac:spMkLst>
            <pc:docMk/>
            <pc:sldMk cId="2530438231" sldId="427"/>
            <ac:spMk id="5" creationId="{C7A77284-B182-48D4-9160-DC771BF3065D}"/>
          </ac:spMkLst>
        </pc:spChg>
        <pc:spChg chg="add del mod">
          <ac:chgData name="Jimmy Gilbert" userId="0212c120946023de" providerId="LiveId" clId="{A64DE8A8-5A3E-4E2A-83FF-8917BF4D6E91}" dt="2018-04-08T22:11:31.990" v="9" actId="478"/>
          <ac:spMkLst>
            <pc:docMk/>
            <pc:sldMk cId="2530438231" sldId="427"/>
            <ac:spMk id="7" creationId="{3FB24881-C3D9-42A0-A9BD-BA7759A77518}"/>
          </ac:spMkLst>
        </pc:spChg>
        <pc:spChg chg="del">
          <ac:chgData name="Jimmy Gilbert" userId="0212c120946023de" providerId="LiveId" clId="{A64DE8A8-5A3E-4E2A-83FF-8917BF4D6E91}" dt="2018-04-08T22:11:25.202" v="6" actId="478"/>
          <ac:spMkLst>
            <pc:docMk/>
            <pc:sldMk cId="2530438231" sldId="427"/>
            <ac:spMk id="8" creationId="{00000000-0000-0000-0000-000000000000}"/>
          </ac:spMkLst>
        </pc:spChg>
        <pc:spChg chg="del">
          <ac:chgData name="Jimmy Gilbert" userId="0212c120946023de" providerId="LiveId" clId="{A64DE8A8-5A3E-4E2A-83FF-8917BF4D6E91}" dt="2018-04-08T22:12:04.630" v="17" actId="478"/>
          <ac:spMkLst>
            <pc:docMk/>
            <pc:sldMk cId="2530438231" sldId="427"/>
            <ac:spMk id="10" creationId="{00000000-0000-0000-0000-000000000000}"/>
          </ac:spMkLst>
        </pc:spChg>
        <pc:spChg chg="del">
          <ac:chgData name="Jimmy Gilbert" userId="0212c120946023de" providerId="LiveId" clId="{A64DE8A8-5A3E-4E2A-83FF-8917BF4D6E91}" dt="2018-04-08T22:12:02.511" v="16" actId="478"/>
          <ac:spMkLst>
            <pc:docMk/>
            <pc:sldMk cId="2530438231" sldId="427"/>
            <ac:spMk id="11" creationId="{00000000-0000-0000-0000-000000000000}"/>
          </ac:spMkLst>
        </pc:spChg>
        <pc:spChg chg="add del mod">
          <ac:chgData name="Jimmy Gilbert" userId="0212c120946023de" providerId="LiveId" clId="{A64DE8A8-5A3E-4E2A-83FF-8917BF4D6E91}" dt="2018-04-08T22:11:40.220" v="12"/>
          <ac:spMkLst>
            <pc:docMk/>
            <pc:sldMk cId="2530438231" sldId="427"/>
            <ac:spMk id="13" creationId="{A84E2784-18A1-4EDA-B4B7-3E6D3AFF0A9D}"/>
          </ac:spMkLst>
        </pc:spChg>
        <pc:spChg chg="add del mod">
          <ac:chgData name="Jimmy Gilbert" userId="0212c120946023de" providerId="LiveId" clId="{A64DE8A8-5A3E-4E2A-83FF-8917BF4D6E91}" dt="2018-04-08T22:11:44.359" v="15" actId="478"/>
          <ac:spMkLst>
            <pc:docMk/>
            <pc:sldMk cId="2530438231" sldId="427"/>
            <ac:spMk id="14" creationId="{4069C75A-E01B-487D-89F7-103F5F75783B}"/>
          </ac:spMkLst>
        </pc:spChg>
        <pc:spChg chg="add del mod">
          <ac:chgData name="Jimmy Gilbert" userId="0212c120946023de" providerId="LiveId" clId="{A64DE8A8-5A3E-4E2A-83FF-8917BF4D6E91}" dt="2018-04-08T22:11:41.951" v="13" actId="478"/>
          <ac:spMkLst>
            <pc:docMk/>
            <pc:sldMk cId="2530438231" sldId="427"/>
            <ac:spMk id="15" creationId="{465AA17C-7E1E-4C29-B386-E1D866AB85F3}"/>
          </ac:spMkLst>
        </pc:spChg>
        <pc:spChg chg="add del mod">
          <ac:chgData name="Jimmy Gilbert" userId="0212c120946023de" providerId="LiveId" clId="{A64DE8A8-5A3E-4E2A-83FF-8917BF4D6E91}" dt="2018-04-08T22:11:43.294" v="14" actId="478"/>
          <ac:spMkLst>
            <pc:docMk/>
            <pc:sldMk cId="2530438231" sldId="427"/>
            <ac:spMk id="16" creationId="{C9EFBAE8-F22A-459E-B927-CF0E2E2D254E}"/>
          </ac:spMkLst>
        </pc:spChg>
        <pc:spChg chg="del">
          <ac:chgData name="Jimmy Gilbert" userId="0212c120946023de" providerId="LiveId" clId="{A64DE8A8-5A3E-4E2A-83FF-8917BF4D6E91}" dt="2018-04-08T22:11:30.610" v="8" actId="478"/>
          <ac:spMkLst>
            <pc:docMk/>
            <pc:sldMk cId="2530438231" sldId="427"/>
            <ac:spMk id="17411" creationId="{00000000-0000-0000-0000-000000000000}"/>
          </ac:spMkLst>
        </pc:spChg>
      </pc:sldChg>
    </pc:docChg>
  </pc:docChgLst>
  <pc:docChgLst>
    <pc:chgData name="Jimmy Gilbert" userId="0212c120946023de" providerId="LiveId" clId="{4CE75ADA-626B-449F-953A-AAB19D351EC0}"/>
    <pc:docChg chg="undo custSel addSld delSld modSld modSection">
      <pc:chgData name="Jimmy Gilbert" userId="0212c120946023de" providerId="LiveId" clId="{4CE75ADA-626B-449F-953A-AAB19D351EC0}" dt="2023-10-17T17:26:49.214" v="278" actId="20577"/>
      <pc:docMkLst>
        <pc:docMk/>
      </pc:docMkLst>
      <pc:sldChg chg="add del">
        <pc:chgData name="Jimmy Gilbert" userId="0212c120946023de" providerId="LiveId" clId="{4CE75ADA-626B-449F-953A-AAB19D351EC0}" dt="2023-10-17T16:49:01.258" v="56" actId="47"/>
        <pc:sldMkLst>
          <pc:docMk/>
          <pc:sldMk cId="0" sldId="259"/>
        </pc:sldMkLst>
      </pc:sldChg>
      <pc:sldChg chg="modSp mod modAnim">
        <pc:chgData name="Jimmy Gilbert" userId="0212c120946023de" providerId="LiveId" clId="{4CE75ADA-626B-449F-953A-AAB19D351EC0}" dt="2023-10-17T17:24:42.438" v="272"/>
        <pc:sldMkLst>
          <pc:docMk/>
          <pc:sldMk cId="0" sldId="323"/>
        </pc:sldMkLst>
        <pc:spChg chg="mod">
          <ac:chgData name="Jimmy Gilbert" userId="0212c120946023de" providerId="LiveId" clId="{4CE75ADA-626B-449F-953A-AAB19D351EC0}" dt="2023-10-17T16:57:50.705" v="127" actId="27636"/>
          <ac:spMkLst>
            <pc:docMk/>
            <pc:sldMk cId="0" sldId="323"/>
            <ac:spMk id="2" creationId="{1F94BD5F-FF21-4F15-93AF-98EA691EFEBD}"/>
          </ac:spMkLst>
        </pc:spChg>
        <pc:spChg chg="mod">
          <ac:chgData name="Jimmy Gilbert" userId="0212c120946023de" providerId="LiveId" clId="{4CE75ADA-626B-449F-953A-AAB19D351EC0}" dt="2023-10-17T17:24:42.438" v="272"/>
          <ac:spMkLst>
            <pc:docMk/>
            <pc:sldMk cId="0" sldId="323"/>
            <ac:spMk id="1028" creationId="{1EAB7C9F-9101-4F51-97DA-98E7E67385D4}"/>
          </ac:spMkLst>
        </pc:spChg>
        <pc:graphicFrameChg chg="mod">
          <ac:chgData name="Jimmy Gilbert" userId="0212c120946023de" providerId="LiveId" clId="{4CE75ADA-626B-449F-953A-AAB19D351EC0}" dt="2023-10-17T16:57:56.935" v="129" actId="1076"/>
          <ac:graphicFrameMkLst>
            <pc:docMk/>
            <pc:sldMk cId="0" sldId="323"/>
            <ac:graphicFrameMk id="1026" creationId="{26CC38D0-6CB3-4B7E-8CB4-B9B83F8F0519}"/>
          </ac:graphicFrameMkLst>
        </pc:graphicFrameChg>
      </pc:sldChg>
      <pc:sldChg chg="modSp mod modAnim">
        <pc:chgData name="Jimmy Gilbert" userId="0212c120946023de" providerId="LiveId" clId="{4CE75ADA-626B-449F-953A-AAB19D351EC0}" dt="2023-10-17T17:24:56.825" v="275" actId="255"/>
        <pc:sldMkLst>
          <pc:docMk/>
          <pc:sldMk cId="0" sldId="324"/>
        </pc:sldMkLst>
        <pc:spChg chg="mod">
          <ac:chgData name="Jimmy Gilbert" userId="0212c120946023de" providerId="LiveId" clId="{4CE75ADA-626B-449F-953A-AAB19D351EC0}" dt="2023-10-17T17:02:01.147" v="152" actId="27636"/>
          <ac:spMkLst>
            <pc:docMk/>
            <pc:sldMk cId="0" sldId="324"/>
            <ac:spMk id="2" creationId="{B832B69A-888B-4BBE-9EE4-7DA2EFD62C35}"/>
          </ac:spMkLst>
        </pc:spChg>
        <pc:spChg chg="mod">
          <ac:chgData name="Jimmy Gilbert" userId="0212c120946023de" providerId="LiveId" clId="{4CE75ADA-626B-449F-953A-AAB19D351EC0}" dt="2023-10-17T17:24:56.825" v="275" actId="255"/>
          <ac:spMkLst>
            <pc:docMk/>
            <pc:sldMk cId="0" sldId="324"/>
            <ac:spMk id="2052" creationId="{9FF71224-9038-4928-8305-5449D12082FB}"/>
          </ac:spMkLst>
        </pc:spChg>
        <pc:graphicFrameChg chg="mod">
          <ac:chgData name="Jimmy Gilbert" userId="0212c120946023de" providerId="LiveId" clId="{4CE75ADA-626B-449F-953A-AAB19D351EC0}" dt="2023-10-17T17:02:13.503" v="157" actId="14100"/>
          <ac:graphicFrameMkLst>
            <pc:docMk/>
            <pc:sldMk cId="0" sldId="324"/>
            <ac:graphicFrameMk id="2050" creationId="{113BE794-46C4-4037-8441-BF1A1EDF75C9}"/>
          </ac:graphicFrameMkLst>
        </pc:graphicFrameChg>
        <pc:picChg chg="mod">
          <ac:chgData name="Jimmy Gilbert" userId="0212c120946023de" providerId="LiveId" clId="{4CE75ADA-626B-449F-953A-AAB19D351EC0}" dt="2023-10-17T17:02:07.647" v="155" actId="1076"/>
          <ac:picMkLst>
            <pc:docMk/>
            <pc:sldMk cId="0" sldId="324"/>
            <ac:picMk id="5" creationId="{616DD3F5-1B04-4B91-89B8-0613D986A11B}"/>
          </ac:picMkLst>
        </pc:picChg>
      </pc:sldChg>
      <pc:sldChg chg="modSp mod modAnim">
        <pc:chgData name="Jimmy Gilbert" userId="0212c120946023de" providerId="LiveId" clId="{4CE75ADA-626B-449F-953A-AAB19D351EC0}" dt="2023-10-17T17:24:12.453" v="262"/>
        <pc:sldMkLst>
          <pc:docMk/>
          <pc:sldMk cId="0" sldId="325"/>
        </pc:sldMkLst>
        <pc:spChg chg="mod">
          <ac:chgData name="Jimmy Gilbert" userId="0212c120946023de" providerId="LiveId" clId="{4CE75ADA-626B-449F-953A-AAB19D351EC0}" dt="2023-10-17T17:05:40.400" v="195" actId="27636"/>
          <ac:spMkLst>
            <pc:docMk/>
            <pc:sldMk cId="0" sldId="325"/>
            <ac:spMk id="2" creationId="{80EB487E-BCE5-41CC-A3BB-C45C13397818}"/>
          </ac:spMkLst>
        </pc:spChg>
        <pc:spChg chg="mod">
          <ac:chgData name="Jimmy Gilbert" userId="0212c120946023de" providerId="LiveId" clId="{4CE75ADA-626B-449F-953A-AAB19D351EC0}" dt="2023-10-17T17:24:12.453" v="262"/>
          <ac:spMkLst>
            <pc:docMk/>
            <pc:sldMk cId="0" sldId="325"/>
            <ac:spMk id="9220" creationId="{22CDA71A-1881-4B98-9993-7825DF0BA33A}"/>
          </ac:spMkLst>
        </pc:spChg>
        <pc:picChg chg="mod">
          <ac:chgData name="Jimmy Gilbert" userId="0212c120946023de" providerId="LiveId" clId="{4CE75ADA-626B-449F-953A-AAB19D351EC0}" dt="2023-10-17T17:05:46.472" v="197" actId="14100"/>
          <ac:picMkLst>
            <pc:docMk/>
            <pc:sldMk cId="0" sldId="325"/>
            <ac:picMk id="9219" creationId="{0B8069DD-446E-4A3B-A1BE-F58516901C40}"/>
          </ac:picMkLst>
        </pc:picChg>
      </pc:sldChg>
      <pc:sldChg chg="modSp mod">
        <pc:chgData name="Jimmy Gilbert" userId="0212c120946023de" providerId="LiveId" clId="{4CE75ADA-626B-449F-953A-AAB19D351EC0}" dt="2023-10-17T17:24:17.396" v="265"/>
        <pc:sldMkLst>
          <pc:docMk/>
          <pc:sldMk cId="0" sldId="326"/>
        </pc:sldMkLst>
        <pc:spChg chg="mod">
          <ac:chgData name="Jimmy Gilbert" userId="0212c120946023de" providerId="LiveId" clId="{4CE75ADA-626B-449F-953A-AAB19D351EC0}" dt="2023-10-17T17:24:17.396" v="265"/>
          <ac:spMkLst>
            <pc:docMk/>
            <pc:sldMk cId="0" sldId="326"/>
            <ac:spMk id="10244" creationId="{C6C22F6C-3BAE-4EDF-80B0-612DC06AEF39}"/>
          </ac:spMkLst>
        </pc:spChg>
      </pc:sldChg>
      <pc:sldChg chg="modSp mod modAnim">
        <pc:chgData name="Jimmy Gilbert" userId="0212c120946023de" providerId="LiveId" clId="{4CE75ADA-626B-449F-953A-AAB19D351EC0}" dt="2023-10-17T17:24:23.283" v="267"/>
        <pc:sldMkLst>
          <pc:docMk/>
          <pc:sldMk cId="0" sldId="327"/>
        </pc:sldMkLst>
        <pc:spChg chg="mod">
          <ac:chgData name="Jimmy Gilbert" userId="0212c120946023de" providerId="LiveId" clId="{4CE75ADA-626B-449F-953A-AAB19D351EC0}" dt="2023-10-17T17:13:06.058" v="213" actId="20577"/>
          <ac:spMkLst>
            <pc:docMk/>
            <pc:sldMk cId="0" sldId="327"/>
            <ac:spMk id="2" creationId="{E4E1CB52-3DAA-460A-B90F-F7C4B6056C25}"/>
          </ac:spMkLst>
        </pc:spChg>
        <pc:spChg chg="mod">
          <ac:chgData name="Jimmy Gilbert" userId="0212c120946023de" providerId="LiveId" clId="{4CE75ADA-626B-449F-953A-AAB19D351EC0}" dt="2023-10-17T17:24:23.283" v="267"/>
          <ac:spMkLst>
            <pc:docMk/>
            <pc:sldMk cId="0" sldId="327"/>
            <ac:spMk id="11268" creationId="{89F3CC5A-0233-4FC0-8067-8E8CB6673809}"/>
          </ac:spMkLst>
        </pc:spChg>
        <pc:picChg chg="mod">
          <ac:chgData name="Jimmy Gilbert" userId="0212c120946023de" providerId="LiveId" clId="{4CE75ADA-626B-449F-953A-AAB19D351EC0}" dt="2023-10-17T17:13:22.784" v="214" actId="14100"/>
          <ac:picMkLst>
            <pc:docMk/>
            <pc:sldMk cId="0" sldId="327"/>
            <ac:picMk id="11267" creationId="{52B52F87-DFBE-4C40-A3E5-A0848944677F}"/>
          </ac:picMkLst>
        </pc:picChg>
      </pc:sldChg>
      <pc:sldChg chg="modSp mod modAnim">
        <pc:chgData name="Jimmy Gilbert" userId="0212c120946023de" providerId="LiveId" clId="{4CE75ADA-626B-449F-953A-AAB19D351EC0}" dt="2023-10-17T17:24:25.810" v="268"/>
        <pc:sldMkLst>
          <pc:docMk/>
          <pc:sldMk cId="0" sldId="328"/>
        </pc:sldMkLst>
        <pc:spChg chg="mod">
          <ac:chgData name="Jimmy Gilbert" userId="0212c120946023de" providerId="LiveId" clId="{4CE75ADA-626B-449F-953A-AAB19D351EC0}" dt="2023-10-17T17:19:21.595" v="233" actId="5793"/>
          <ac:spMkLst>
            <pc:docMk/>
            <pc:sldMk cId="0" sldId="328"/>
            <ac:spMk id="2" creationId="{E1B36A15-3238-40EE-876F-41C1A149E0D0}"/>
          </ac:spMkLst>
        </pc:spChg>
        <pc:spChg chg="mod">
          <ac:chgData name="Jimmy Gilbert" userId="0212c120946023de" providerId="LiveId" clId="{4CE75ADA-626B-449F-953A-AAB19D351EC0}" dt="2023-10-17T17:24:25.810" v="268"/>
          <ac:spMkLst>
            <pc:docMk/>
            <pc:sldMk cId="0" sldId="328"/>
            <ac:spMk id="3076" creationId="{A3E2A69B-001B-4207-96E1-30422BEDBCC0}"/>
          </ac:spMkLst>
        </pc:spChg>
        <pc:graphicFrameChg chg="mod ord">
          <ac:chgData name="Jimmy Gilbert" userId="0212c120946023de" providerId="LiveId" clId="{4CE75ADA-626B-449F-953A-AAB19D351EC0}" dt="2023-10-17T17:18:50.826" v="226" actId="167"/>
          <ac:graphicFrameMkLst>
            <pc:docMk/>
            <pc:sldMk cId="0" sldId="328"/>
            <ac:graphicFrameMk id="3074" creationId="{1DED83A5-C659-46B2-A8C9-6CB4759AEEB4}"/>
          </ac:graphicFrameMkLst>
        </pc:graphicFrameChg>
      </pc:sldChg>
      <pc:sldChg chg="modSp mod">
        <pc:chgData name="Jimmy Gilbert" userId="0212c120946023de" providerId="LiveId" clId="{4CE75ADA-626B-449F-953A-AAB19D351EC0}" dt="2023-10-17T17:24:28.834" v="269"/>
        <pc:sldMkLst>
          <pc:docMk/>
          <pc:sldMk cId="0" sldId="329"/>
        </pc:sldMkLst>
        <pc:spChg chg="mod">
          <ac:chgData name="Jimmy Gilbert" userId="0212c120946023de" providerId="LiveId" clId="{4CE75ADA-626B-449F-953A-AAB19D351EC0}" dt="2023-10-17T17:24:28.834" v="269"/>
          <ac:spMkLst>
            <pc:docMk/>
            <pc:sldMk cId="0" sldId="329"/>
            <ac:spMk id="12291" creationId="{3BD61012-D2A0-42AA-87FB-EA03AA161549}"/>
          </ac:spMkLst>
        </pc:spChg>
        <pc:picChg chg="mod">
          <ac:chgData name="Jimmy Gilbert" userId="0212c120946023de" providerId="LiveId" clId="{4CE75ADA-626B-449F-953A-AAB19D351EC0}" dt="2023-10-17T17:07:50.892" v="201" actId="1076"/>
          <ac:picMkLst>
            <pc:docMk/>
            <pc:sldMk cId="0" sldId="329"/>
            <ac:picMk id="4" creationId="{F32F10C6-CC59-48B9-BF2F-0A76660382BD}"/>
          </ac:picMkLst>
        </pc:picChg>
        <pc:picChg chg="mod">
          <ac:chgData name="Jimmy Gilbert" userId="0212c120946023de" providerId="LiveId" clId="{4CE75ADA-626B-449F-953A-AAB19D351EC0}" dt="2023-10-17T17:07:41.826" v="200" actId="1076"/>
          <ac:picMkLst>
            <pc:docMk/>
            <pc:sldMk cId="0" sldId="329"/>
            <ac:picMk id="6" creationId="{59E3962C-E951-4C88-80F2-46EBF315FFDA}"/>
          </ac:picMkLst>
        </pc:picChg>
      </pc:sldChg>
      <pc:sldChg chg="delSp modSp mod delAnim modAnim">
        <pc:chgData name="Jimmy Gilbert" userId="0212c120946023de" providerId="LiveId" clId="{4CE75ADA-626B-449F-953A-AAB19D351EC0}" dt="2023-10-17T17:22:40.856" v="239" actId="20577"/>
        <pc:sldMkLst>
          <pc:docMk/>
          <pc:sldMk cId="0" sldId="380"/>
        </pc:sldMkLst>
        <pc:spChg chg="mod">
          <ac:chgData name="Jimmy Gilbert" userId="0212c120946023de" providerId="LiveId" clId="{4CE75ADA-626B-449F-953A-AAB19D351EC0}" dt="2023-10-17T17:22:40.856" v="239" actId="20577"/>
          <ac:spMkLst>
            <pc:docMk/>
            <pc:sldMk cId="0" sldId="380"/>
            <ac:spMk id="19458" creationId="{00000000-0000-0000-0000-000000000000}"/>
          </ac:spMkLst>
        </pc:spChg>
        <pc:picChg chg="del">
          <ac:chgData name="Jimmy Gilbert" userId="0212c120946023de" providerId="LiveId" clId="{4CE75ADA-626B-449F-953A-AAB19D351EC0}" dt="2023-10-17T16:53:25.787" v="64" actId="478"/>
          <ac:picMkLst>
            <pc:docMk/>
            <pc:sldMk cId="0" sldId="380"/>
            <ac:picMk id="8" creationId="{55F42397-65D8-4FB6-A2AA-8A19AF6B1DCA}"/>
          </ac:picMkLst>
        </pc:picChg>
      </pc:sldChg>
      <pc:sldChg chg="modSp mod">
        <pc:chgData name="Jimmy Gilbert" userId="0212c120946023de" providerId="LiveId" clId="{4CE75ADA-626B-449F-953A-AAB19D351EC0}" dt="2023-10-17T17:23:47.356" v="255" actId="255"/>
        <pc:sldMkLst>
          <pc:docMk/>
          <pc:sldMk cId="2344287550" sldId="421"/>
        </pc:sldMkLst>
        <pc:spChg chg="mod">
          <ac:chgData name="Jimmy Gilbert" userId="0212c120946023de" providerId="LiveId" clId="{4CE75ADA-626B-449F-953A-AAB19D351EC0}" dt="2023-10-17T17:23:47.356" v="255" actId="255"/>
          <ac:spMkLst>
            <pc:docMk/>
            <pc:sldMk cId="2344287550" sldId="421"/>
            <ac:spMk id="2" creationId="{00000000-0000-0000-0000-000000000000}"/>
          </ac:spMkLst>
        </pc:spChg>
        <pc:spChg chg="mod">
          <ac:chgData name="Jimmy Gilbert" userId="0212c120946023de" providerId="LiveId" clId="{4CE75ADA-626B-449F-953A-AAB19D351EC0}" dt="2023-10-17T17:23:26.474" v="247"/>
          <ac:spMkLst>
            <pc:docMk/>
            <pc:sldMk cId="2344287550" sldId="421"/>
            <ac:spMk id="5" creationId="{00000000-0000-0000-0000-000000000000}"/>
          </ac:spMkLst>
        </pc:spChg>
      </pc:sldChg>
      <pc:sldChg chg="modSp mod">
        <pc:chgData name="Jimmy Gilbert" userId="0212c120946023de" providerId="LiveId" clId="{4CE75ADA-626B-449F-953A-AAB19D351EC0}" dt="2023-10-17T17:26:49.214" v="278" actId="20577"/>
        <pc:sldMkLst>
          <pc:docMk/>
          <pc:sldMk cId="1465094402" sldId="426"/>
        </pc:sldMkLst>
        <pc:spChg chg="mod">
          <ac:chgData name="Jimmy Gilbert" userId="0212c120946023de" providerId="LiveId" clId="{4CE75ADA-626B-449F-953A-AAB19D351EC0}" dt="2023-10-17T17:26:49.214" v="278" actId="20577"/>
          <ac:spMkLst>
            <pc:docMk/>
            <pc:sldMk cId="1465094402" sldId="426"/>
            <ac:spMk id="9217" creationId="{00000000-0000-0000-0000-000000000000}"/>
          </ac:spMkLst>
        </pc:spChg>
      </pc:sldChg>
      <pc:sldChg chg="addSp modSp mod modClrScheme chgLayout">
        <pc:chgData name="Jimmy Gilbert" userId="0212c120946023de" providerId="LiveId" clId="{4CE75ADA-626B-449F-953A-AAB19D351EC0}" dt="2023-10-17T17:23:07.039" v="240"/>
        <pc:sldMkLst>
          <pc:docMk/>
          <pc:sldMk cId="462171482" sldId="428"/>
        </pc:sldMkLst>
        <pc:spChg chg="mod ord">
          <ac:chgData name="Jimmy Gilbert" userId="0212c120946023de" providerId="LiveId" clId="{4CE75ADA-626B-449F-953A-AAB19D351EC0}" dt="2023-10-17T17:23:07.039" v="240"/>
          <ac:spMkLst>
            <pc:docMk/>
            <pc:sldMk cId="462171482" sldId="428"/>
            <ac:spMk id="2" creationId="{00000000-0000-0000-0000-000000000000}"/>
          </ac:spMkLst>
        </pc:spChg>
        <pc:spChg chg="mod ord">
          <ac:chgData name="Jimmy Gilbert" userId="0212c120946023de" providerId="LiveId" clId="{4CE75ADA-626B-449F-953A-AAB19D351EC0}" dt="2023-10-17T16:48:21.856" v="1" actId="700"/>
          <ac:spMkLst>
            <pc:docMk/>
            <pc:sldMk cId="462171482" sldId="428"/>
            <ac:spMk id="3" creationId="{00000000-0000-0000-0000-000000000000}"/>
          </ac:spMkLst>
        </pc:spChg>
        <pc:spChg chg="mod ord">
          <ac:chgData name="Jimmy Gilbert" userId="0212c120946023de" providerId="LiveId" clId="{4CE75ADA-626B-449F-953A-AAB19D351EC0}" dt="2023-10-17T16:48:21.856" v="1" actId="700"/>
          <ac:spMkLst>
            <pc:docMk/>
            <pc:sldMk cId="462171482" sldId="428"/>
            <ac:spMk id="4" creationId="{00000000-0000-0000-0000-000000000000}"/>
          </ac:spMkLst>
        </pc:spChg>
        <pc:spChg chg="mod ord">
          <ac:chgData name="Jimmy Gilbert" userId="0212c120946023de" providerId="LiveId" clId="{4CE75ADA-626B-449F-953A-AAB19D351EC0}" dt="2023-10-17T16:48:21.856" v="1" actId="700"/>
          <ac:spMkLst>
            <pc:docMk/>
            <pc:sldMk cId="462171482" sldId="428"/>
            <ac:spMk id="5" creationId="{00000000-0000-0000-0000-000000000000}"/>
          </ac:spMkLst>
        </pc:spChg>
        <pc:spChg chg="add mod ord">
          <ac:chgData name="Jimmy Gilbert" userId="0212c120946023de" providerId="LiveId" clId="{4CE75ADA-626B-449F-953A-AAB19D351EC0}" dt="2023-10-17T16:54:53.790" v="113" actId="20577"/>
          <ac:spMkLst>
            <pc:docMk/>
            <pc:sldMk cId="462171482" sldId="428"/>
            <ac:spMk id="6" creationId="{B22FC4F6-6FA9-9857-525A-8C2619BC5160}"/>
          </ac:spMkLst>
        </pc:spChg>
        <pc:spChg chg="mod ord">
          <ac:chgData name="Jimmy Gilbert" userId="0212c120946023de" providerId="LiveId" clId="{4CE75ADA-626B-449F-953A-AAB19D351EC0}" dt="2023-10-17T16:48:21.856" v="1" actId="700"/>
          <ac:spMkLst>
            <pc:docMk/>
            <pc:sldMk cId="462171482" sldId="428"/>
            <ac:spMk id="10242" creationId="{00000000-0000-0000-0000-000000000000}"/>
          </ac:spMkLst>
        </pc:spChg>
        <pc:spChg chg="mod ord">
          <ac:chgData name="Jimmy Gilbert" userId="0212c120946023de" providerId="LiveId" clId="{4CE75ADA-626B-449F-953A-AAB19D351EC0}" dt="2023-10-17T16:54:44.401" v="103" actId="313"/>
          <ac:spMkLst>
            <pc:docMk/>
            <pc:sldMk cId="462171482" sldId="428"/>
            <ac:spMk id="19458" creationId="{00000000-0000-0000-0000-000000000000}"/>
          </ac:spMkLst>
        </pc:spChg>
        <pc:picChg chg="mod">
          <ac:chgData name="Jimmy Gilbert" userId="0212c120946023de" providerId="LiveId" clId="{4CE75ADA-626B-449F-953A-AAB19D351EC0}" dt="2023-10-17T16:48:28.782" v="4" actId="14100"/>
          <ac:picMkLst>
            <pc:docMk/>
            <pc:sldMk cId="462171482" sldId="428"/>
            <ac:picMk id="7" creationId="{EA9DFE4E-2FD1-4089-8BE2-F75F9090AE6D}"/>
          </ac:picMkLst>
        </pc:picChg>
      </pc:sldChg>
    </pc:docChg>
  </pc:docChgLst>
  <pc:docChgLst>
    <pc:chgData userId="0212c120946023de" providerId="LiveId" clId="{FB0BA7A0-2508-436A-A64A-1B8A1E00D279}"/>
    <pc:docChg chg="modSld modMainMaster">
      <pc:chgData name="" userId="0212c120946023de" providerId="LiveId" clId="{FB0BA7A0-2508-436A-A64A-1B8A1E00D279}" dt="2018-01-08T15:05:03.404" v="64" actId="14100"/>
      <pc:docMkLst>
        <pc:docMk/>
      </pc:docMkLst>
      <pc:sldChg chg="modTransition">
        <pc:chgData name="" userId="0212c120946023de" providerId="LiveId" clId="{FB0BA7A0-2508-436A-A64A-1B8A1E00D279}" dt="2018-01-08T14:58:44.359" v="22" actId="14100"/>
        <pc:sldMkLst>
          <pc:docMk/>
          <pc:sldMk cId="0" sldId="256"/>
        </pc:sldMkLst>
      </pc:sldChg>
      <pc:sldChg chg="modTransition">
        <pc:chgData name="" userId="0212c120946023de" providerId="LiveId" clId="{FB0BA7A0-2508-436A-A64A-1B8A1E00D279}" dt="2018-01-08T14:58:56.964" v="23" actId="14100"/>
        <pc:sldMkLst>
          <pc:docMk/>
          <pc:sldMk cId="0" sldId="259"/>
        </pc:sldMkLst>
      </pc:sldChg>
      <pc:sldChg chg="modSp modTransition">
        <pc:chgData name="" userId="0212c120946023de" providerId="LiveId" clId="{FB0BA7A0-2508-436A-A64A-1B8A1E00D279}" dt="2018-01-08T14:58:56.964" v="23" actId="14100"/>
        <pc:sldMkLst>
          <pc:docMk/>
          <pc:sldMk cId="0" sldId="380"/>
        </pc:sldMkLst>
        <pc:spChg chg="mod">
          <ac:chgData name="" userId="0212c120946023de" providerId="LiveId" clId="{FB0BA7A0-2508-436A-A64A-1B8A1E00D279}" dt="2018-01-08T14:55:20.184" v="2" actId="368"/>
          <ac:spMkLst>
            <pc:docMk/>
            <pc:sldMk cId="0" sldId="380"/>
            <ac:spMk id="19458" creationId="{00000000-0000-0000-0000-000000000000}"/>
          </ac:spMkLst>
        </pc:spChg>
        <pc:spChg chg="mod">
          <ac:chgData name="" userId="0212c120946023de" providerId="LiveId" clId="{FB0BA7A0-2508-436A-A64A-1B8A1E00D279}" dt="2018-01-08T14:55:23.694" v="3" actId="368"/>
          <ac:spMkLst>
            <pc:docMk/>
            <pc:sldMk cId="0" sldId="380"/>
            <ac:spMk id="19461" creationId="{00000000-0000-0000-0000-000000000000}"/>
          </ac:spMkLst>
        </pc:spChg>
      </pc:sldChg>
      <pc:sldChg chg="modSp modTransition">
        <pc:chgData name="" userId="0212c120946023de" providerId="LiveId" clId="{FB0BA7A0-2508-436A-A64A-1B8A1E00D279}" dt="2018-01-08T14:58:25.319" v="21" actId="14100"/>
        <pc:sldMkLst>
          <pc:docMk/>
          <pc:sldMk cId="0" sldId="387"/>
        </pc:sldMkLst>
        <pc:spChg chg="mod">
          <ac:chgData name="" userId="0212c120946023de" providerId="LiveId" clId="{FB0BA7A0-2508-436A-A64A-1B8A1E00D279}" dt="2018-01-08T14:55:09.223" v="1" actId="368"/>
          <ac:spMkLst>
            <pc:docMk/>
            <pc:sldMk cId="0" sldId="387"/>
            <ac:spMk id="18435" creationId="{00000000-0000-0000-0000-000000000000}"/>
          </ac:spMkLst>
        </pc:spChg>
      </pc:sldChg>
      <pc:sldChg chg="modTransition">
        <pc:chgData name="" userId="0212c120946023de" providerId="LiveId" clId="{FB0BA7A0-2508-436A-A64A-1B8A1E00D279}" dt="2018-01-08T14:58:56.964" v="23" actId="14100"/>
        <pc:sldMkLst>
          <pc:docMk/>
          <pc:sldMk cId="903783772" sldId="399"/>
        </pc:sldMkLst>
      </pc:sldChg>
      <pc:sldChg chg="modTransition">
        <pc:chgData name="" userId="0212c120946023de" providerId="LiveId" clId="{FB0BA7A0-2508-436A-A64A-1B8A1E00D279}" dt="2018-01-08T14:59:02.619" v="24" actId="14100"/>
        <pc:sldMkLst>
          <pc:docMk/>
          <pc:sldMk cId="1485856511" sldId="410"/>
        </pc:sldMkLst>
      </pc:sldChg>
      <pc:sldChg chg="modTransition">
        <pc:chgData name="" userId="0212c120946023de" providerId="LiveId" clId="{FB0BA7A0-2508-436A-A64A-1B8A1E00D279}" dt="2018-01-08T14:57:08.652" v="17" actId="14100"/>
        <pc:sldMkLst>
          <pc:docMk/>
          <pc:sldMk cId="2344287550" sldId="421"/>
        </pc:sldMkLst>
      </pc:sldChg>
      <pc:sldChg chg="modTransition">
        <pc:chgData name="" userId="0212c120946023de" providerId="LiveId" clId="{FB0BA7A0-2508-436A-A64A-1B8A1E00D279}" dt="2018-01-08T14:58:16.084" v="20" actId="14100"/>
        <pc:sldMkLst>
          <pc:docMk/>
          <pc:sldMk cId="576259174" sldId="422"/>
        </pc:sldMkLst>
      </pc:sldChg>
      <pc:sldChg chg="modSp modTransition">
        <pc:chgData name="" userId="0212c120946023de" providerId="LiveId" clId="{FB0BA7A0-2508-436A-A64A-1B8A1E00D279}" dt="2018-01-08T14:58:25.319" v="21" actId="14100"/>
        <pc:sldMkLst>
          <pc:docMk/>
          <pc:sldMk cId="1438848471" sldId="423"/>
        </pc:sldMkLst>
        <pc:spChg chg="mod">
          <ac:chgData name="" userId="0212c120946023de" providerId="LiveId" clId="{FB0BA7A0-2508-436A-A64A-1B8A1E00D279}" dt="2018-01-08T14:55:02.525" v="0" actId="368"/>
          <ac:spMkLst>
            <pc:docMk/>
            <pc:sldMk cId="1438848471" sldId="423"/>
            <ac:spMk id="18435" creationId="{00000000-0000-0000-0000-000000000000}"/>
          </ac:spMkLst>
        </pc:spChg>
      </pc:sldChg>
      <pc:sldChg chg="modTransition">
        <pc:chgData name="" userId="0212c120946023de" providerId="LiveId" clId="{FB0BA7A0-2508-436A-A64A-1B8A1E00D279}" dt="2018-01-08T14:56:54.806" v="16" actId="14100"/>
        <pc:sldMkLst>
          <pc:docMk/>
          <pc:sldMk cId="495964328" sldId="424"/>
        </pc:sldMkLst>
      </pc:sldChg>
      <pc:sldChg chg="modTransition">
        <pc:chgData name="" userId="0212c120946023de" providerId="LiveId" clId="{FB0BA7A0-2508-436A-A64A-1B8A1E00D279}" dt="2018-01-08T14:58:25.319" v="21" actId="14100"/>
        <pc:sldMkLst>
          <pc:docMk/>
          <pc:sldMk cId="1143138169" sldId="425"/>
        </pc:sldMkLst>
      </pc:sldChg>
      <pc:sldMasterChg chg="modSp modSldLayout">
        <pc:chgData name="" userId="0212c120946023de" providerId="LiveId" clId="{FB0BA7A0-2508-436A-A64A-1B8A1E00D279}" dt="2018-01-08T15:05:03.404" v="64" actId="14100"/>
        <pc:sldMasterMkLst>
          <pc:docMk/>
          <pc:sldMasterMk cId="398664117" sldId="2147483925"/>
        </pc:sldMasterMkLst>
        <pc:spChg chg="mod">
          <ac:chgData name="" userId="0212c120946023de" providerId="LiveId" clId="{FB0BA7A0-2508-436A-A64A-1B8A1E00D279}" dt="2018-01-08T15:01:50.946" v="37" actId="14100"/>
          <ac:spMkLst>
            <pc:docMk/>
            <pc:sldMasterMk cId="398664117" sldId="2147483925"/>
            <ac:spMk id="3" creationId="{00000000-0000-0000-0000-000000000000}"/>
          </ac:spMkLst>
        </pc:spChg>
        <pc:spChg chg="mod">
          <ac:chgData name="" userId="0212c120946023de" providerId="LiveId" clId="{FB0BA7A0-2508-436A-A64A-1B8A1E00D279}" dt="2018-01-08T15:01:29.209" v="29" actId="1076"/>
          <ac:spMkLst>
            <pc:docMk/>
            <pc:sldMasterMk cId="398664117" sldId="2147483925"/>
            <ac:spMk id="4" creationId="{00000000-0000-0000-0000-000000000000}"/>
          </ac:spMkLst>
        </pc:spChg>
        <pc:spChg chg="mod">
          <ac:chgData name="" userId="0212c120946023de" providerId="LiveId" clId="{FB0BA7A0-2508-436A-A64A-1B8A1E00D279}" dt="2018-01-08T15:01:29.209" v="29" actId="1076"/>
          <ac:spMkLst>
            <pc:docMk/>
            <pc:sldMasterMk cId="398664117" sldId="2147483925"/>
            <ac:spMk id="5" creationId="{00000000-0000-0000-0000-000000000000}"/>
          </ac:spMkLst>
        </pc:spChg>
        <pc:spChg chg="mod">
          <ac:chgData name="" userId="0212c120946023de" providerId="LiveId" clId="{FB0BA7A0-2508-436A-A64A-1B8A1E00D279}" dt="2018-01-08T15:01:36.027" v="35" actId="1038"/>
          <ac:spMkLst>
            <pc:docMk/>
            <pc:sldMasterMk cId="398664117" sldId="2147483925"/>
            <ac:spMk id="6" creationId="{00000000-0000-0000-0000-000000000000}"/>
          </ac:spMkLst>
        </pc:spChg>
        <pc:sldLayoutChg chg="modSp">
          <pc:chgData name="" userId="0212c120946023de" providerId="LiveId" clId="{FB0BA7A0-2508-436A-A64A-1B8A1E00D279}" dt="2018-01-08T15:02:58.372" v="46" actId="14100"/>
          <pc:sldLayoutMkLst>
            <pc:docMk/>
            <pc:sldMasterMk cId="4035114675" sldId="2147483946"/>
            <pc:sldLayoutMk cId="379697920" sldId="2147483876"/>
          </pc:sldLayoutMkLst>
          <pc:spChg chg="mod">
            <ac:chgData name="" userId="0212c120946023de" providerId="LiveId" clId="{FB0BA7A0-2508-436A-A64A-1B8A1E00D279}" dt="2018-01-08T15:02:53.332" v="45" actId="14100"/>
            <ac:spMkLst>
              <pc:docMk/>
              <pc:sldMasterMk cId="4035114675" sldId="2147483946"/>
              <pc:sldLayoutMk cId="379697920" sldId="2147483876"/>
              <ac:spMk id="3" creationId="{00000000-0000-0000-0000-000000000000}"/>
            </ac:spMkLst>
          </pc:spChg>
          <pc:spChg chg="mod">
            <ac:chgData name="" userId="0212c120946023de" providerId="LiveId" clId="{FB0BA7A0-2508-436A-A64A-1B8A1E00D279}" dt="2018-01-08T15:02:58.372" v="46" actId="14100"/>
            <ac:spMkLst>
              <pc:docMk/>
              <pc:sldMasterMk cId="4035114675" sldId="2147483946"/>
              <pc:sldLayoutMk cId="379697920" sldId="2147483876"/>
              <ac:spMk id="23" creationId="{00000000-0000-0000-0000-000000000000}"/>
            </ac:spMkLst>
          </pc:spChg>
        </pc:sldLayoutChg>
        <pc:sldLayoutChg chg="modSp">
          <pc:chgData name="" userId="0212c120946023de" providerId="LiveId" clId="{FB0BA7A0-2508-436A-A64A-1B8A1E00D279}" dt="2018-01-08T15:03:25.003" v="51" actId="14100"/>
          <pc:sldLayoutMkLst>
            <pc:docMk/>
            <pc:sldMasterMk cId="4035114675" sldId="2147483946"/>
            <pc:sldLayoutMk cId="1858232316" sldId="2147483929"/>
          </pc:sldLayoutMkLst>
          <pc:spChg chg="mod">
            <ac:chgData name="" userId="0212c120946023de" providerId="LiveId" clId="{FB0BA7A0-2508-436A-A64A-1B8A1E00D279}" dt="2018-01-08T15:03:22.013" v="50" actId="14100"/>
            <ac:spMkLst>
              <pc:docMk/>
              <pc:sldMasterMk cId="4035114675" sldId="2147483946"/>
              <pc:sldLayoutMk cId="1858232316" sldId="2147483929"/>
              <ac:spMk id="3" creationId="{00000000-0000-0000-0000-000000000000}"/>
            </ac:spMkLst>
          </pc:spChg>
          <pc:spChg chg="mod">
            <ac:chgData name="" userId="0212c120946023de" providerId="LiveId" clId="{FB0BA7A0-2508-436A-A64A-1B8A1E00D279}" dt="2018-01-08T15:03:25.003" v="51" actId="14100"/>
            <ac:spMkLst>
              <pc:docMk/>
              <pc:sldMasterMk cId="4035114675" sldId="2147483946"/>
              <pc:sldLayoutMk cId="1858232316" sldId="2147483929"/>
              <ac:spMk id="4" creationId="{00000000-0000-0000-0000-000000000000}"/>
            </ac:spMkLst>
          </pc:spChg>
        </pc:sldLayoutChg>
        <pc:sldLayoutChg chg="modSp">
          <pc:chgData name="" userId="0212c120946023de" providerId="LiveId" clId="{FB0BA7A0-2508-436A-A64A-1B8A1E00D279}" dt="2018-01-08T15:05:03.404" v="64" actId="14100"/>
          <pc:sldLayoutMkLst>
            <pc:docMk/>
            <pc:sldMasterMk cId="4035114675" sldId="2147483946"/>
            <pc:sldLayoutMk cId="4223966895" sldId="2147483930"/>
          </pc:sldLayoutMkLst>
          <pc:spChg chg="mod">
            <ac:chgData name="" userId="0212c120946023de" providerId="LiveId" clId="{FB0BA7A0-2508-436A-A64A-1B8A1E00D279}" dt="2018-01-08T15:03:37.817" v="55" actId="14100"/>
            <ac:spMkLst>
              <pc:docMk/>
              <pc:sldMasterMk cId="4035114675" sldId="2147483946"/>
              <pc:sldLayoutMk cId="4223966895" sldId="2147483930"/>
              <ac:spMk id="3" creationId="{00000000-0000-0000-0000-000000000000}"/>
            </ac:spMkLst>
          </pc:spChg>
          <pc:spChg chg="mod">
            <ac:chgData name="" userId="0212c120946023de" providerId="LiveId" clId="{FB0BA7A0-2508-436A-A64A-1B8A1E00D279}" dt="2018-01-08T15:03:59.706" v="58" actId="14100"/>
            <ac:spMkLst>
              <pc:docMk/>
              <pc:sldMasterMk cId="4035114675" sldId="2147483946"/>
              <pc:sldLayoutMk cId="4223966895" sldId="2147483930"/>
              <ac:spMk id="4" creationId="{00000000-0000-0000-0000-000000000000}"/>
            </ac:spMkLst>
          </pc:spChg>
          <pc:spChg chg="mod">
            <ac:chgData name="" userId="0212c120946023de" providerId="LiveId" clId="{FB0BA7A0-2508-436A-A64A-1B8A1E00D279}" dt="2018-01-08T15:05:03.404" v="64" actId="14100"/>
            <ac:spMkLst>
              <pc:docMk/>
              <pc:sldMasterMk cId="4035114675" sldId="2147483946"/>
              <pc:sldLayoutMk cId="4223966895" sldId="2147483930"/>
              <ac:spMk id="5" creationId="{00000000-0000-0000-0000-000000000000}"/>
            </ac:spMkLst>
          </pc:spChg>
          <pc:spChg chg="mod">
            <ac:chgData name="" userId="0212c120946023de" providerId="LiveId" clId="{FB0BA7A0-2508-436A-A64A-1B8A1E00D279}" dt="2018-01-08T15:04:49.840" v="63" actId="14100"/>
            <ac:spMkLst>
              <pc:docMk/>
              <pc:sldMasterMk cId="4035114675" sldId="2147483946"/>
              <pc:sldLayoutMk cId="4223966895" sldId="2147483930"/>
              <ac:spMk id="6" creationId="{00000000-0000-0000-0000-000000000000}"/>
            </ac:spMkLst>
          </pc:spChg>
        </pc:sldLayoutChg>
        <pc:sldLayoutChg chg="modSp">
          <pc:chgData name="" userId="0212c120946023de" providerId="LiveId" clId="{FB0BA7A0-2508-436A-A64A-1B8A1E00D279}" dt="2018-01-08T15:04:16.231" v="61" actId="14100"/>
          <pc:sldLayoutMkLst>
            <pc:docMk/>
            <pc:sldMasterMk cId="398664117" sldId="2147483925"/>
            <pc:sldLayoutMk cId="3629855886" sldId="2147483934"/>
          </pc:sldLayoutMkLst>
          <pc:spChg chg="mod">
            <ac:chgData name="" userId="0212c120946023de" providerId="LiveId" clId="{FB0BA7A0-2508-436A-A64A-1B8A1E00D279}" dt="2018-01-08T15:04:16.231" v="61" actId="14100"/>
            <ac:spMkLst>
              <pc:docMk/>
              <pc:sldMasterMk cId="398664117" sldId="2147483925"/>
              <pc:sldLayoutMk cId="3629855886" sldId="2147483934"/>
              <ac:spMk id="2" creationId="{00000000-0000-0000-0000-000000000000}"/>
            </ac:spMkLst>
          </pc:spChg>
          <pc:spChg chg="mod">
            <ac:chgData name="" userId="0212c120946023de" providerId="LiveId" clId="{FB0BA7A0-2508-436A-A64A-1B8A1E00D279}" dt="2018-01-08T15:04:13.339" v="60" actId="14100"/>
            <ac:spMkLst>
              <pc:docMk/>
              <pc:sldMasterMk cId="398664117" sldId="2147483925"/>
              <pc:sldLayoutMk cId="3629855886" sldId="2147483934"/>
              <ac:spMk id="4" creationId="{00000000-0000-0000-0000-000000000000}"/>
            </ac:spMkLst>
          </pc:spChg>
        </pc:sldLayoutChg>
        <pc:sldLayoutChg chg="modSp">
          <pc:chgData name="" userId="0212c120946023de" providerId="LiveId" clId="{FB0BA7A0-2508-436A-A64A-1B8A1E00D279}" dt="2018-01-08T15:04:22.316" v="62" actId="14100"/>
          <pc:sldLayoutMkLst>
            <pc:docMk/>
            <pc:sldMasterMk cId="398664117" sldId="2147483925"/>
            <pc:sldLayoutMk cId="2421502316" sldId="2147483936"/>
          </pc:sldLayoutMkLst>
          <pc:spChg chg="mod">
            <ac:chgData name="" userId="0212c120946023de" providerId="LiveId" clId="{FB0BA7A0-2508-436A-A64A-1B8A1E00D279}" dt="2018-01-08T15:04:22.316" v="62" actId="14100"/>
            <ac:spMkLst>
              <pc:docMk/>
              <pc:sldMasterMk cId="398664117" sldId="2147483925"/>
              <pc:sldLayoutMk cId="2421502316" sldId="2147483936"/>
              <ac:spMk id="3" creationId="{00000000-0000-0000-0000-000000000000}"/>
            </ac:spMkLst>
          </pc:spChg>
        </pc:sldLayoutChg>
        <pc:sldLayoutChg chg="modSp">
          <pc:chgData name="" userId="0212c120946023de" providerId="LiveId" clId="{FB0BA7A0-2508-436A-A64A-1B8A1E00D279}" dt="2018-01-08T15:02:27.639" v="41" actId="14100"/>
          <pc:sldLayoutMkLst>
            <pc:docMk/>
            <pc:sldMasterMk cId="398664117" sldId="2147483925"/>
            <pc:sldLayoutMk cId="1864401635" sldId="2147483943"/>
          </pc:sldLayoutMkLst>
          <pc:spChg chg="mod">
            <ac:chgData name="" userId="0212c120946023de" providerId="LiveId" clId="{FB0BA7A0-2508-436A-A64A-1B8A1E00D279}" dt="2018-01-08T15:02:27.639" v="41" actId="14100"/>
            <ac:spMkLst>
              <pc:docMk/>
              <pc:sldMasterMk cId="398664117" sldId="2147483925"/>
              <pc:sldLayoutMk cId="1864401635" sldId="2147483943"/>
              <ac:spMk id="3" creationId="{00000000-0000-0000-0000-000000000000}"/>
            </ac:spMkLst>
          </pc:spChg>
        </pc:sldLayoutChg>
        <pc:sldLayoutChg chg="modSp">
          <pc:chgData name="" userId="0212c120946023de" providerId="LiveId" clId="{FB0BA7A0-2508-436A-A64A-1B8A1E00D279}" dt="2018-01-08T15:02:33.804" v="42" actId="14100"/>
          <pc:sldLayoutMkLst>
            <pc:docMk/>
            <pc:sldMasterMk cId="398664117" sldId="2147483925"/>
            <pc:sldLayoutMk cId="3610035638" sldId="2147483944"/>
          </pc:sldLayoutMkLst>
          <pc:spChg chg="mod">
            <ac:chgData name="" userId="0212c120946023de" providerId="LiveId" clId="{FB0BA7A0-2508-436A-A64A-1B8A1E00D279}" dt="2018-01-08T15:02:33.804" v="42" actId="14100"/>
            <ac:spMkLst>
              <pc:docMk/>
              <pc:sldMasterMk cId="398664117" sldId="2147483925"/>
              <pc:sldLayoutMk cId="3610035638" sldId="2147483944"/>
              <ac:spMk id="3" creationId="{00000000-0000-0000-0000-000000000000}"/>
            </ac:spMkLst>
          </pc:spChg>
        </pc:sldLayoutChg>
        <pc:sldLayoutChg chg="modSp">
          <pc:chgData name="" userId="0212c120946023de" providerId="LiveId" clId="{FB0BA7A0-2508-436A-A64A-1B8A1E00D279}" dt="2018-01-08T15:02:10.058" v="39" actId="14100"/>
          <pc:sldLayoutMkLst>
            <pc:docMk/>
            <pc:sldMasterMk cId="398664117" sldId="2147483925"/>
            <pc:sldLayoutMk cId="3276539619" sldId="2147483945"/>
          </pc:sldLayoutMkLst>
          <pc:spChg chg="mod">
            <ac:chgData name="" userId="0212c120946023de" providerId="LiveId" clId="{FB0BA7A0-2508-436A-A64A-1B8A1E00D279}" dt="2018-01-08T15:02:10.058" v="39" actId="14100"/>
            <ac:spMkLst>
              <pc:docMk/>
              <pc:sldMasterMk cId="398664117" sldId="2147483925"/>
              <pc:sldLayoutMk cId="3276539619" sldId="2147483945"/>
              <ac:spMk id="3" creationId="{00000000-0000-0000-0000-000000000000}"/>
            </ac:spMkLst>
          </pc:sp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338" name="Rectangle 1"/>
          <p:cNvSpPr>
            <a:spLocks noGrp="1" noRot="1" noChangeAspect="1"/>
          </p:cNvSpPr>
          <p:nvPr>
            <p:ph type="sldImg"/>
          </p:nvPr>
        </p:nvSpPr>
        <p:spPr bwMode="auto">
          <a:xfrm>
            <a:off x="381000" y="685800"/>
            <a:ext cx="6096000" cy="3429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8194" name="Rectangle 2"/>
          <p:cNvSpPr>
            <a:spLocks noGrp="1"/>
          </p:cNvSpPr>
          <p:nvPr>
            <p:ph type="body" sz="quarter" idx="1"/>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pPr lvl="0"/>
            <a:r>
              <a:rPr lang="fr-FR" altLang="fr-FR" noProof="0">
                <a:sym typeface="Lucida Grande" charset="0"/>
              </a:rPr>
              <a:t>Click to edit Master text styles</a:t>
            </a:r>
          </a:p>
          <a:p>
            <a:pPr lvl="1"/>
            <a:r>
              <a:rPr lang="fr-FR" altLang="fr-FR" noProof="0">
                <a:sym typeface="Lucida Grande" charset="0"/>
              </a:rPr>
              <a:t>Second level</a:t>
            </a:r>
          </a:p>
          <a:p>
            <a:pPr lvl="2"/>
            <a:r>
              <a:rPr lang="fr-FR" altLang="fr-FR" noProof="0">
                <a:sym typeface="Lucida Grande" charset="0"/>
              </a:rPr>
              <a:t>Third level</a:t>
            </a:r>
          </a:p>
          <a:p>
            <a:pPr lvl="3"/>
            <a:r>
              <a:rPr lang="fr-FR" altLang="fr-FR" noProof="0">
                <a:sym typeface="Lucida Grande" charset="0"/>
              </a:rPr>
              <a:t>Fourth level</a:t>
            </a:r>
          </a:p>
          <a:p>
            <a:pPr lvl="4"/>
            <a:r>
              <a:rPr lang="fr-FR" altLang="fr-FR" noProof="0">
                <a:sym typeface="Lucida Grande" charset="0"/>
              </a:rPr>
              <a:t>Fifth level</a:t>
            </a:r>
          </a:p>
        </p:txBody>
      </p:sp>
    </p:spTree>
  </p:cSld>
  <p:clrMap bg1="lt1" tx1="dk1" bg2="lt2" tx2="dk2" accent1="accent1" accent2="accent2" accent3="accent3" accent4="accent4" accent5="accent5" accent6="accent6" hlink="hlink" folHlink="folHlink"/>
  <p:notesStyle>
    <a:lvl1pPr algn="l" defTabSz="584200" rtl="0" eaLnBrk="0" fontAlgn="base" hangingPunct="0">
      <a:spcBef>
        <a:spcPct val="0"/>
      </a:spcBef>
      <a:spcAft>
        <a:spcPct val="0"/>
      </a:spcAft>
      <a:defRPr sz="2200" kern="1200">
        <a:solidFill>
          <a:srgbClr val="000000"/>
        </a:solidFill>
        <a:latin typeface="Lucida Grande" charset="0"/>
        <a:ea typeface="Lucida Grande" charset="0"/>
        <a:cs typeface="Lucida Grande" charset="0"/>
        <a:sym typeface="Lucida Grande" charset="0"/>
      </a:defRPr>
    </a:lvl1pPr>
    <a:lvl2pPr indent="228600" algn="l" defTabSz="584200" rtl="0" eaLnBrk="0" fontAlgn="base" hangingPunct="0">
      <a:spcBef>
        <a:spcPct val="0"/>
      </a:spcBef>
      <a:spcAft>
        <a:spcPct val="0"/>
      </a:spcAft>
      <a:defRPr sz="2200" kern="1200">
        <a:solidFill>
          <a:srgbClr val="000000"/>
        </a:solidFill>
        <a:latin typeface="Lucida Grande" charset="0"/>
        <a:ea typeface="Lucida Grande" charset="0"/>
        <a:cs typeface="Lucida Grande" charset="0"/>
        <a:sym typeface="Lucida Grande" charset="0"/>
      </a:defRPr>
    </a:lvl2pPr>
    <a:lvl3pPr indent="457200" algn="l" defTabSz="584200" rtl="0" eaLnBrk="0" fontAlgn="base" hangingPunct="0">
      <a:spcBef>
        <a:spcPct val="0"/>
      </a:spcBef>
      <a:spcAft>
        <a:spcPct val="0"/>
      </a:spcAft>
      <a:defRPr sz="2200" kern="1200">
        <a:solidFill>
          <a:srgbClr val="000000"/>
        </a:solidFill>
        <a:latin typeface="Lucida Grande" charset="0"/>
        <a:ea typeface="Lucida Grande" charset="0"/>
        <a:cs typeface="Lucida Grande" charset="0"/>
        <a:sym typeface="Lucida Grande" charset="0"/>
      </a:defRPr>
    </a:lvl3pPr>
    <a:lvl4pPr indent="685800" algn="l" defTabSz="584200" rtl="0" eaLnBrk="0" fontAlgn="base" hangingPunct="0">
      <a:spcBef>
        <a:spcPct val="0"/>
      </a:spcBef>
      <a:spcAft>
        <a:spcPct val="0"/>
      </a:spcAft>
      <a:defRPr sz="2200" kern="1200">
        <a:solidFill>
          <a:srgbClr val="000000"/>
        </a:solidFill>
        <a:latin typeface="Lucida Grande" charset="0"/>
        <a:ea typeface="Lucida Grande" charset="0"/>
        <a:cs typeface="Lucida Grande" charset="0"/>
        <a:sym typeface="Lucida Grande" charset="0"/>
      </a:defRPr>
    </a:lvl4pPr>
    <a:lvl5pPr indent="914400" algn="l" defTabSz="584200" rtl="0" eaLnBrk="0" fontAlgn="base" hangingPunct="0">
      <a:spcBef>
        <a:spcPct val="0"/>
      </a:spcBef>
      <a:spcAft>
        <a:spcPct val="0"/>
      </a:spcAft>
      <a:defRPr sz="2200" kern="1200">
        <a:solidFill>
          <a:srgbClr val="000000"/>
        </a:solidFill>
        <a:latin typeface="Lucida Grande" charset="0"/>
        <a:ea typeface="Lucida Grande" charset="0"/>
        <a:cs typeface="Lucida Grande" charset="0"/>
        <a:sym typeface="Lucida Grande"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a:extLst>
              <a:ext uri="{FF2B5EF4-FFF2-40B4-BE49-F238E27FC236}">
                <a16:creationId xmlns:a16="http://schemas.microsoft.com/office/drawing/2014/main" id="{7FB0B942-2811-4E7C-9C54-484B3B1219F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2D79325F-3540-4CC3-B504-0B617F4216A9}" type="slidenum">
              <a:rPr lang="fr-CA" altLang="fr-FR" sz="1200"/>
              <a:pPr/>
              <a:t>6</a:t>
            </a:fld>
            <a:endParaRPr lang="fr-CA" altLang="fr-FR" sz="1200"/>
          </a:p>
        </p:txBody>
      </p:sp>
      <p:sp>
        <p:nvSpPr>
          <p:cNvPr id="17411" name="Rectangle 2">
            <a:extLst>
              <a:ext uri="{FF2B5EF4-FFF2-40B4-BE49-F238E27FC236}">
                <a16:creationId xmlns:a16="http://schemas.microsoft.com/office/drawing/2014/main" id="{D5C9850A-6F3D-43AC-887C-53B6B6317080}"/>
              </a:ext>
            </a:extLst>
          </p:cNvPr>
          <p:cNvSpPr>
            <a:spLocks noGrp="1" noRot="1" noChangeAspect="1" noChangeArrowheads="1" noTextEdit="1"/>
          </p:cNvSpPr>
          <p:nvPr>
            <p:ph type="sldImg"/>
          </p:nvPr>
        </p:nvSpPr>
        <p:spPr>
          <a:ln/>
        </p:spPr>
      </p:sp>
      <p:sp>
        <p:nvSpPr>
          <p:cNvPr id="17412" name="Rectangle 3">
            <a:extLst>
              <a:ext uri="{FF2B5EF4-FFF2-40B4-BE49-F238E27FC236}">
                <a16:creationId xmlns:a16="http://schemas.microsoft.com/office/drawing/2014/main" id="{7306DB46-9707-4358-BDF1-EB55E53E0F0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a:latin typeface="Times New Roman" panose="02020603050405020304"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a:extLst>
              <a:ext uri="{FF2B5EF4-FFF2-40B4-BE49-F238E27FC236}">
                <a16:creationId xmlns:a16="http://schemas.microsoft.com/office/drawing/2014/main" id="{5514C1FA-C07F-4951-ABB1-4EB6246DE15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1246AA26-7474-402B-AC80-E0A4A55431EA}" type="slidenum">
              <a:rPr lang="fr-CA" altLang="fr-FR" sz="1200"/>
              <a:pPr/>
              <a:t>7</a:t>
            </a:fld>
            <a:endParaRPr lang="fr-CA" altLang="fr-FR" sz="1200"/>
          </a:p>
        </p:txBody>
      </p:sp>
      <p:sp>
        <p:nvSpPr>
          <p:cNvPr id="18435" name="Rectangle 2">
            <a:extLst>
              <a:ext uri="{FF2B5EF4-FFF2-40B4-BE49-F238E27FC236}">
                <a16:creationId xmlns:a16="http://schemas.microsoft.com/office/drawing/2014/main" id="{3D474C8B-EAFD-466D-975C-75EA1DC6E0CA}"/>
              </a:ext>
            </a:extLst>
          </p:cNvPr>
          <p:cNvSpPr>
            <a:spLocks noGrp="1" noRot="1" noChangeAspect="1" noChangeArrowheads="1" noTextEdit="1"/>
          </p:cNvSpPr>
          <p:nvPr>
            <p:ph type="sldImg"/>
          </p:nvPr>
        </p:nvSpPr>
        <p:spPr>
          <a:ln/>
        </p:spPr>
      </p:sp>
      <p:sp>
        <p:nvSpPr>
          <p:cNvPr id="18436" name="Rectangle 3">
            <a:extLst>
              <a:ext uri="{FF2B5EF4-FFF2-40B4-BE49-F238E27FC236}">
                <a16:creationId xmlns:a16="http://schemas.microsoft.com/office/drawing/2014/main" id="{1791A480-D2D4-4139-AD88-ADD7324CC82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a:latin typeface="Times New Roman" panose="02020603050405020304"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a:extLst>
              <a:ext uri="{FF2B5EF4-FFF2-40B4-BE49-F238E27FC236}">
                <a16:creationId xmlns:a16="http://schemas.microsoft.com/office/drawing/2014/main" id="{607D8C8C-B20A-4F25-801B-02FA5EEF732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6A80461C-3E69-4C03-BE17-5C2F234E380C}" type="slidenum">
              <a:rPr lang="fr-CA" altLang="fr-FR" sz="1200"/>
              <a:pPr/>
              <a:t>8</a:t>
            </a:fld>
            <a:endParaRPr lang="fr-CA" altLang="fr-FR" sz="1200"/>
          </a:p>
        </p:txBody>
      </p:sp>
      <p:sp>
        <p:nvSpPr>
          <p:cNvPr id="19459" name="Rectangle 2">
            <a:extLst>
              <a:ext uri="{FF2B5EF4-FFF2-40B4-BE49-F238E27FC236}">
                <a16:creationId xmlns:a16="http://schemas.microsoft.com/office/drawing/2014/main" id="{27DF7BB5-B105-420A-A6A3-3406F30E7259}"/>
              </a:ext>
            </a:extLst>
          </p:cNvPr>
          <p:cNvSpPr>
            <a:spLocks noGrp="1" noRot="1" noChangeAspect="1" noChangeArrowheads="1" noTextEdit="1"/>
          </p:cNvSpPr>
          <p:nvPr>
            <p:ph type="sldImg"/>
          </p:nvPr>
        </p:nvSpPr>
        <p:spPr>
          <a:ln/>
        </p:spPr>
      </p:sp>
      <p:sp>
        <p:nvSpPr>
          <p:cNvPr id="19460" name="Rectangle 3">
            <a:extLst>
              <a:ext uri="{FF2B5EF4-FFF2-40B4-BE49-F238E27FC236}">
                <a16:creationId xmlns:a16="http://schemas.microsoft.com/office/drawing/2014/main" id="{4AEAE8C4-2410-4DE3-B5FF-6B9240AF590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a:latin typeface="Times New Roman" panose="02020603050405020304"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a:extLst>
              <a:ext uri="{FF2B5EF4-FFF2-40B4-BE49-F238E27FC236}">
                <a16:creationId xmlns:a16="http://schemas.microsoft.com/office/drawing/2014/main" id="{3CD83348-50C4-4010-B6EA-8E55F7C7903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FA3CF6F4-D145-404A-A6F8-A505F53BE9BD}" type="slidenum">
              <a:rPr lang="fr-CA" altLang="fr-FR" sz="1200"/>
              <a:pPr/>
              <a:t>9</a:t>
            </a:fld>
            <a:endParaRPr lang="fr-CA" altLang="fr-FR" sz="1200"/>
          </a:p>
        </p:txBody>
      </p:sp>
      <p:sp>
        <p:nvSpPr>
          <p:cNvPr id="20483" name="Rectangle 2">
            <a:extLst>
              <a:ext uri="{FF2B5EF4-FFF2-40B4-BE49-F238E27FC236}">
                <a16:creationId xmlns:a16="http://schemas.microsoft.com/office/drawing/2014/main" id="{37ADD8A9-2C34-45FE-A0B1-81C9857D04A2}"/>
              </a:ext>
            </a:extLst>
          </p:cNvPr>
          <p:cNvSpPr>
            <a:spLocks noGrp="1" noRot="1" noChangeAspect="1" noChangeArrowheads="1" noTextEdit="1"/>
          </p:cNvSpPr>
          <p:nvPr>
            <p:ph type="sldImg"/>
          </p:nvPr>
        </p:nvSpPr>
        <p:spPr>
          <a:ln/>
        </p:spPr>
      </p:sp>
      <p:sp>
        <p:nvSpPr>
          <p:cNvPr id="20484" name="Rectangle 3">
            <a:extLst>
              <a:ext uri="{FF2B5EF4-FFF2-40B4-BE49-F238E27FC236}">
                <a16:creationId xmlns:a16="http://schemas.microsoft.com/office/drawing/2014/main" id="{590D34B6-1A7C-4BDE-94A9-671C1AB6DC9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a:latin typeface="Times New Roman" panose="02020603050405020304"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a:extLst>
              <a:ext uri="{FF2B5EF4-FFF2-40B4-BE49-F238E27FC236}">
                <a16:creationId xmlns:a16="http://schemas.microsoft.com/office/drawing/2014/main" id="{8FEE648F-E751-4263-93F0-922FF20B2BA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0CFCAD00-E38B-4881-8C8E-1DE346FCCEBF}" type="slidenum">
              <a:rPr lang="fr-CA" altLang="fr-FR" sz="1200"/>
              <a:pPr/>
              <a:t>10</a:t>
            </a:fld>
            <a:endParaRPr lang="fr-CA" altLang="fr-FR" sz="1200"/>
          </a:p>
        </p:txBody>
      </p:sp>
      <p:sp>
        <p:nvSpPr>
          <p:cNvPr id="21507" name="Rectangle 2">
            <a:extLst>
              <a:ext uri="{FF2B5EF4-FFF2-40B4-BE49-F238E27FC236}">
                <a16:creationId xmlns:a16="http://schemas.microsoft.com/office/drawing/2014/main" id="{80FC8099-CDC9-4D3B-9AC6-D7F35023D8AD}"/>
              </a:ext>
            </a:extLst>
          </p:cNvPr>
          <p:cNvSpPr>
            <a:spLocks noGrp="1" noRot="1" noChangeAspect="1" noChangeArrowheads="1" noTextEdit="1"/>
          </p:cNvSpPr>
          <p:nvPr>
            <p:ph type="sldImg"/>
          </p:nvPr>
        </p:nvSpPr>
        <p:spPr>
          <a:ln/>
        </p:spPr>
      </p:sp>
      <p:sp>
        <p:nvSpPr>
          <p:cNvPr id="21508" name="Rectangle 3">
            <a:extLst>
              <a:ext uri="{FF2B5EF4-FFF2-40B4-BE49-F238E27FC236}">
                <a16:creationId xmlns:a16="http://schemas.microsoft.com/office/drawing/2014/main" id="{F18D6BA4-13D7-40F8-9E8D-94EDC874D45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a:latin typeface="Times New Roman" panose="02020603050405020304"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a:extLst>
              <a:ext uri="{FF2B5EF4-FFF2-40B4-BE49-F238E27FC236}">
                <a16:creationId xmlns:a16="http://schemas.microsoft.com/office/drawing/2014/main" id="{E21DF87C-907E-40D8-8526-34B38FDCEBF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48D67EE8-6260-4078-82DC-DE9A3309D09B}" type="slidenum">
              <a:rPr lang="fr-CA" altLang="fr-FR" sz="1200"/>
              <a:pPr/>
              <a:t>11</a:t>
            </a:fld>
            <a:endParaRPr lang="fr-CA" altLang="fr-FR" sz="1200"/>
          </a:p>
        </p:txBody>
      </p:sp>
      <p:sp>
        <p:nvSpPr>
          <p:cNvPr id="22531" name="Rectangle 2">
            <a:extLst>
              <a:ext uri="{FF2B5EF4-FFF2-40B4-BE49-F238E27FC236}">
                <a16:creationId xmlns:a16="http://schemas.microsoft.com/office/drawing/2014/main" id="{193C8A74-1302-426C-8F9E-E3A03D582288}"/>
              </a:ext>
            </a:extLst>
          </p:cNvPr>
          <p:cNvSpPr>
            <a:spLocks noGrp="1" noRot="1" noChangeAspect="1" noChangeArrowheads="1" noTextEdit="1"/>
          </p:cNvSpPr>
          <p:nvPr>
            <p:ph type="sldImg"/>
          </p:nvPr>
        </p:nvSpPr>
        <p:spPr>
          <a:ln/>
        </p:spPr>
      </p:sp>
      <p:sp>
        <p:nvSpPr>
          <p:cNvPr id="22532" name="Rectangle 3">
            <a:extLst>
              <a:ext uri="{FF2B5EF4-FFF2-40B4-BE49-F238E27FC236}">
                <a16:creationId xmlns:a16="http://schemas.microsoft.com/office/drawing/2014/main" id="{D5074AE8-CA77-495A-B3E3-26DA3833535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a:latin typeface="Times New Roman" panose="02020603050405020304"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05E2240A-8410-4C28-BA83-F626DEBE6A5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C4E7F1C7-F776-41FB-9A0E-1F260BD0F29A}" type="slidenum">
              <a:rPr lang="fr-CA" altLang="fr-FR" sz="1200"/>
              <a:pPr/>
              <a:t>12</a:t>
            </a:fld>
            <a:endParaRPr lang="fr-CA" altLang="fr-FR" sz="1200"/>
          </a:p>
        </p:txBody>
      </p:sp>
      <p:sp>
        <p:nvSpPr>
          <p:cNvPr id="23555" name="Rectangle 2">
            <a:extLst>
              <a:ext uri="{FF2B5EF4-FFF2-40B4-BE49-F238E27FC236}">
                <a16:creationId xmlns:a16="http://schemas.microsoft.com/office/drawing/2014/main" id="{843B9236-55BC-45E8-BBF3-C99C08AF6570}"/>
              </a:ext>
            </a:extLst>
          </p:cNvPr>
          <p:cNvSpPr>
            <a:spLocks noGrp="1" noRot="1" noChangeAspect="1" noChangeArrowheads="1" noTextEdit="1"/>
          </p:cNvSpPr>
          <p:nvPr>
            <p:ph type="sldImg"/>
          </p:nvPr>
        </p:nvSpPr>
        <p:spPr>
          <a:ln/>
        </p:spPr>
      </p:sp>
      <p:sp>
        <p:nvSpPr>
          <p:cNvPr id="23556" name="Rectangle 3">
            <a:extLst>
              <a:ext uri="{FF2B5EF4-FFF2-40B4-BE49-F238E27FC236}">
                <a16:creationId xmlns:a16="http://schemas.microsoft.com/office/drawing/2014/main" id="{CA30CB9A-25C0-437B-86EB-65417940D7B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a:latin typeface="Times New Roman"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16" name="Group 15"/>
          <p:cNvGrpSpPr/>
          <p:nvPr/>
        </p:nvGrpSpPr>
        <p:grpSpPr>
          <a:xfrm>
            <a:off x="0" y="-12041"/>
            <a:ext cx="17340263" cy="9765642"/>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2143450" y="3419782"/>
            <a:ext cx="11046646" cy="2341407"/>
          </a:xfrm>
        </p:spPr>
        <p:txBody>
          <a:bodyPr anchor="b">
            <a:noAutofit/>
          </a:bodyPr>
          <a:lstStyle>
            <a:lvl1pPr algn="r">
              <a:defRPr sz="7680">
                <a:solidFill>
                  <a:schemeClr val="accent1"/>
                </a:solidFill>
              </a:defRPr>
            </a:lvl1pPr>
          </a:lstStyle>
          <a:p>
            <a:r>
              <a:rPr lang="fr-FR"/>
              <a:t>Modifiez le style du titre</a:t>
            </a:r>
            <a:endParaRPr lang="en-US" dirty="0"/>
          </a:p>
        </p:txBody>
      </p:sp>
      <p:sp>
        <p:nvSpPr>
          <p:cNvPr id="3" name="Subtitle 2"/>
          <p:cNvSpPr>
            <a:spLocks noGrp="1"/>
          </p:cNvSpPr>
          <p:nvPr>
            <p:ph type="subTitle" idx="1"/>
          </p:nvPr>
        </p:nvSpPr>
        <p:spPr>
          <a:xfrm>
            <a:off x="2143450" y="5761185"/>
            <a:ext cx="11046646" cy="1560034"/>
          </a:xfrm>
        </p:spPr>
        <p:txBody>
          <a:bodyPr anchor="t"/>
          <a:lstStyle>
            <a:lvl1pPr marL="0" indent="0" algn="r">
              <a:buNone/>
              <a:defRPr>
                <a:solidFill>
                  <a:schemeClr val="tx1">
                    <a:lumMod val="50000"/>
                    <a:lumOff val="50000"/>
                  </a:schemeClr>
                </a:solidFill>
              </a:defRPr>
            </a:lvl1pPr>
            <a:lvl2pPr marL="650230" indent="0" algn="ctr">
              <a:buNone/>
              <a:defRPr>
                <a:solidFill>
                  <a:schemeClr val="tx1">
                    <a:tint val="75000"/>
                  </a:schemeClr>
                </a:solidFill>
              </a:defRPr>
            </a:lvl2pPr>
            <a:lvl3pPr marL="1300460" indent="0" algn="ctr">
              <a:buNone/>
              <a:defRPr>
                <a:solidFill>
                  <a:schemeClr val="tx1">
                    <a:tint val="75000"/>
                  </a:schemeClr>
                </a:solidFill>
              </a:defRPr>
            </a:lvl3pPr>
            <a:lvl4pPr marL="1950690" indent="0" algn="ctr">
              <a:buNone/>
              <a:defRPr>
                <a:solidFill>
                  <a:schemeClr val="tx1">
                    <a:tint val="75000"/>
                  </a:schemeClr>
                </a:solidFill>
              </a:defRPr>
            </a:lvl4pPr>
            <a:lvl5pPr marL="2600919" indent="0" algn="ctr">
              <a:buNone/>
              <a:defRPr>
                <a:solidFill>
                  <a:schemeClr val="tx1">
                    <a:tint val="75000"/>
                  </a:schemeClr>
                </a:solidFill>
              </a:defRPr>
            </a:lvl5pPr>
            <a:lvl6pPr marL="3251149" indent="0" algn="ctr">
              <a:buNone/>
              <a:defRPr>
                <a:solidFill>
                  <a:schemeClr val="tx1">
                    <a:tint val="75000"/>
                  </a:schemeClr>
                </a:solidFill>
              </a:defRPr>
            </a:lvl6pPr>
            <a:lvl7pPr marL="3901379" indent="0" algn="ctr">
              <a:buNone/>
              <a:defRPr>
                <a:solidFill>
                  <a:schemeClr val="tx1">
                    <a:tint val="75000"/>
                  </a:schemeClr>
                </a:solidFill>
              </a:defRPr>
            </a:lvl7pPr>
            <a:lvl8pPr marL="4551609" indent="0" algn="ctr">
              <a:buNone/>
              <a:defRPr>
                <a:solidFill>
                  <a:schemeClr val="tx1">
                    <a:tint val="75000"/>
                  </a:schemeClr>
                </a:solidFill>
              </a:defRPr>
            </a:lvl8pPr>
            <a:lvl9pPr marL="5201839"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pPr>
              <a:defRPr/>
            </a:pPr>
            <a:fld id="{660C2E95-21F2-4976-A528-6A66BFF98E46}" type="datetime1">
              <a:rPr lang="fr-FR" smtClean="0"/>
              <a:t>19/10/2024</a:t>
            </a:fld>
            <a:endParaRPr lang="en-US" dirty="0"/>
          </a:p>
        </p:txBody>
      </p:sp>
      <p:sp>
        <p:nvSpPr>
          <p:cNvPr id="5" name="Footer Placeholder 4"/>
          <p:cNvSpPr>
            <a:spLocks noGrp="1"/>
          </p:cNvSpPr>
          <p:nvPr>
            <p:ph type="ftr" sz="quarter" idx="11"/>
          </p:nvPr>
        </p:nvSpPr>
        <p:spPr/>
        <p:txBody>
          <a:bodyPr/>
          <a:lstStyle/>
          <a:p>
            <a:pPr>
              <a:defRPr/>
            </a:pPr>
            <a:r>
              <a:rPr lang="fr-CA" sz="1400"/>
              <a:t>Réseaux - 420-W33-SF</a:t>
            </a:r>
            <a:endParaRPr lang="en-US" dirty="0"/>
          </a:p>
        </p:txBody>
      </p:sp>
      <p:sp>
        <p:nvSpPr>
          <p:cNvPr id="6" name="Slide Number Placeholder 5"/>
          <p:cNvSpPr>
            <a:spLocks noGrp="1"/>
          </p:cNvSpPr>
          <p:nvPr>
            <p:ph type="sldNum" sz="quarter" idx="12"/>
          </p:nvPr>
        </p:nvSpPr>
        <p:spPr/>
        <p:txBody>
          <a:bodyPr/>
          <a:lstStyle/>
          <a:p>
            <a:pPr>
              <a:defRPr/>
            </a:pPr>
            <a:fld id="{D52BE19E-6CB0-4375-BCBA-F84A97BE1D8C}" type="slidenum">
              <a:rPr lang="fr-FR" altLang="fr-FR" smtClean="0"/>
              <a:pPr>
                <a:defRPr/>
              </a:pPr>
              <a:t>‹N°›</a:t>
            </a:fld>
            <a:r>
              <a:rPr lang="fr-FR" altLang="fr-FR"/>
              <a:t> </a:t>
            </a:r>
            <a:endParaRPr lang="fr-FR" altLang="fr-FR" dirty="0"/>
          </a:p>
        </p:txBody>
      </p:sp>
    </p:spTree>
    <p:extLst>
      <p:ext uri="{BB962C8B-B14F-4D97-AF65-F5344CB8AC3E}">
        <p14:creationId xmlns:p14="http://schemas.microsoft.com/office/powerpoint/2010/main" val="3080338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963350" y="866986"/>
            <a:ext cx="12226746" cy="4840676"/>
          </a:xfrm>
        </p:spPr>
        <p:txBody>
          <a:bodyPr anchor="ctr">
            <a:normAutofit/>
          </a:bodyPr>
          <a:lstStyle>
            <a:lvl1pPr algn="l">
              <a:defRPr sz="6258" b="0" cap="none"/>
            </a:lvl1pPr>
          </a:lstStyle>
          <a:p>
            <a:r>
              <a:rPr lang="fr-FR"/>
              <a:t>Modifiez le style du titre</a:t>
            </a:r>
            <a:endParaRPr lang="en-US" dirty="0"/>
          </a:p>
        </p:txBody>
      </p:sp>
      <p:sp>
        <p:nvSpPr>
          <p:cNvPr id="3" name="Text Placeholder 2"/>
          <p:cNvSpPr>
            <a:spLocks noGrp="1"/>
          </p:cNvSpPr>
          <p:nvPr>
            <p:ph type="body" idx="1"/>
          </p:nvPr>
        </p:nvSpPr>
        <p:spPr>
          <a:xfrm>
            <a:off x="963350" y="6357902"/>
            <a:ext cx="12226746" cy="2234257"/>
          </a:xfrm>
        </p:spPr>
        <p:txBody>
          <a:bodyPr anchor="ctr">
            <a:normAutofit/>
          </a:bodyPr>
          <a:lstStyle>
            <a:lvl1pPr marL="0" indent="0" algn="l">
              <a:buNone/>
              <a:defRPr sz="2560">
                <a:solidFill>
                  <a:schemeClr val="tx1">
                    <a:lumMod val="75000"/>
                    <a:lumOff val="25000"/>
                  </a:schemeClr>
                </a:solidFill>
              </a:defRPr>
            </a:lvl1pPr>
            <a:lvl2pPr marL="650230" indent="0">
              <a:buNone/>
              <a:defRPr sz="2560">
                <a:solidFill>
                  <a:schemeClr val="tx1">
                    <a:tint val="75000"/>
                  </a:schemeClr>
                </a:solidFill>
              </a:defRPr>
            </a:lvl2pPr>
            <a:lvl3pPr marL="1300460" indent="0">
              <a:buNone/>
              <a:defRPr sz="2276">
                <a:solidFill>
                  <a:schemeClr val="tx1">
                    <a:tint val="75000"/>
                  </a:schemeClr>
                </a:solidFill>
              </a:defRPr>
            </a:lvl3pPr>
            <a:lvl4pPr marL="1950690" indent="0">
              <a:buNone/>
              <a:defRPr sz="1991">
                <a:solidFill>
                  <a:schemeClr val="tx1">
                    <a:tint val="75000"/>
                  </a:schemeClr>
                </a:solidFill>
              </a:defRPr>
            </a:lvl4pPr>
            <a:lvl5pPr marL="2600919" indent="0">
              <a:buNone/>
              <a:defRPr sz="1991">
                <a:solidFill>
                  <a:schemeClr val="tx1">
                    <a:tint val="75000"/>
                  </a:schemeClr>
                </a:solidFill>
              </a:defRPr>
            </a:lvl5pPr>
            <a:lvl6pPr marL="3251149" indent="0">
              <a:buNone/>
              <a:defRPr sz="1991">
                <a:solidFill>
                  <a:schemeClr val="tx1">
                    <a:tint val="75000"/>
                  </a:schemeClr>
                </a:solidFill>
              </a:defRPr>
            </a:lvl6pPr>
            <a:lvl7pPr marL="3901379" indent="0">
              <a:buNone/>
              <a:defRPr sz="1991">
                <a:solidFill>
                  <a:schemeClr val="tx1">
                    <a:tint val="75000"/>
                  </a:schemeClr>
                </a:solidFill>
              </a:defRPr>
            </a:lvl7pPr>
            <a:lvl8pPr marL="4551609" indent="0">
              <a:buNone/>
              <a:defRPr sz="1991">
                <a:solidFill>
                  <a:schemeClr val="tx1">
                    <a:tint val="75000"/>
                  </a:schemeClr>
                </a:solidFill>
              </a:defRPr>
            </a:lvl8pPr>
            <a:lvl9pPr marL="5201839" indent="0">
              <a:buNone/>
              <a:defRPr sz="1991">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pPr>
              <a:defRPr/>
            </a:pPr>
            <a:fld id="{9410DC8C-DED9-492E-8DB6-ED9C44D38D59}" type="datetime1">
              <a:rPr lang="fr-FR" smtClean="0"/>
              <a:t>19/10/2024</a:t>
            </a:fld>
            <a:endParaRPr lang="en-US" dirty="0"/>
          </a:p>
        </p:txBody>
      </p:sp>
      <p:sp>
        <p:nvSpPr>
          <p:cNvPr id="5" name="Footer Placeholder 4"/>
          <p:cNvSpPr>
            <a:spLocks noGrp="1"/>
          </p:cNvSpPr>
          <p:nvPr>
            <p:ph type="ftr" sz="quarter" idx="11"/>
          </p:nvPr>
        </p:nvSpPr>
        <p:spPr/>
        <p:txBody>
          <a:bodyPr/>
          <a:lstStyle/>
          <a:p>
            <a:pPr>
              <a:defRPr/>
            </a:pPr>
            <a:r>
              <a:rPr lang="fr-CA" sz="1400"/>
              <a:t>Réseaux - 420-W33-SF</a:t>
            </a:r>
            <a:endParaRPr lang="en-US" dirty="0"/>
          </a:p>
        </p:txBody>
      </p:sp>
      <p:sp>
        <p:nvSpPr>
          <p:cNvPr id="6" name="Slide Number Placeholder 5"/>
          <p:cNvSpPr>
            <a:spLocks noGrp="1"/>
          </p:cNvSpPr>
          <p:nvPr>
            <p:ph type="sldNum" sz="quarter" idx="12"/>
          </p:nvPr>
        </p:nvSpPr>
        <p:spPr/>
        <p:txBody>
          <a:bodyPr/>
          <a:lstStyle/>
          <a:p>
            <a:pPr>
              <a:defRPr/>
            </a:pPr>
            <a:fld id="{D52BE19E-6CB0-4375-BCBA-F84A97BE1D8C}" type="slidenum">
              <a:rPr lang="fr-FR" altLang="fr-FR" smtClean="0"/>
              <a:pPr>
                <a:defRPr/>
              </a:pPr>
              <a:t>‹N°›</a:t>
            </a:fld>
            <a:r>
              <a:rPr lang="fr-FR" altLang="fr-FR"/>
              <a:t> </a:t>
            </a:r>
            <a:endParaRPr lang="fr-FR" altLang="fr-FR" dirty="0"/>
          </a:p>
        </p:txBody>
      </p:sp>
    </p:spTree>
    <p:extLst>
      <p:ext uri="{BB962C8B-B14F-4D97-AF65-F5344CB8AC3E}">
        <p14:creationId xmlns:p14="http://schemas.microsoft.com/office/powerpoint/2010/main" val="35568114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324604" y="866987"/>
            <a:ext cx="11512009" cy="4298809"/>
          </a:xfrm>
        </p:spPr>
        <p:txBody>
          <a:bodyPr anchor="ctr">
            <a:normAutofit/>
          </a:bodyPr>
          <a:lstStyle>
            <a:lvl1pPr algn="l">
              <a:defRPr sz="6258" b="0" cap="none"/>
            </a:lvl1pPr>
          </a:lstStyle>
          <a:p>
            <a:r>
              <a:rPr lang="fr-FR"/>
              <a:t>Modifiez le style du titre</a:t>
            </a:r>
            <a:endParaRPr lang="en-US" dirty="0"/>
          </a:p>
        </p:txBody>
      </p:sp>
      <p:sp>
        <p:nvSpPr>
          <p:cNvPr id="23" name="Text Placeholder 9"/>
          <p:cNvSpPr>
            <a:spLocks noGrp="1"/>
          </p:cNvSpPr>
          <p:nvPr>
            <p:ph type="body" sz="quarter" idx="13"/>
          </p:nvPr>
        </p:nvSpPr>
        <p:spPr>
          <a:xfrm>
            <a:off x="1943013" y="5165795"/>
            <a:ext cx="10275192" cy="541867"/>
          </a:xfrm>
        </p:spPr>
        <p:txBody>
          <a:bodyPr anchor="ctr">
            <a:noAutofit/>
          </a:bodyPr>
          <a:lstStyle>
            <a:lvl1pPr marL="0" indent="0">
              <a:buFontTx/>
              <a:buNone/>
              <a:defRPr sz="2276">
                <a:solidFill>
                  <a:schemeClr val="tx1">
                    <a:lumMod val="50000"/>
                    <a:lumOff val="50000"/>
                  </a:schemeClr>
                </a:solidFill>
              </a:defRPr>
            </a:lvl1pPr>
            <a:lvl2pPr marL="650230" indent="0">
              <a:buFontTx/>
              <a:buNone/>
              <a:defRPr/>
            </a:lvl2pPr>
            <a:lvl3pPr marL="1300460" indent="0">
              <a:buFontTx/>
              <a:buNone/>
              <a:defRPr/>
            </a:lvl3pPr>
            <a:lvl4pPr marL="1950690" indent="0">
              <a:buFontTx/>
              <a:buNone/>
              <a:defRPr/>
            </a:lvl4pPr>
            <a:lvl5pPr marL="2600919"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963350" y="6357902"/>
            <a:ext cx="12226746" cy="2234257"/>
          </a:xfrm>
        </p:spPr>
        <p:txBody>
          <a:bodyPr anchor="ctr">
            <a:normAutofit/>
          </a:bodyPr>
          <a:lstStyle>
            <a:lvl1pPr marL="0" indent="0" algn="l">
              <a:buNone/>
              <a:defRPr sz="2560">
                <a:solidFill>
                  <a:schemeClr val="tx1">
                    <a:lumMod val="75000"/>
                    <a:lumOff val="25000"/>
                  </a:schemeClr>
                </a:solidFill>
              </a:defRPr>
            </a:lvl1pPr>
            <a:lvl2pPr marL="650230" indent="0">
              <a:buNone/>
              <a:defRPr sz="2560">
                <a:solidFill>
                  <a:schemeClr val="tx1">
                    <a:tint val="75000"/>
                  </a:schemeClr>
                </a:solidFill>
              </a:defRPr>
            </a:lvl2pPr>
            <a:lvl3pPr marL="1300460" indent="0">
              <a:buNone/>
              <a:defRPr sz="2276">
                <a:solidFill>
                  <a:schemeClr val="tx1">
                    <a:tint val="75000"/>
                  </a:schemeClr>
                </a:solidFill>
              </a:defRPr>
            </a:lvl3pPr>
            <a:lvl4pPr marL="1950690" indent="0">
              <a:buNone/>
              <a:defRPr sz="1991">
                <a:solidFill>
                  <a:schemeClr val="tx1">
                    <a:tint val="75000"/>
                  </a:schemeClr>
                </a:solidFill>
              </a:defRPr>
            </a:lvl4pPr>
            <a:lvl5pPr marL="2600919" indent="0">
              <a:buNone/>
              <a:defRPr sz="1991">
                <a:solidFill>
                  <a:schemeClr val="tx1">
                    <a:tint val="75000"/>
                  </a:schemeClr>
                </a:solidFill>
              </a:defRPr>
            </a:lvl5pPr>
            <a:lvl6pPr marL="3251149" indent="0">
              <a:buNone/>
              <a:defRPr sz="1991">
                <a:solidFill>
                  <a:schemeClr val="tx1">
                    <a:tint val="75000"/>
                  </a:schemeClr>
                </a:solidFill>
              </a:defRPr>
            </a:lvl6pPr>
            <a:lvl7pPr marL="3901379" indent="0">
              <a:buNone/>
              <a:defRPr sz="1991">
                <a:solidFill>
                  <a:schemeClr val="tx1">
                    <a:tint val="75000"/>
                  </a:schemeClr>
                </a:solidFill>
              </a:defRPr>
            </a:lvl7pPr>
            <a:lvl8pPr marL="4551609" indent="0">
              <a:buNone/>
              <a:defRPr sz="1991">
                <a:solidFill>
                  <a:schemeClr val="tx1">
                    <a:tint val="75000"/>
                  </a:schemeClr>
                </a:solidFill>
              </a:defRPr>
            </a:lvl8pPr>
            <a:lvl9pPr marL="5201839" indent="0">
              <a:buNone/>
              <a:defRPr sz="1991">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pPr>
              <a:defRPr/>
            </a:pPr>
            <a:fld id="{FA57EE8A-11CF-49F0-AC67-DF4FF9D833F4}" type="datetime1">
              <a:rPr lang="fr-FR" smtClean="0"/>
              <a:t>19/10/2024</a:t>
            </a:fld>
            <a:endParaRPr lang="en-US" dirty="0"/>
          </a:p>
        </p:txBody>
      </p:sp>
      <p:sp>
        <p:nvSpPr>
          <p:cNvPr id="5" name="Footer Placeholder 4"/>
          <p:cNvSpPr>
            <a:spLocks noGrp="1"/>
          </p:cNvSpPr>
          <p:nvPr>
            <p:ph type="ftr" sz="quarter" idx="11"/>
          </p:nvPr>
        </p:nvSpPr>
        <p:spPr/>
        <p:txBody>
          <a:bodyPr/>
          <a:lstStyle/>
          <a:p>
            <a:pPr>
              <a:defRPr/>
            </a:pPr>
            <a:r>
              <a:rPr lang="fr-CA"/>
              <a:t>Réseaux - 420-W33-SF</a:t>
            </a:r>
            <a:endParaRPr lang="en-US"/>
          </a:p>
        </p:txBody>
      </p:sp>
      <p:sp>
        <p:nvSpPr>
          <p:cNvPr id="6" name="Slide Number Placeholder 5"/>
          <p:cNvSpPr>
            <a:spLocks noGrp="1"/>
          </p:cNvSpPr>
          <p:nvPr>
            <p:ph type="sldNum" sz="quarter" idx="12"/>
          </p:nvPr>
        </p:nvSpPr>
        <p:spPr/>
        <p:txBody>
          <a:bodyPr/>
          <a:lstStyle/>
          <a:p>
            <a:pPr>
              <a:defRPr/>
            </a:pPr>
            <a:fld id="{D52BE19E-6CB0-4375-BCBA-F84A97BE1D8C}" type="slidenum">
              <a:rPr lang="fr-FR" altLang="fr-FR" smtClean="0"/>
              <a:pPr>
                <a:defRPr/>
              </a:pPr>
              <a:t>‹N°›</a:t>
            </a:fld>
            <a:endParaRPr lang="fr-FR" altLang="fr-FR"/>
          </a:p>
        </p:txBody>
      </p:sp>
      <p:sp>
        <p:nvSpPr>
          <p:cNvPr id="24" name="TextBox 23"/>
          <p:cNvSpPr txBox="1"/>
          <p:nvPr/>
        </p:nvSpPr>
        <p:spPr>
          <a:xfrm>
            <a:off x="770683" y="1124093"/>
            <a:ext cx="867013" cy="831681"/>
          </a:xfrm>
          <a:prstGeom prst="rect">
            <a:avLst/>
          </a:prstGeom>
        </p:spPr>
        <p:txBody>
          <a:bodyPr vert="horz" lIns="130048" tIns="65024" rIns="130048" bIns="65024" rtlCol="0" anchor="ctr">
            <a:noAutofit/>
          </a:bodyPr>
          <a:lstStyle/>
          <a:p>
            <a:pPr lvl="0"/>
            <a:r>
              <a:rPr lang="en-US" sz="11378"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12648224" y="4105324"/>
            <a:ext cx="867013" cy="831681"/>
          </a:xfrm>
          <a:prstGeom prst="rect">
            <a:avLst/>
          </a:prstGeom>
        </p:spPr>
        <p:txBody>
          <a:bodyPr vert="horz" lIns="130048" tIns="65024" rIns="130048" bIns="65024" rtlCol="0" anchor="ctr">
            <a:noAutofit/>
          </a:bodyPr>
          <a:lstStyle/>
          <a:p>
            <a:pPr lvl="0"/>
            <a:r>
              <a:rPr lang="en-US" sz="11378"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547868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963350" y="2747716"/>
            <a:ext cx="12226746" cy="3691321"/>
          </a:xfrm>
        </p:spPr>
        <p:txBody>
          <a:bodyPr anchor="b">
            <a:normAutofit/>
          </a:bodyPr>
          <a:lstStyle>
            <a:lvl1pPr algn="l">
              <a:defRPr sz="6258" b="0" cap="none"/>
            </a:lvl1pPr>
          </a:lstStyle>
          <a:p>
            <a:r>
              <a:rPr lang="fr-FR"/>
              <a:t>Modifiez le style du titre</a:t>
            </a:r>
            <a:endParaRPr lang="en-US" dirty="0"/>
          </a:p>
        </p:txBody>
      </p:sp>
      <p:sp>
        <p:nvSpPr>
          <p:cNvPr id="3" name="Text Placeholder 2"/>
          <p:cNvSpPr>
            <a:spLocks noGrp="1"/>
          </p:cNvSpPr>
          <p:nvPr>
            <p:ph type="body" idx="1"/>
          </p:nvPr>
        </p:nvSpPr>
        <p:spPr>
          <a:xfrm>
            <a:off x="963350" y="6439037"/>
            <a:ext cx="12226746" cy="2153122"/>
          </a:xfrm>
        </p:spPr>
        <p:txBody>
          <a:bodyPr anchor="t">
            <a:normAutofit/>
          </a:bodyPr>
          <a:lstStyle>
            <a:lvl1pPr marL="0" indent="0" algn="l">
              <a:buNone/>
              <a:defRPr sz="2560">
                <a:solidFill>
                  <a:schemeClr val="tx1">
                    <a:lumMod val="75000"/>
                    <a:lumOff val="25000"/>
                  </a:schemeClr>
                </a:solidFill>
              </a:defRPr>
            </a:lvl1pPr>
            <a:lvl2pPr marL="650230" indent="0">
              <a:buNone/>
              <a:defRPr sz="2560">
                <a:solidFill>
                  <a:schemeClr val="tx1">
                    <a:tint val="75000"/>
                  </a:schemeClr>
                </a:solidFill>
              </a:defRPr>
            </a:lvl2pPr>
            <a:lvl3pPr marL="1300460" indent="0">
              <a:buNone/>
              <a:defRPr sz="2276">
                <a:solidFill>
                  <a:schemeClr val="tx1">
                    <a:tint val="75000"/>
                  </a:schemeClr>
                </a:solidFill>
              </a:defRPr>
            </a:lvl3pPr>
            <a:lvl4pPr marL="1950690" indent="0">
              <a:buNone/>
              <a:defRPr sz="1991">
                <a:solidFill>
                  <a:schemeClr val="tx1">
                    <a:tint val="75000"/>
                  </a:schemeClr>
                </a:solidFill>
              </a:defRPr>
            </a:lvl4pPr>
            <a:lvl5pPr marL="2600919" indent="0">
              <a:buNone/>
              <a:defRPr sz="1991">
                <a:solidFill>
                  <a:schemeClr val="tx1">
                    <a:tint val="75000"/>
                  </a:schemeClr>
                </a:solidFill>
              </a:defRPr>
            </a:lvl5pPr>
            <a:lvl6pPr marL="3251149" indent="0">
              <a:buNone/>
              <a:defRPr sz="1991">
                <a:solidFill>
                  <a:schemeClr val="tx1">
                    <a:tint val="75000"/>
                  </a:schemeClr>
                </a:solidFill>
              </a:defRPr>
            </a:lvl6pPr>
            <a:lvl7pPr marL="3901379" indent="0">
              <a:buNone/>
              <a:defRPr sz="1991">
                <a:solidFill>
                  <a:schemeClr val="tx1">
                    <a:tint val="75000"/>
                  </a:schemeClr>
                </a:solidFill>
              </a:defRPr>
            </a:lvl7pPr>
            <a:lvl8pPr marL="4551609" indent="0">
              <a:buNone/>
              <a:defRPr sz="1991">
                <a:solidFill>
                  <a:schemeClr val="tx1">
                    <a:tint val="75000"/>
                  </a:schemeClr>
                </a:solidFill>
              </a:defRPr>
            </a:lvl8pPr>
            <a:lvl9pPr marL="5201839" indent="0">
              <a:buNone/>
              <a:defRPr sz="1991">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pPr>
              <a:defRPr/>
            </a:pPr>
            <a:fld id="{C4F842BD-75C8-4EA9-A6B2-B0A8AA1E4732}" type="datetime1">
              <a:rPr lang="fr-FR" smtClean="0"/>
              <a:t>19/10/2024</a:t>
            </a:fld>
            <a:endParaRPr lang="en-US" dirty="0"/>
          </a:p>
        </p:txBody>
      </p:sp>
      <p:sp>
        <p:nvSpPr>
          <p:cNvPr id="5" name="Footer Placeholder 4"/>
          <p:cNvSpPr>
            <a:spLocks noGrp="1"/>
          </p:cNvSpPr>
          <p:nvPr>
            <p:ph type="ftr" sz="quarter" idx="11"/>
          </p:nvPr>
        </p:nvSpPr>
        <p:spPr/>
        <p:txBody>
          <a:bodyPr/>
          <a:lstStyle/>
          <a:p>
            <a:pPr>
              <a:defRPr/>
            </a:pPr>
            <a:r>
              <a:rPr lang="fr-CA" sz="1400"/>
              <a:t>Réseaux - 420-W33-SF</a:t>
            </a:r>
            <a:endParaRPr lang="en-US" dirty="0"/>
          </a:p>
        </p:txBody>
      </p:sp>
      <p:sp>
        <p:nvSpPr>
          <p:cNvPr id="6" name="Slide Number Placeholder 5"/>
          <p:cNvSpPr>
            <a:spLocks noGrp="1"/>
          </p:cNvSpPr>
          <p:nvPr>
            <p:ph type="sldNum" sz="quarter" idx="12"/>
          </p:nvPr>
        </p:nvSpPr>
        <p:spPr/>
        <p:txBody>
          <a:bodyPr/>
          <a:lstStyle/>
          <a:p>
            <a:pPr>
              <a:defRPr/>
            </a:pPr>
            <a:fld id="{D52BE19E-6CB0-4375-BCBA-F84A97BE1D8C}" type="slidenum">
              <a:rPr lang="fr-FR" altLang="fr-FR" smtClean="0"/>
              <a:pPr>
                <a:defRPr/>
              </a:pPr>
              <a:t>‹N°›</a:t>
            </a:fld>
            <a:r>
              <a:rPr lang="fr-FR" altLang="fr-FR"/>
              <a:t> </a:t>
            </a:r>
            <a:endParaRPr lang="fr-FR" altLang="fr-FR" dirty="0"/>
          </a:p>
        </p:txBody>
      </p:sp>
    </p:spTree>
    <p:extLst>
      <p:ext uri="{BB962C8B-B14F-4D97-AF65-F5344CB8AC3E}">
        <p14:creationId xmlns:p14="http://schemas.microsoft.com/office/powerpoint/2010/main" val="20390116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1324604" y="866987"/>
            <a:ext cx="11512009" cy="4298809"/>
          </a:xfrm>
        </p:spPr>
        <p:txBody>
          <a:bodyPr anchor="ctr">
            <a:normAutofit/>
          </a:bodyPr>
          <a:lstStyle>
            <a:lvl1pPr algn="l">
              <a:defRPr sz="6258" b="0" cap="none"/>
            </a:lvl1pPr>
          </a:lstStyle>
          <a:p>
            <a:r>
              <a:rPr lang="fr-FR"/>
              <a:t>Modifiez le style du titre</a:t>
            </a:r>
            <a:endParaRPr lang="en-US" dirty="0"/>
          </a:p>
        </p:txBody>
      </p:sp>
      <p:sp>
        <p:nvSpPr>
          <p:cNvPr id="23" name="Text Placeholder 9"/>
          <p:cNvSpPr>
            <a:spLocks noGrp="1"/>
          </p:cNvSpPr>
          <p:nvPr>
            <p:ph type="body" sz="quarter" idx="13"/>
          </p:nvPr>
        </p:nvSpPr>
        <p:spPr>
          <a:xfrm>
            <a:off x="963347" y="5707662"/>
            <a:ext cx="12226747" cy="731375"/>
          </a:xfrm>
        </p:spPr>
        <p:txBody>
          <a:bodyPr anchor="b">
            <a:noAutofit/>
          </a:bodyPr>
          <a:lstStyle>
            <a:lvl1pPr marL="0" indent="0">
              <a:buFontTx/>
              <a:buNone/>
              <a:defRPr sz="3413">
                <a:solidFill>
                  <a:schemeClr val="tx1">
                    <a:lumMod val="75000"/>
                    <a:lumOff val="25000"/>
                  </a:schemeClr>
                </a:solidFill>
              </a:defRPr>
            </a:lvl1pPr>
            <a:lvl2pPr marL="650230" indent="0">
              <a:buFontTx/>
              <a:buNone/>
              <a:defRPr/>
            </a:lvl2pPr>
            <a:lvl3pPr marL="1300460" indent="0">
              <a:buFontTx/>
              <a:buNone/>
              <a:defRPr/>
            </a:lvl3pPr>
            <a:lvl4pPr marL="1950690" indent="0">
              <a:buFontTx/>
              <a:buNone/>
              <a:defRPr/>
            </a:lvl4pPr>
            <a:lvl5pPr marL="2600919"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963350" y="6439037"/>
            <a:ext cx="12226746" cy="2153122"/>
          </a:xfrm>
        </p:spPr>
        <p:txBody>
          <a:bodyPr anchor="t">
            <a:normAutofit/>
          </a:bodyPr>
          <a:lstStyle>
            <a:lvl1pPr marL="0" indent="0" algn="l">
              <a:buNone/>
              <a:defRPr sz="2560">
                <a:solidFill>
                  <a:schemeClr val="tx1">
                    <a:lumMod val="50000"/>
                    <a:lumOff val="50000"/>
                  </a:schemeClr>
                </a:solidFill>
              </a:defRPr>
            </a:lvl1pPr>
            <a:lvl2pPr marL="650230" indent="0">
              <a:buNone/>
              <a:defRPr sz="2560">
                <a:solidFill>
                  <a:schemeClr val="tx1">
                    <a:tint val="75000"/>
                  </a:schemeClr>
                </a:solidFill>
              </a:defRPr>
            </a:lvl2pPr>
            <a:lvl3pPr marL="1300460" indent="0">
              <a:buNone/>
              <a:defRPr sz="2276">
                <a:solidFill>
                  <a:schemeClr val="tx1">
                    <a:tint val="75000"/>
                  </a:schemeClr>
                </a:solidFill>
              </a:defRPr>
            </a:lvl3pPr>
            <a:lvl4pPr marL="1950690" indent="0">
              <a:buNone/>
              <a:defRPr sz="1991">
                <a:solidFill>
                  <a:schemeClr val="tx1">
                    <a:tint val="75000"/>
                  </a:schemeClr>
                </a:solidFill>
              </a:defRPr>
            </a:lvl4pPr>
            <a:lvl5pPr marL="2600919" indent="0">
              <a:buNone/>
              <a:defRPr sz="1991">
                <a:solidFill>
                  <a:schemeClr val="tx1">
                    <a:tint val="75000"/>
                  </a:schemeClr>
                </a:solidFill>
              </a:defRPr>
            </a:lvl5pPr>
            <a:lvl6pPr marL="3251149" indent="0">
              <a:buNone/>
              <a:defRPr sz="1991">
                <a:solidFill>
                  <a:schemeClr val="tx1">
                    <a:tint val="75000"/>
                  </a:schemeClr>
                </a:solidFill>
              </a:defRPr>
            </a:lvl6pPr>
            <a:lvl7pPr marL="3901379" indent="0">
              <a:buNone/>
              <a:defRPr sz="1991">
                <a:solidFill>
                  <a:schemeClr val="tx1">
                    <a:tint val="75000"/>
                  </a:schemeClr>
                </a:solidFill>
              </a:defRPr>
            </a:lvl7pPr>
            <a:lvl8pPr marL="4551609" indent="0">
              <a:buNone/>
              <a:defRPr sz="1991">
                <a:solidFill>
                  <a:schemeClr val="tx1">
                    <a:tint val="75000"/>
                  </a:schemeClr>
                </a:solidFill>
              </a:defRPr>
            </a:lvl8pPr>
            <a:lvl9pPr marL="5201839" indent="0">
              <a:buNone/>
              <a:defRPr sz="1991">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pPr>
              <a:defRPr/>
            </a:pPr>
            <a:fld id="{C7CC07E4-2B19-4E43-8620-B11B07EDE1E1}" type="datetime1">
              <a:rPr lang="fr-FR" smtClean="0"/>
              <a:t>19/10/2024</a:t>
            </a:fld>
            <a:endParaRPr lang="en-US" dirty="0"/>
          </a:p>
        </p:txBody>
      </p:sp>
      <p:sp>
        <p:nvSpPr>
          <p:cNvPr id="5" name="Footer Placeholder 4"/>
          <p:cNvSpPr>
            <a:spLocks noGrp="1"/>
          </p:cNvSpPr>
          <p:nvPr>
            <p:ph type="ftr" sz="quarter" idx="11"/>
          </p:nvPr>
        </p:nvSpPr>
        <p:spPr/>
        <p:txBody>
          <a:bodyPr/>
          <a:lstStyle/>
          <a:p>
            <a:pPr>
              <a:defRPr/>
            </a:pPr>
            <a:r>
              <a:rPr lang="fr-CA" sz="1400"/>
              <a:t>Réseaux - 420-W33-SF</a:t>
            </a:r>
            <a:endParaRPr lang="en-US" dirty="0"/>
          </a:p>
        </p:txBody>
      </p:sp>
      <p:sp>
        <p:nvSpPr>
          <p:cNvPr id="6" name="Slide Number Placeholder 5"/>
          <p:cNvSpPr>
            <a:spLocks noGrp="1"/>
          </p:cNvSpPr>
          <p:nvPr>
            <p:ph type="sldNum" sz="quarter" idx="12"/>
          </p:nvPr>
        </p:nvSpPr>
        <p:spPr/>
        <p:txBody>
          <a:bodyPr/>
          <a:lstStyle/>
          <a:p>
            <a:pPr>
              <a:defRPr/>
            </a:pPr>
            <a:fld id="{D52BE19E-6CB0-4375-BCBA-F84A97BE1D8C}" type="slidenum">
              <a:rPr lang="fr-FR" altLang="fr-FR" smtClean="0"/>
              <a:pPr>
                <a:defRPr/>
              </a:pPr>
              <a:t>‹N°›</a:t>
            </a:fld>
            <a:r>
              <a:rPr lang="fr-FR" altLang="fr-FR"/>
              <a:t> </a:t>
            </a:r>
            <a:endParaRPr lang="fr-FR" altLang="fr-FR" dirty="0"/>
          </a:p>
        </p:txBody>
      </p:sp>
      <p:sp>
        <p:nvSpPr>
          <p:cNvPr id="24" name="TextBox 23"/>
          <p:cNvSpPr txBox="1"/>
          <p:nvPr/>
        </p:nvSpPr>
        <p:spPr>
          <a:xfrm>
            <a:off x="770683" y="1124093"/>
            <a:ext cx="867013" cy="831681"/>
          </a:xfrm>
          <a:prstGeom prst="rect">
            <a:avLst/>
          </a:prstGeom>
        </p:spPr>
        <p:txBody>
          <a:bodyPr vert="horz" lIns="130048" tIns="65024" rIns="130048" bIns="65024" rtlCol="0" anchor="ctr">
            <a:noAutofit/>
          </a:bodyPr>
          <a:lstStyle/>
          <a:p>
            <a:pPr lvl="0"/>
            <a:r>
              <a:rPr lang="en-US" sz="11378"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12648224" y="4105324"/>
            <a:ext cx="867013" cy="831681"/>
          </a:xfrm>
          <a:prstGeom prst="rect">
            <a:avLst/>
          </a:prstGeom>
        </p:spPr>
        <p:txBody>
          <a:bodyPr vert="horz" lIns="130048" tIns="65024" rIns="130048" bIns="65024" rtlCol="0" anchor="ctr">
            <a:noAutofit/>
          </a:bodyPr>
          <a:lstStyle/>
          <a:p>
            <a:pPr lvl="0"/>
            <a:r>
              <a:rPr lang="en-US" sz="11378"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2201173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975389" y="866987"/>
            <a:ext cx="12214706" cy="4298809"/>
          </a:xfrm>
        </p:spPr>
        <p:txBody>
          <a:bodyPr anchor="ctr">
            <a:normAutofit/>
          </a:bodyPr>
          <a:lstStyle>
            <a:lvl1pPr algn="l">
              <a:defRPr sz="6258" b="0" cap="none"/>
            </a:lvl1pPr>
          </a:lstStyle>
          <a:p>
            <a:r>
              <a:rPr lang="fr-FR"/>
              <a:t>Modifiez le style du titre</a:t>
            </a:r>
            <a:endParaRPr lang="en-US" dirty="0"/>
          </a:p>
        </p:txBody>
      </p:sp>
      <p:sp>
        <p:nvSpPr>
          <p:cNvPr id="23" name="Text Placeholder 9"/>
          <p:cNvSpPr>
            <a:spLocks noGrp="1"/>
          </p:cNvSpPr>
          <p:nvPr>
            <p:ph type="body" sz="quarter" idx="13"/>
          </p:nvPr>
        </p:nvSpPr>
        <p:spPr>
          <a:xfrm>
            <a:off x="963347" y="5707662"/>
            <a:ext cx="12226747" cy="731375"/>
          </a:xfrm>
        </p:spPr>
        <p:txBody>
          <a:bodyPr anchor="b">
            <a:noAutofit/>
          </a:bodyPr>
          <a:lstStyle>
            <a:lvl1pPr marL="0" indent="0">
              <a:buFontTx/>
              <a:buNone/>
              <a:defRPr sz="3413">
                <a:solidFill>
                  <a:schemeClr val="accent1"/>
                </a:solidFill>
              </a:defRPr>
            </a:lvl1pPr>
            <a:lvl2pPr marL="650230" indent="0">
              <a:buFontTx/>
              <a:buNone/>
              <a:defRPr/>
            </a:lvl2pPr>
            <a:lvl3pPr marL="1300460" indent="0">
              <a:buFontTx/>
              <a:buNone/>
              <a:defRPr/>
            </a:lvl3pPr>
            <a:lvl4pPr marL="1950690" indent="0">
              <a:buFontTx/>
              <a:buNone/>
              <a:defRPr/>
            </a:lvl4pPr>
            <a:lvl5pPr marL="2600919"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963350" y="6439037"/>
            <a:ext cx="12226746" cy="2153122"/>
          </a:xfrm>
        </p:spPr>
        <p:txBody>
          <a:bodyPr anchor="t">
            <a:normAutofit/>
          </a:bodyPr>
          <a:lstStyle>
            <a:lvl1pPr marL="0" indent="0" algn="l">
              <a:buNone/>
              <a:defRPr sz="2560">
                <a:solidFill>
                  <a:schemeClr val="tx1">
                    <a:lumMod val="50000"/>
                    <a:lumOff val="50000"/>
                  </a:schemeClr>
                </a:solidFill>
              </a:defRPr>
            </a:lvl1pPr>
            <a:lvl2pPr marL="650230" indent="0">
              <a:buNone/>
              <a:defRPr sz="2560">
                <a:solidFill>
                  <a:schemeClr val="tx1">
                    <a:tint val="75000"/>
                  </a:schemeClr>
                </a:solidFill>
              </a:defRPr>
            </a:lvl2pPr>
            <a:lvl3pPr marL="1300460" indent="0">
              <a:buNone/>
              <a:defRPr sz="2276">
                <a:solidFill>
                  <a:schemeClr val="tx1">
                    <a:tint val="75000"/>
                  </a:schemeClr>
                </a:solidFill>
              </a:defRPr>
            </a:lvl3pPr>
            <a:lvl4pPr marL="1950690" indent="0">
              <a:buNone/>
              <a:defRPr sz="1991">
                <a:solidFill>
                  <a:schemeClr val="tx1">
                    <a:tint val="75000"/>
                  </a:schemeClr>
                </a:solidFill>
              </a:defRPr>
            </a:lvl4pPr>
            <a:lvl5pPr marL="2600919" indent="0">
              <a:buNone/>
              <a:defRPr sz="1991">
                <a:solidFill>
                  <a:schemeClr val="tx1">
                    <a:tint val="75000"/>
                  </a:schemeClr>
                </a:solidFill>
              </a:defRPr>
            </a:lvl5pPr>
            <a:lvl6pPr marL="3251149" indent="0">
              <a:buNone/>
              <a:defRPr sz="1991">
                <a:solidFill>
                  <a:schemeClr val="tx1">
                    <a:tint val="75000"/>
                  </a:schemeClr>
                </a:solidFill>
              </a:defRPr>
            </a:lvl6pPr>
            <a:lvl7pPr marL="3901379" indent="0">
              <a:buNone/>
              <a:defRPr sz="1991">
                <a:solidFill>
                  <a:schemeClr val="tx1">
                    <a:tint val="75000"/>
                  </a:schemeClr>
                </a:solidFill>
              </a:defRPr>
            </a:lvl7pPr>
            <a:lvl8pPr marL="4551609" indent="0">
              <a:buNone/>
              <a:defRPr sz="1991">
                <a:solidFill>
                  <a:schemeClr val="tx1">
                    <a:tint val="75000"/>
                  </a:schemeClr>
                </a:solidFill>
              </a:defRPr>
            </a:lvl8pPr>
            <a:lvl9pPr marL="5201839" indent="0">
              <a:buNone/>
              <a:defRPr sz="1991">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pPr>
              <a:defRPr/>
            </a:pPr>
            <a:fld id="{B3FEC9ED-7563-4800-85CD-323CE231D413}" type="datetime1">
              <a:rPr lang="fr-FR" smtClean="0"/>
              <a:t>19/10/2024</a:t>
            </a:fld>
            <a:endParaRPr lang="en-US" dirty="0"/>
          </a:p>
        </p:txBody>
      </p:sp>
      <p:sp>
        <p:nvSpPr>
          <p:cNvPr id="5" name="Footer Placeholder 4"/>
          <p:cNvSpPr>
            <a:spLocks noGrp="1"/>
          </p:cNvSpPr>
          <p:nvPr>
            <p:ph type="ftr" sz="quarter" idx="11"/>
          </p:nvPr>
        </p:nvSpPr>
        <p:spPr/>
        <p:txBody>
          <a:bodyPr/>
          <a:lstStyle/>
          <a:p>
            <a:pPr>
              <a:defRPr/>
            </a:pPr>
            <a:r>
              <a:rPr lang="fr-CA" sz="1400"/>
              <a:t>Réseaux - 420-W33-SF</a:t>
            </a:r>
            <a:endParaRPr lang="en-US" dirty="0"/>
          </a:p>
        </p:txBody>
      </p:sp>
      <p:sp>
        <p:nvSpPr>
          <p:cNvPr id="6" name="Slide Number Placeholder 5"/>
          <p:cNvSpPr>
            <a:spLocks noGrp="1"/>
          </p:cNvSpPr>
          <p:nvPr>
            <p:ph type="sldNum" sz="quarter" idx="12"/>
          </p:nvPr>
        </p:nvSpPr>
        <p:spPr/>
        <p:txBody>
          <a:bodyPr/>
          <a:lstStyle/>
          <a:p>
            <a:pPr>
              <a:defRPr/>
            </a:pPr>
            <a:fld id="{D52BE19E-6CB0-4375-BCBA-F84A97BE1D8C}" type="slidenum">
              <a:rPr lang="fr-FR" altLang="fr-FR" smtClean="0"/>
              <a:pPr>
                <a:defRPr/>
              </a:pPr>
              <a:t>‹N°›</a:t>
            </a:fld>
            <a:r>
              <a:rPr lang="fr-FR" altLang="fr-FR"/>
              <a:t> </a:t>
            </a:r>
            <a:endParaRPr lang="fr-FR" altLang="fr-FR" dirty="0"/>
          </a:p>
        </p:txBody>
      </p:sp>
    </p:spTree>
    <p:extLst>
      <p:ext uri="{BB962C8B-B14F-4D97-AF65-F5344CB8AC3E}">
        <p14:creationId xmlns:p14="http://schemas.microsoft.com/office/powerpoint/2010/main" val="18642206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pPr>
              <a:defRPr/>
            </a:pPr>
            <a:fld id="{51808FA1-6A8F-470B-B861-1BC655367DB1}" type="datetime1">
              <a:rPr lang="fr-FR" smtClean="0"/>
              <a:t>19/10/2024</a:t>
            </a:fld>
            <a:endParaRPr lang="en-US" dirty="0"/>
          </a:p>
        </p:txBody>
      </p:sp>
      <p:sp>
        <p:nvSpPr>
          <p:cNvPr id="5" name="Footer Placeholder 4"/>
          <p:cNvSpPr>
            <a:spLocks noGrp="1"/>
          </p:cNvSpPr>
          <p:nvPr>
            <p:ph type="ftr" sz="quarter" idx="11"/>
          </p:nvPr>
        </p:nvSpPr>
        <p:spPr/>
        <p:txBody>
          <a:bodyPr/>
          <a:lstStyle/>
          <a:p>
            <a:pPr>
              <a:defRPr/>
            </a:pPr>
            <a:r>
              <a:rPr lang="fr-CA" sz="1400"/>
              <a:t>Réseaux - 420-W33-SF</a:t>
            </a:r>
            <a:endParaRPr lang="en-US" dirty="0"/>
          </a:p>
        </p:txBody>
      </p:sp>
      <p:sp>
        <p:nvSpPr>
          <p:cNvPr id="6" name="Slide Number Placeholder 5"/>
          <p:cNvSpPr>
            <a:spLocks noGrp="1"/>
          </p:cNvSpPr>
          <p:nvPr>
            <p:ph type="sldNum" sz="quarter" idx="12"/>
          </p:nvPr>
        </p:nvSpPr>
        <p:spPr/>
        <p:txBody>
          <a:bodyPr/>
          <a:lstStyle/>
          <a:p>
            <a:pPr>
              <a:defRPr/>
            </a:pPr>
            <a:fld id="{D52BE19E-6CB0-4375-BCBA-F84A97BE1D8C}" type="slidenum">
              <a:rPr lang="fr-FR" altLang="fr-FR" smtClean="0"/>
              <a:pPr>
                <a:defRPr/>
              </a:pPr>
              <a:t>‹N°›</a:t>
            </a:fld>
            <a:r>
              <a:rPr lang="fr-FR" altLang="fr-FR"/>
              <a:t> </a:t>
            </a:r>
            <a:endParaRPr lang="fr-FR" altLang="fr-FR" dirty="0"/>
          </a:p>
        </p:txBody>
      </p:sp>
    </p:spTree>
    <p:extLst>
      <p:ext uri="{BB962C8B-B14F-4D97-AF65-F5344CB8AC3E}">
        <p14:creationId xmlns:p14="http://schemas.microsoft.com/office/powerpoint/2010/main" val="42366000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332149" y="866986"/>
            <a:ext cx="1855691" cy="7468730"/>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963350" y="866987"/>
            <a:ext cx="10041409" cy="7468729"/>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pPr>
              <a:defRPr/>
            </a:pPr>
            <a:fld id="{B58AB62E-9CBF-4658-A7B8-90277EF2AC0D}" type="datetime1">
              <a:rPr lang="fr-FR" smtClean="0"/>
              <a:t>19/10/2024</a:t>
            </a:fld>
            <a:endParaRPr lang="en-US" dirty="0"/>
          </a:p>
        </p:txBody>
      </p:sp>
      <p:sp>
        <p:nvSpPr>
          <p:cNvPr id="5" name="Footer Placeholder 4"/>
          <p:cNvSpPr>
            <a:spLocks noGrp="1"/>
          </p:cNvSpPr>
          <p:nvPr>
            <p:ph type="ftr" sz="quarter" idx="11"/>
          </p:nvPr>
        </p:nvSpPr>
        <p:spPr/>
        <p:txBody>
          <a:bodyPr/>
          <a:lstStyle/>
          <a:p>
            <a:pPr>
              <a:defRPr/>
            </a:pPr>
            <a:r>
              <a:rPr lang="fr-CA" sz="1400"/>
              <a:t>Réseaux - 420-W33-SF</a:t>
            </a:r>
            <a:endParaRPr lang="en-US" dirty="0"/>
          </a:p>
        </p:txBody>
      </p:sp>
      <p:sp>
        <p:nvSpPr>
          <p:cNvPr id="6" name="Slide Number Placeholder 5"/>
          <p:cNvSpPr>
            <a:spLocks noGrp="1"/>
          </p:cNvSpPr>
          <p:nvPr>
            <p:ph type="sldNum" sz="quarter" idx="12"/>
          </p:nvPr>
        </p:nvSpPr>
        <p:spPr/>
        <p:txBody>
          <a:bodyPr/>
          <a:lstStyle/>
          <a:p>
            <a:pPr>
              <a:defRPr/>
            </a:pPr>
            <a:fld id="{D52BE19E-6CB0-4375-BCBA-F84A97BE1D8C}" type="slidenum">
              <a:rPr lang="fr-FR" altLang="fr-FR" smtClean="0"/>
              <a:pPr>
                <a:defRPr/>
              </a:pPr>
              <a:t>‹N°›</a:t>
            </a:fld>
            <a:r>
              <a:rPr lang="fr-FR" altLang="fr-FR"/>
              <a:t> </a:t>
            </a:r>
            <a:endParaRPr lang="fr-FR" altLang="fr-FR" dirty="0"/>
          </a:p>
        </p:txBody>
      </p:sp>
    </p:spTree>
    <p:extLst>
      <p:ext uri="{BB962C8B-B14F-4D97-AF65-F5344CB8AC3E}">
        <p14:creationId xmlns:p14="http://schemas.microsoft.com/office/powerpoint/2010/main" val="30277787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userDrawn="1">
  <p:cSld name="1_Diapositive de titre">
    <p:spTree>
      <p:nvGrpSpPr>
        <p:cNvPr id="1" name=""/>
        <p:cNvGrpSpPr/>
        <p:nvPr/>
      </p:nvGrpSpPr>
      <p:grpSpPr>
        <a:xfrm>
          <a:off x="0" y="0"/>
          <a:ext cx="0" cy="0"/>
          <a:chOff x="0" y="0"/>
          <a:chExt cx="0" cy="0"/>
        </a:xfrm>
      </p:grpSpPr>
      <p:grpSp>
        <p:nvGrpSpPr>
          <p:cNvPr id="5" name="Group 15"/>
          <p:cNvGrpSpPr>
            <a:grpSpLocks/>
          </p:cNvGrpSpPr>
          <p:nvPr userDrawn="1"/>
        </p:nvGrpSpPr>
        <p:grpSpPr bwMode="auto">
          <a:xfrm>
            <a:off x="0" y="-12700"/>
            <a:ext cx="17340263" cy="9766300"/>
            <a:chOff x="0" y="-8467"/>
            <a:chExt cx="12192000" cy="6866467"/>
          </a:xfrm>
        </p:grpSpPr>
        <p:cxnSp>
          <p:nvCxnSpPr>
            <p:cNvPr id="6" name="Straight Connector 18"/>
            <p:cNvCxnSpPr/>
            <p:nvPr/>
          </p:nvCxnSpPr>
          <p:spPr>
            <a:xfrm>
              <a:off x="9371421" y="462"/>
              <a:ext cx="1218865" cy="6857538"/>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7" name="Straight Connector 19"/>
            <p:cNvCxnSpPr/>
            <p:nvPr/>
          </p:nvCxnSpPr>
          <p:spPr>
            <a:xfrm flipH="1">
              <a:off x="7424808" y="3681478"/>
              <a:ext cx="4763843" cy="3176522"/>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8" name="Rectangle 23"/>
            <p:cNvSpPr/>
            <p:nvPr/>
          </p:nvSpPr>
          <p:spPr>
            <a:xfrm>
              <a:off x="9181671" y="-8467"/>
              <a:ext cx="3006980"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9" name="Rectangle 25"/>
            <p:cNvSpPr/>
            <p:nvPr/>
          </p:nvSpPr>
          <p:spPr>
            <a:xfrm>
              <a:off x="9603586" y="-8467"/>
              <a:ext cx="2588414"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Isosceles Triangle 22"/>
            <p:cNvSpPr/>
            <p:nvPr/>
          </p:nvSpPr>
          <p:spPr>
            <a:xfrm>
              <a:off x="8932764" y="3047513"/>
              <a:ext cx="3259236" cy="3810487"/>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27"/>
            <p:cNvSpPr/>
            <p:nvPr/>
          </p:nvSpPr>
          <p:spPr>
            <a:xfrm>
              <a:off x="9334587" y="-8467"/>
              <a:ext cx="2854064"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28"/>
            <p:cNvSpPr/>
            <p:nvPr/>
          </p:nvSpPr>
          <p:spPr>
            <a:xfrm>
              <a:off x="10898351" y="-8467"/>
              <a:ext cx="1290300"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29"/>
            <p:cNvSpPr/>
            <p:nvPr/>
          </p:nvSpPr>
          <p:spPr>
            <a:xfrm>
              <a:off x="10938533" y="-8467"/>
              <a:ext cx="1250118"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26"/>
            <p:cNvSpPr/>
            <p:nvPr/>
          </p:nvSpPr>
          <p:spPr>
            <a:xfrm>
              <a:off x="10371515" y="3589955"/>
              <a:ext cx="1817136" cy="3268045"/>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Isosceles Triangle 28"/>
            <p:cNvSpPr/>
            <p:nvPr/>
          </p:nvSpPr>
          <p:spPr>
            <a:xfrm rot="10800000">
              <a:off x="0" y="462"/>
              <a:ext cx="842714" cy="5665505"/>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39" name="Title 1"/>
          <p:cNvSpPr>
            <a:spLocks noGrp="1"/>
          </p:cNvSpPr>
          <p:nvPr>
            <p:ph type="ctrTitle"/>
          </p:nvPr>
        </p:nvSpPr>
        <p:spPr>
          <a:xfrm>
            <a:off x="963350" y="3419782"/>
            <a:ext cx="12226747" cy="2341407"/>
          </a:xfrm>
          <a:prstGeom prst="rect">
            <a:avLst/>
          </a:prstGeom>
        </p:spPr>
        <p:txBody>
          <a:bodyPr anchor="b">
            <a:noAutofit/>
          </a:bodyPr>
          <a:lstStyle>
            <a:lvl1pPr algn="r">
              <a:defRPr sz="7680">
                <a:solidFill>
                  <a:schemeClr val="accent1">
                    <a:lumMod val="75000"/>
                  </a:schemeClr>
                </a:solidFill>
              </a:defRPr>
            </a:lvl1pPr>
          </a:lstStyle>
          <a:p>
            <a:r>
              <a:rPr lang="fr-FR" dirty="0"/>
              <a:t>Modifiez le style du titre</a:t>
            </a:r>
            <a:endParaRPr lang="en-US" dirty="0"/>
          </a:p>
        </p:txBody>
      </p:sp>
      <p:sp>
        <p:nvSpPr>
          <p:cNvPr id="40" name="Subtitle 2"/>
          <p:cNvSpPr>
            <a:spLocks noGrp="1"/>
          </p:cNvSpPr>
          <p:nvPr>
            <p:ph type="subTitle" idx="1"/>
          </p:nvPr>
        </p:nvSpPr>
        <p:spPr>
          <a:xfrm>
            <a:off x="3781895" y="5761185"/>
            <a:ext cx="9408202" cy="2830975"/>
          </a:xfrm>
          <a:prstGeom prst="rect">
            <a:avLst/>
          </a:prstGeom>
        </p:spPr>
        <p:txBody>
          <a:bodyPr/>
          <a:lstStyle>
            <a:lvl1pPr marL="0" indent="0" algn="r">
              <a:buNone/>
              <a:defRPr>
                <a:solidFill>
                  <a:schemeClr val="accent1">
                    <a:lumMod val="75000"/>
                  </a:schemeClr>
                </a:solidFill>
              </a:defRPr>
            </a:lvl1pPr>
            <a:lvl2pPr marL="650230" indent="0" algn="ctr">
              <a:buNone/>
              <a:defRPr>
                <a:solidFill>
                  <a:schemeClr val="tx1">
                    <a:tint val="75000"/>
                  </a:schemeClr>
                </a:solidFill>
              </a:defRPr>
            </a:lvl2pPr>
            <a:lvl3pPr marL="1300460" indent="0" algn="ctr">
              <a:buNone/>
              <a:defRPr>
                <a:solidFill>
                  <a:schemeClr val="tx1">
                    <a:tint val="75000"/>
                  </a:schemeClr>
                </a:solidFill>
              </a:defRPr>
            </a:lvl3pPr>
            <a:lvl4pPr marL="1950690" indent="0" algn="ctr">
              <a:buNone/>
              <a:defRPr>
                <a:solidFill>
                  <a:schemeClr val="tx1">
                    <a:tint val="75000"/>
                  </a:schemeClr>
                </a:solidFill>
              </a:defRPr>
            </a:lvl4pPr>
            <a:lvl5pPr marL="2600919" indent="0" algn="ctr">
              <a:buNone/>
              <a:defRPr>
                <a:solidFill>
                  <a:schemeClr val="tx1">
                    <a:tint val="75000"/>
                  </a:schemeClr>
                </a:solidFill>
              </a:defRPr>
            </a:lvl5pPr>
            <a:lvl6pPr marL="3251149" indent="0" algn="ctr">
              <a:buNone/>
              <a:defRPr>
                <a:solidFill>
                  <a:schemeClr val="tx1">
                    <a:tint val="75000"/>
                  </a:schemeClr>
                </a:solidFill>
              </a:defRPr>
            </a:lvl6pPr>
            <a:lvl7pPr marL="3901379" indent="0" algn="ctr">
              <a:buNone/>
              <a:defRPr>
                <a:solidFill>
                  <a:schemeClr val="tx1">
                    <a:tint val="75000"/>
                  </a:schemeClr>
                </a:solidFill>
              </a:defRPr>
            </a:lvl7pPr>
            <a:lvl8pPr marL="4551609" indent="0" algn="ctr">
              <a:buNone/>
              <a:defRPr>
                <a:solidFill>
                  <a:schemeClr val="tx1">
                    <a:tint val="75000"/>
                  </a:schemeClr>
                </a:solidFill>
              </a:defRPr>
            </a:lvl8pPr>
            <a:lvl9pPr marL="5201839" indent="0" algn="ctr">
              <a:buNone/>
              <a:defRPr>
                <a:solidFill>
                  <a:schemeClr val="tx1">
                    <a:tint val="75000"/>
                  </a:schemeClr>
                </a:solidFill>
              </a:defRPr>
            </a:lvl9pPr>
          </a:lstStyle>
          <a:p>
            <a:r>
              <a:rPr lang="fr-FR" dirty="0"/>
              <a:t>Modifier le style des sous-titres du masque</a:t>
            </a:r>
            <a:endParaRPr lang="en-US" dirty="0"/>
          </a:p>
        </p:txBody>
      </p:sp>
      <p:sp>
        <p:nvSpPr>
          <p:cNvPr id="44" name="Espace réservé pour une image  7"/>
          <p:cNvSpPr>
            <a:spLocks noGrp="1"/>
          </p:cNvSpPr>
          <p:nvPr>
            <p:ph type="pic" sz="quarter" idx="13"/>
          </p:nvPr>
        </p:nvSpPr>
        <p:spPr>
          <a:xfrm>
            <a:off x="964101" y="5761185"/>
            <a:ext cx="2817793" cy="2818371"/>
          </a:xfrm>
        </p:spPr>
        <p:txBody>
          <a:bodyPr rtlCol="0">
            <a:normAutofit/>
          </a:bodyPr>
          <a:lstStyle>
            <a:lvl1pPr marL="0" indent="0">
              <a:buNone/>
              <a:defRPr/>
            </a:lvl1pPr>
          </a:lstStyle>
          <a:p>
            <a:pPr lvl="0"/>
            <a:r>
              <a:rPr lang="fr-FR" noProof="0"/>
              <a:t>Cliquez sur l'icône pour ajouter une image</a:t>
            </a:r>
            <a:endParaRPr lang="fr-CA" noProof="0" dirty="0"/>
          </a:p>
        </p:txBody>
      </p:sp>
      <p:sp>
        <p:nvSpPr>
          <p:cNvPr id="16" name="Date Placeholder 3"/>
          <p:cNvSpPr>
            <a:spLocks noGrp="1"/>
          </p:cNvSpPr>
          <p:nvPr>
            <p:ph type="dt" sz="half" idx="14"/>
          </p:nvPr>
        </p:nvSpPr>
        <p:spPr/>
        <p:txBody>
          <a:bodyPr/>
          <a:lstStyle>
            <a:lvl1pPr>
              <a:defRPr/>
            </a:lvl1pPr>
          </a:lstStyle>
          <a:p>
            <a:pPr>
              <a:defRPr/>
            </a:pPr>
            <a:fld id="{2A7A9983-5FDF-458F-99A6-B87494D67555}" type="datetime1">
              <a:rPr lang="fr-FR" smtClean="0"/>
              <a:t>19/10/2024</a:t>
            </a:fld>
            <a:endParaRPr lang="en-US" dirty="0"/>
          </a:p>
        </p:txBody>
      </p:sp>
      <p:sp>
        <p:nvSpPr>
          <p:cNvPr id="17" name="Footer Placeholder 4"/>
          <p:cNvSpPr>
            <a:spLocks noGrp="1"/>
          </p:cNvSpPr>
          <p:nvPr>
            <p:ph type="ftr" sz="quarter" idx="15"/>
          </p:nvPr>
        </p:nvSpPr>
        <p:spPr/>
        <p:txBody>
          <a:bodyPr/>
          <a:lstStyle>
            <a:lvl1pPr>
              <a:defRPr/>
            </a:lvl1pPr>
          </a:lstStyle>
          <a:p>
            <a:pPr>
              <a:defRPr/>
            </a:pPr>
            <a:r>
              <a:rPr lang="fr-CA" sz="1400" dirty="0"/>
              <a:t>Réseaux </a:t>
            </a:r>
            <a:r>
              <a:rPr lang="fr-CA" dirty="0"/>
              <a:t>- </a:t>
            </a:r>
            <a:r>
              <a:rPr lang="fr-CA" sz="1400" dirty="0"/>
              <a:t>420-W33-SF</a:t>
            </a:r>
            <a:endParaRPr lang="en-US" dirty="0"/>
          </a:p>
        </p:txBody>
      </p:sp>
      <p:sp>
        <p:nvSpPr>
          <p:cNvPr id="18" name="Slide Number Placeholder 5"/>
          <p:cNvSpPr>
            <a:spLocks noGrp="1"/>
          </p:cNvSpPr>
          <p:nvPr>
            <p:ph type="sldNum" sz="quarter" idx="16"/>
          </p:nvPr>
        </p:nvSpPr>
        <p:spPr/>
        <p:txBody>
          <a:bodyPr/>
          <a:lstStyle>
            <a:lvl1pPr>
              <a:defRPr/>
            </a:lvl1pPr>
          </a:lstStyle>
          <a:p>
            <a:pPr>
              <a:defRPr/>
            </a:pPr>
            <a:fld id="{0979D088-EBC2-452A-B31A-F71DEE5A3F5F}" type="slidenum">
              <a:rPr lang="en-US"/>
              <a:pPr>
                <a:defRPr/>
              </a:pPr>
              <a:t>‹N°›</a:t>
            </a:fld>
            <a:endParaRPr lang="en-US" dirty="0"/>
          </a:p>
        </p:txBody>
      </p:sp>
    </p:spTree>
    <p:extLst>
      <p:ext uri="{BB962C8B-B14F-4D97-AF65-F5344CB8AC3E}">
        <p14:creationId xmlns:p14="http://schemas.microsoft.com/office/powerpoint/2010/main" val="36820278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Contenu">
    <p:spTree>
      <p:nvGrpSpPr>
        <p:cNvPr id="1" name=""/>
        <p:cNvGrpSpPr/>
        <p:nvPr/>
      </p:nvGrpSpPr>
      <p:grpSpPr>
        <a:xfrm>
          <a:off x="0" y="0"/>
          <a:ext cx="0" cy="0"/>
          <a:chOff x="0" y="0"/>
          <a:chExt cx="0" cy="0"/>
        </a:xfrm>
      </p:grpSpPr>
      <p:sp>
        <p:nvSpPr>
          <p:cNvPr id="3" name="Content Placeholder 2"/>
          <p:cNvSpPr>
            <a:spLocks noGrp="1"/>
          </p:cNvSpPr>
          <p:nvPr>
            <p:ph idx="1"/>
          </p:nvPr>
        </p:nvSpPr>
        <p:spPr>
          <a:xfrm>
            <a:off x="695064" y="3072838"/>
            <a:ext cx="12495031" cy="5908418"/>
          </a:xfrm>
          <a:prstGeom prst="rect">
            <a:avLst/>
          </a:prstGeom>
        </p:spPr>
        <p:txBody>
          <a:body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8" name="Espace réservé du texte 7"/>
          <p:cNvSpPr>
            <a:spLocks noGrp="1"/>
          </p:cNvSpPr>
          <p:nvPr>
            <p:ph type="body" sz="quarter" idx="13"/>
          </p:nvPr>
        </p:nvSpPr>
        <p:spPr>
          <a:xfrm>
            <a:off x="1593429" y="1851740"/>
            <a:ext cx="11596911" cy="842152"/>
          </a:xfrm>
          <a:prstGeom prst="rect">
            <a:avLst/>
          </a:prstGeom>
        </p:spPr>
        <p:txBody>
          <a:bodyPr>
            <a:normAutofit/>
          </a:bodyPr>
          <a:lstStyle>
            <a:lvl1pPr marL="0" indent="0">
              <a:buNone/>
              <a:defRPr sz="3982" baseline="0">
                <a:solidFill>
                  <a:schemeClr val="accent1">
                    <a:lumMod val="75000"/>
                  </a:schemeClr>
                </a:solidFill>
              </a:defRPr>
            </a:lvl1pPr>
          </a:lstStyle>
          <a:p>
            <a:pPr lvl="0"/>
            <a:r>
              <a:rPr lang="fr-FR"/>
              <a:t>Modifier les styles du texte du masque</a:t>
            </a:r>
          </a:p>
        </p:txBody>
      </p:sp>
      <p:sp>
        <p:nvSpPr>
          <p:cNvPr id="14" name="Titre 13"/>
          <p:cNvSpPr>
            <a:spLocks noGrp="1"/>
          </p:cNvSpPr>
          <p:nvPr>
            <p:ph type="title"/>
          </p:nvPr>
        </p:nvSpPr>
        <p:spPr>
          <a:xfrm>
            <a:off x="963349" y="866987"/>
            <a:ext cx="12226746" cy="984753"/>
          </a:xfrm>
        </p:spPr>
        <p:txBody>
          <a:bodyPr/>
          <a:lstStyle/>
          <a:p>
            <a:r>
              <a:rPr lang="fr-FR"/>
              <a:t>Modifiez le style du titre</a:t>
            </a:r>
            <a:endParaRPr lang="fr-CA"/>
          </a:p>
        </p:txBody>
      </p:sp>
      <p:sp>
        <p:nvSpPr>
          <p:cNvPr id="5" name="Date Placeholder 3"/>
          <p:cNvSpPr>
            <a:spLocks noGrp="1"/>
          </p:cNvSpPr>
          <p:nvPr>
            <p:ph type="dt" sz="half" idx="14"/>
          </p:nvPr>
        </p:nvSpPr>
        <p:spPr/>
        <p:txBody>
          <a:bodyPr/>
          <a:lstStyle>
            <a:lvl1pPr>
              <a:defRPr/>
            </a:lvl1pPr>
          </a:lstStyle>
          <a:p>
            <a:pPr>
              <a:defRPr/>
            </a:pPr>
            <a:fld id="{2BA5E0FF-B4CC-4A23-8992-295D89574F07}" type="datetime1">
              <a:rPr lang="fr-FR" smtClean="0"/>
              <a:t>19/10/2024</a:t>
            </a:fld>
            <a:endParaRPr lang="en-US" dirty="0"/>
          </a:p>
        </p:txBody>
      </p:sp>
      <p:sp>
        <p:nvSpPr>
          <p:cNvPr id="6" name="Footer Placeholder 4"/>
          <p:cNvSpPr>
            <a:spLocks noGrp="1"/>
          </p:cNvSpPr>
          <p:nvPr>
            <p:ph type="ftr" sz="quarter" idx="15"/>
          </p:nvPr>
        </p:nvSpPr>
        <p:spPr/>
        <p:txBody>
          <a:bodyPr/>
          <a:lstStyle>
            <a:lvl1pPr>
              <a:defRPr/>
            </a:lvl1pPr>
          </a:lstStyle>
          <a:p>
            <a:pPr>
              <a:defRPr/>
            </a:pPr>
            <a:r>
              <a:rPr lang="fr-CA" sz="1200" dirty="0"/>
              <a:t>Réseaux </a:t>
            </a:r>
            <a:r>
              <a:rPr lang="fr-CA" dirty="0"/>
              <a:t>- </a:t>
            </a:r>
            <a:r>
              <a:rPr lang="fr-CA" sz="1200" dirty="0"/>
              <a:t>420-W33-SF</a:t>
            </a:r>
            <a:endParaRPr lang="en-US" dirty="0"/>
          </a:p>
        </p:txBody>
      </p:sp>
      <p:sp>
        <p:nvSpPr>
          <p:cNvPr id="7" name="Slide Number Placeholder 5"/>
          <p:cNvSpPr>
            <a:spLocks noGrp="1"/>
          </p:cNvSpPr>
          <p:nvPr>
            <p:ph type="sldNum" sz="quarter" idx="16"/>
          </p:nvPr>
        </p:nvSpPr>
        <p:spPr/>
        <p:txBody>
          <a:bodyPr/>
          <a:lstStyle>
            <a:lvl1pPr>
              <a:defRPr/>
            </a:lvl1pPr>
          </a:lstStyle>
          <a:p>
            <a:pPr>
              <a:defRPr/>
            </a:pPr>
            <a:fld id="{EB10E54C-FCFD-4C7D-94E2-7EB06B64DD40}" type="slidenum">
              <a:rPr lang="en-US"/>
              <a:pPr>
                <a:defRPr/>
              </a:pPr>
              <a:t>‹N°›</a:t>
            </a:fld>
            <a:endParaRPr lang="en-US" dirty="0"/>
          </a:p>
        </p:txBody>
      </p:sp>
    </p:spTree>
    <p:extLst>
      <p:ext uri="{BB962C8B-B14F-4D97-AF65-F5344CB8AC3E}">
        <p14:creationId xmlns:p14="http://schemas.microsoft.com/office/powerpoint/2010/main" val="50100397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Vrai ou faux">
    <p:spTree>
      <p:nvGrpSpPr>
        <p:cNvPr id="1" name=""/>
        <p:cNvGrpSpPr/>
        <p:nvPr/>
      </p:nvGrpSpPr>
      <p:grpSpPr>
        <a:xfrm>
          <a:off x="0" y="0"/>
          <a:ext cx="0" cy="0"/>
          <a:chOff x="0" y="0"/>
          <a:chExt cx="0" cy="0"/>
        </a:xfrm>
      </p:grpSpPr>
      <p:sp>
        <p:nvSpPr>
          <p:cNvPr id="23" name="Text Placeholder 9"/>
          <p:cNvSpPr>
            <a:spLocks noGrp="1"/>
          </p:cNvSpPr>
          <p:nvPr>
            <p:ph type="body" sz="quarter" idx="13"/>
          </p:nvPr>
        </p:nvSpPr>
        <p:spPr>
          <a:xfrm>
            <a:off x="695063" y="2834498"/>
            <a:ext cx="12495032" cy="1073874"/>
          </a:xfrm>
          <a:prstGeom prst="rect">
            <a:avLst/>
          </a:prstGeom>
          <a:solidFill>
            <a:srgbClr val="0070C0"/>
          </a:solidFill>
        </p:spPr>
        <p:txBody>
          <a:bodyPr anchor="ctr">
            <a:noAutofit/>
          </a:bodyPr>
          <a:lstStyle>
            <a:lvl1pPr marL="0" indent="0" algn="ctr">
              <a:buFontTx/>
              <a:buNone/>
              <a:defRPr sz="4551">
                <a:solidFill>
                  <a:schemeClr val="bg1"/>
                </a:solidFill>
              </a:defRPr>
            </a:lvl1pPr>
            <a:lvl2pPr marL="650230" indent="0">
              <a:buFontTx/>
              <a:buNone/>
              <a:defRPr/>
            </a:lvl2pPr>
            <a:lvl3pPr marL="1300460" indent="0">
              <a:buFontTx/>
              <a:buNone/>
              <a:defRPr/>
            </a:lvl3pPr>
            <a:lvl4pPr marL="1950690" indent="0">
              <a:buFontTx/>
              <a:buNone/>
              <a:defRPr/>
            </a:lvl4pPr>
            <a:lvl5pPr marL="2600919" indent="0">
              <a:buFontTx/>
              <a:buNone/>
              <a:defRPr/>
            </a:lvl5pPr>
          </a:lstStyle>
          <a:p>
            <a:pPr lvl="0"/>
            <a:r>
              <a:rPr lang="fr-FR"/>
              <a:t>Modifier les styles du texte du masque</a:t>
            </a:r>
          </a:p>
        </p:txBody>
      </p:sp>
      <p:sp>
        <p:nvSpPr>
          <p:cNvPr id="3" name="Text Placeholder 2"/>
          <p:cNvSpPr>
            <a:spLocks noGrp="1"/>
          </p:cNvSpPr>
          <p:nvPr>
            <p:ph type="body" idx="1"/>
          </p:nvPr>
        </p:nvSpPr>
        <p:spPr>
          <a:xfrm>
            <a:off x="695064" y="3908372"/>
            <a:ext cx="12495032" cy="5072884"/>
          </a:xfrm>
          <a:prstGeom prst="rect">
            <a:avLst/>
          </a:prstGeom>
        </p:spPr>
        <p:txBody>
          <a:bodyPr>
            <a:normAutofit/>
          </a:bodyPr>
          <a:lstStyle>
            <a:lvl1pPr marL="0" indent="0" algn="l">
              <a:buNone/>
              <a:defRPr sz="3200">
                <a:solidFill>
                  <a:schemeClr val="tx1"/>
                </a:solidFill>
              </a:defRPr>
            </a:lvl1pPr>
            <a:lvl2pPr marL="650230" indent="0">
              <a:buNone/>
              <a:defRPr sz="2560">
                <a:solidFill>
                  <a:schemeClr val="tx1">
                    <a:tint val="75000"/>
                  </a:schemeClr>
                </a:solidFill>
              </a:defRPr>
            </a:lvl2pPr>
            <a:lvl3pPr marL="1300460" indent="0">
              <a:buNone/>
              <a:defRPr sz="2276">
                <a:solidFill>
                  <a:schemeClr val="tx1">
                    <a:tint val="75000"/>
                  </a:schemeClr>
                </a:solidFill>
              </a:defRPr>
            </a:lvl3pPr>
            <a:lvl4pPr marL="1950690" indent="0">
              <a:buNone/>
              <a:defRPr sz="1991">
                <a:solidFill>
                  <a:schemeClr val="tx1">
                    <a:tint val="75000"/>
                  </a:schemeClr>
                </a:solidFill>
              </a:defRPr>
            </a:lvl4pPr>
            <a:lvl5pPr marL="2600919" indent="0">
              <a:buNone/>
              <a:defRPr sz="1991">
                <a:solidFill>
                  <a:schemeClr val="tx1">
                    <a:tint val="75000"/>
                  </a:schemeClr>
                </a:solidFill>
              </a:defRPr>
            </a:lvl5pPr>
            <a:lvl6pPr marL="3251149" indent="0">
              <a:buNone/>
              <a:defRPr sz="1991">
                <a:solidFill>
                  <a:schemeClr val="tx1">
                    <a:tint val="75000"/>
                  </a:schemeClr>
                </a:solidFill>
              </a:defRPr>
            </a:lvl6pPr>
            <a:lvl7pPr marL="3901379" indent="0">
              <a:buNone/>
              <a:defRPr sz="1991">
                <a:solidFill>
                  <a:schemeClr val="tx1">
                    <a:tint val="75000"/>
                  </a:schemeClr>
                </a:solidFill>
              </a:defRPr>
            </a:lvl7pPr>
            <a:lvl8pPr marL="4551609" indent="0">
              <a:buNone/>
              <a:defRPr sz="1991">
                <a:solidFill>
                  <a:schemeClr val="tx1">
                    <a:tint val="75000"/>
                  </a:schemeClr>
                </a:solidFill>
              </a:defRPr>
            </a:lvl8pPr>
            <a:lvl9pPr marL="5201839" indent="0">
              <a:buNone/>
              <a:defRPr sz="1991">
                <a:solidFill>
                  <a:schemeClr val="tx1">
                    <a:tint val="75000"/>
                  </a:schemeClr>
                </a:solidFill>
              </a:defRPr>
            </a:lvl9pPr>
          </a:lstStyle>
          <a:p>
            <a:pPr lvl="0"/>
            <a:r>
              <a:rPr lang="fr-FR" dirty="0"/>
              <a:t>Modifier les styles du texte du masque</a:t>
            </a:r>
          </a:p>
        </p:txBody>
      </p:sp>
      <p:sp>
        <p:nvSpPr>
          <p:cNvPr id="10" name="Titre 9"/>
          <p:cNvSpPr>
            <a:spLocks noGrp="1"/>
          </p:cNvSpPr>
          <p:nvPr>
            <p:ph type="title"/>
          </p:nvPr>
        </p:nvSpPr>
        <p:spPr>
          <a:xfrm>
            <a:off x="963349" y="866987"/>
            <a:ext cx="12226746" cy="984752"/>
          </a:xfrm>
        </p:spPr>
        <p:txBody>
          <a:bodyPr/>
          <a:lstStyle/>
          <a:p>
            <a:r>
              <a:rPr lang="fr-FR" dirty="0"/>
              <a:t>Modifiez le style du titre</a:t>
            </a:r>
            <a:endParaRPr lang="fr-CA" dirty="0"/>
          </a:p>
        </p:txBody>
      </p:sp>
      <p:sp>
        <p:nvSpPr>
          <p:cNvPr id="13" name="Espace réservé du texte 7"/>
          <p:cNvSpPr>
            <a:spLocks noGrp="1"/>
          </p:cNvSpPr>
          <p:nvPr>
            <p:ph type="body" sz="quarter" idx="14"/>
          </p:nvPr>
        </p:nvSpPr>
        <p:spPr>
          <a:xfrm>
            <a:off x="1593429" y="1851740"/>
            <a:ext cx="11596911" cy="842152"/>
          </a:xfrm>
          <a:prstGeom prst="rect">
            <a:avLst/>
          </a:prstGeom>
        </p:spPr>
        <p:txBody>
          <a:bodyPr>
            <a:normAutofit/>
          </a:bodyPr>
          <a:lstStyle>
            <a:lvl1pPr marL="0" indent="0">
              <a:buNone/>
              <a:defRPr sz="3982" baseline="0">
                <a:solidFill>
                  <a:schemeClr val="accent1">
                    <a:lumMod val="75000"/>
                  </a:schemeClr>
                </a:solidFill>
              </a:defRPr>
            </a:lvl1pPr>
          </a:lstStyle>
          <a:p>
            <a:pPr lvl="0"/>
            <a:r>
              <a:rPr lang="fr-FR"/>
              <a:t>Modifier les styles du texte du masque</a:t>
            </a:r>
          </a:p>
        </p:txBody>
      </p:sp>
      <p:sp>
        <p:nvSpPr>
          <p:cNvPr id="6" name="Date Placeholder 3"/>
          <p:cNvSpPr>
            <a:spLocks noGrp="1"/>
          </p:cNvSpPr>
          <p:nvPr>
            <p:ph type="dt" sz="half" idx="15"/>
          </p:nvPr>
        </p:nvSpPr>
        <p:spPr/>
        <p:txBody>
          <a:bodyPr/>
          <a:lstStyle>
            <a:lvl1pPr>
              <a:defRPr/>
            </a:lvl1pPr>
          </a:lstStyle>
          <a:p>
            <a:pPr>
              <a:defRPr/>
            </a:pPr>
            <a:fld id="{2B2AEBD0-EC11-4362-8467-1CCDD11D5762}" type="datetime1">
              <a:rPr lang="fr-FR" smtClean="0"/>
              <a:t>19/10/2024</a:t>
            </a:fld>
            <a:endParaRPr lang="en-US" dirty="0"/>
          </a:p>
        </p:txBody>
      </p:sp>
      <p:sp>
        <p:nvSpPr>
          <p:cNvPr id="7" name="Footer Placeholder 4"/>
          <p:cNvSpPr>
            <a:spLocks noGrp="1"/>
          </p:cNvSpPr>
          <p:nvPr>
            <p:ph type="ftr" sz="quarter" idx="16"/>
          </p:nvPr>
        </p:nvSpPr>
        <p:spPr/>
        <p:txBody>
          <a:bodyPr/>
          <a:lstStyle>
            <a:lvl1pPr>
              <a:defRPr/>
            </a:lvl1pPr>
          </a:lstStyle>
          <a:p>
            <a:pPr>
              <a:defRPr/>
            </a:pPr>
            <a:r>
              <a:rPr lang="fr-CA" sz="1200" dirty="0"/>
              <a:t>Réseaux </a:t>
            </a:r>
            <a:r>
              <a:rPr lang="fr-CA" dirty="0"/>
              <a:t>- </a:t>
            </a:r>
            <a:r>
              <a:rPr lang="fr-CA" sz="1200" dirty="0"/>
              <a:t>420-W33-SF</a:t>
            </a:r>
            <a:endParaRPr lang="en-US" dirty="0"/>
          </a:p>
        </p:txBody>
      </p:sp>
      <p:sp>
        <p:nvSpPr>
          <p:cNvPr id="8" name="Slide Number Placeholder 5"/>
          <p:cNvSpPr>
            <a:spLocks noGrp="1"/>
          </p:cNvSpPr>
          <p:nvPr>
            <p:ph type="sldNum" sz="quarter" idx="17"/>
          </p:nvPr>
        </p:nvSpPr>
        <p:spPr/>
        <p:txBody>
          <a:bodyPr/>
          <a:lstStyle>
            <a:lvl1pPr>
              <a:defRPr/>
            </a:lvl1pPr>
          </a:lstStyle>
          <a:p>
            <a:pPr>
              <a:defRPr/>
            </a:pPr>
            <a:fld id="{3CDFFEF9-0544-4D21-91D7-423C8CE9F133}" type="slidenum">
              <a:rPr lang="en-US"/>
              <a:pPr>
                <a:defRPr/>
              </a:pPr>
              <a:t>‹N°›</a:t>
            </a:fld>
            <a:endParaRPr lang="en-US" dirty="0"/>
          </a:p>
        </p:txBody>
      </p:sp>
    </p:spTree>
    <p:extLst>
      <p:ext uri="{BB962C8B-B14F-4D97-AF65-F5344CB8AC3E}">
        <p14:creationId xmlns:p14="http://schemas.microsoft.com/office/powerpoint/2010/main" val="3796979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pPr>
              <a:defRPr/>
            </a:pPr>
            <a:fld id="{C29E997F-5260-415C-A2E7-070F825F47C1}" type="datetime1">
              <a:rPr lang="fr-FR" smtClean="0"/>
              <a:t>19/10/2024</a:t>
            </a:fld>
            <a:endParaRPr lang="en-US" dirty="0"/>
          </a:p>
        </p:txBody>
      </p:sp>
      <p:sp>
        <p:nvSpPr>
          <p:cNvPr id="5" name="Footer Placeholder 4"/>
          <p:cNvSpPr>
            <a:spLocks noGrp="1"/>
          </p:cNvSpPr>
          <p:nvPr>
            <p:ph type="ftr" sz="quarter" idx="11"/>
          </p:nvPr>
        </p:nvSpPr>
        <p:spPr/>
        <p:txBody>
          <a:bodyPr/>
          <a:lstStyle/>
          <a:p>
            <a:pPr>
              <a:defRPr/>
            </a:pPr>
            <a:r>
              <a:rPr lang="fr-CA" sz="1400"/>
              <a:t>Réseaux - 420-W33-SF</a:t>
            </a:r>
            <a:endParaRPr lang="en-US" dirty="0"/>
          </a:p>
        </p:txBody>
      </p:sp>
      <p:sp>
        <p:nvSpPr>
          <p:cNvPr id="6" name="Slide Number Placeholder 5"/>
          <p:cNvSpPr>
            <a:spLocks noGrp="1"/>
          </p:cNvSpPr>
          <p:nvPr>
            <p:ph type="sldNum" sz="quarter" idx="12"/>
          </p:nvPr>
        </p:nvSpPr>
        <p:spPr/>
        <p:txBody>
          <a:bodyPr/>
          <a:lstStyle/>
          <a:p>
            <a:pPr>
              <a:defRPr/>
            </a:pPr>
            <a:fld id="{D52BE19E-6CB0-4375-BCBA-F84A97BE1D8C}" type="slidenum">
              <a:rPr lang="fr-FR" altLang="fr-FR" smtClean="0"/>
              <a:pPr>
                <a:defRPr/>
              </a:pPr>
              <a:t>‹N°›</a:t>
            </a:fld>
            <a:r>
              <a:rPr lang="fr-FR" altLang="fr-FR"/>
              <a:t> </a:t>
            </a:r>
            <a:endParaRPr lang="fr-FR" altLang="fr-FR" dirty="0"/>
          </a:p>
        </p:txBody>
      </p:sp>
    </p:spTree>
    <p:extLst>
      <p:ext uri="{BB962C8B-B14F-4D97-AF65-F5344CB8AC3E}">
        <p14:creationId xmlns:p14="http://schemas.microsoft.com/office/powerpoint/2010/main" val="132944947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Deux contenu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95064" y="3072838"/>
            <a:ext cx="6102859" cy="590841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941939" y="3072838"/>
            <a:ext cx="6248159" cy="590841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pPr>
              <a:defRPr/>
            </a:pPr>
            <a:fld id="{4118136F-0148-4EA3-8755-E62C242395AB}" type="datetime1">
              <a:rPr lang="fr-FR" smtClean="0"/>
              <a:t>19/10/2024</a:t>
            </a:fld>
            <a:endParaRPr lang="en-US" dirty="0"/>
          </a:p>
        </p:txBody>
      </p:sp>
      <p:sp>
        <p:nvSpPr>
          <p:cNvPr id="6" name="Footer Placeholder 5"/>
          <p:cNvSpPr>
            <a:spLocks noGrp="1"/>
          </p:cNvSpPr>
          <p:nvPr>
            <p:ph type="ftr" sz="quarter" idx="11"/>
          </p:nvPr>
        </p:nvSpPr>
        <p:spPr/>
        <p:txBody>
          <a:bodyPr/>
          <a:lstStyle/>
          <a:p>
            <a:pPr>
              <a:defRPr/>
            </a:pPr>
            <a:r>
              <a:rPr lang="fr-CA" sz="1200" dirty="0"/>
              <a:t>Réseaux </a:t>
            </a:r>
            <a:r>
              <a:rPr lang="fr-CA" dirty="0"/>
              <a:t>- </a:t>
            </a:r>
            <a:r>
              <a:rPr lang="fr-CA" sz="1200" dirty="0"/>
              <a:t>420-W33-SF</a:t>
            </a:r>
            <a:endParaRPr lang="en-US" dirty="0"/>
          </a:p>
        </p:txBody>
      </p:sp>
      <p:sp>
        <p:nvSpPr>
          <p:cNvPr id="7" name="Slide Number Placeholder 6"/>
          <p:cNvSpPr>
            <a:spLocks noGrp="1"/>
          </p:cNvSpPr>
          <p:nvPr>
            <p:ph type="sldNum" sz="quarter" idx="12"/>
          </p:nvPr>
        </p:nvSpPr>
        <p:spPr/>
        <p:txBody>
          <a:bodyPr/>
          <a:lstStyle/>
          <a:p>
            <a:pPr>
              <a:defRPr/>
            </a:pPr>
            <a:fld id="{D52BE19E-6CB0-4375-BCBA-F84A97BE1D8C}" type="slidenum">
              <a:rPr lang="fr-FR" altLang="fr-FR" smtClean="0"/>
              <a:pPr>
                <a:defRPr/>
              </a:pPr>
              <a:t>‹N°›</a:t>
            </a:fld>
            <a:endParaRPr lang="fr-FR" altLang="fr-FR"/>
          </a:p>
        </p:txBody>
      </p:sp>
      <p:sp>
        <p:nvSpPr>
          <p:cNvPr id="8" name="Espace réservé du texte 7"/>
          <p:cNvSpPr>
            <a:spLocks noGrp="1"/>
          </p:cNvSpPr>
          <p:nvPr>
            <p:ph type="body" sz="quarter" idx="13"/>
          </p:nvPr>
        </p:nvSpPr>
        <p:spPr>
          <a:xfrm>
            <a:off x="1593429" y="1851740"/>
            <a:ext cx="11596911" cy="842152"/>
          </a:xfrm>
          <a:prstGeom prst="rect">
            <a:avLst/>
          </a:prstGeom>
        </p:spPr>
        <p:txBody>
          <a:bodyPr>
            <a:normAutofit/>
          </a:bodyPr>
          <a:lstStyle>
            <a:lvl1pPr marL="0" indent="0">
              <a:buNone/>
              <a:defRPr sz="3982" baseline="0">
                <a:solidFill>
                  <a:schemeClr val="accent1">
                    <a:lumMod val="75000"/>
                  </a:schemeClr>
                </a:solidFill>
              </a:defRPr>
            </a:lvl1pPr>
          </a:lstStyle>
          <a:p>
            <a:pPr lvl="0"/>
            <a:r>
              <a:rPr lang="fr-FR"/>
              <a:t>Modifier les styles du texte du masque</a:t>
            </a:r>
          </a:p>
        </p:txBody>
      </p:sp>
      <p:sp>
        <p:nvSpPr>
          <p:cNvPr id="9" name="Titre 13"/>
          <p:cNvSpPr>
            <a:spLocks noGrp="1"/>
          </p:cNvSpPr>
          <p:nvPr>
            <p:ph type="title"/>
          </p:nvPr>
        </p:nvSpPr>
        <p:spPr>
          <a:xfrm>
            <a:off x="963349" y="866987"/>
            <a:ext cx="12226746" cy="984753"/>
          </a:xfrm>
        </p:spPr>
        <p:txBody>
          <a:bodyPr/>
          <a:lstStyle/>
          <a:p>
            <a:r>
              <a:rPr lang="fr-FR"/>
              <a:t>Modifiez le style du titre</a:t>
            </a:r>
            <a:endParaRPr lang="fr-CA"/>
          </a:p>
        </p:txBody>
      </p:sp>
    </p:spTree>
    <p:extLst>
      <p:ext uri="{BB962C8B-B14F-4D97-AF65-F5344CB8AC3E}">
        <p14:creationId xmlns:p14="http://schemas.microsoft.com/office/powerpoint/2010/main" val="185823231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Compara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961090" y="3073398"/>
            <a:ext cx="5687033" cy="819573"/>
          </a:xfrm>
        </p:spPr>
        <p:txBody>
          <a:bodyPr anchor="b">
            <a:noAutofit/>
          </a:bodyPr>
          <a:lstStyle>
            <a:lvl1pPr marL="0" indent="0">
              <a:buNone/>
              <a:defRPr sz="3413" b="0"/>
            </a:lvl1pPr>
            <a:lvl2pPr marL="650230" indent="0">
              <a:buNone/>
              <a:defRPr sz="2844" b="1"/>
            </a:lvl2pPr>
            <a:lvl3pPr marL="1300460" indent="0">
              <a:buNone/>
              <a:defRPr sz="2560" b="1"/>
            </a:lvl3pPr>
            <a:lvl4pPr marL="1950690" indent="0">
              <a:buNone/>
              <a:defRPr sz="2276" b="1"/>
            </a:lvl4pPr>
            <a:lvl5pPr marL="2600919" indent="0">
              <a:buNone/>
              <a:defRPr sz="2276" b="1"/>
            </a:lvl5pPr>
            <a:lvl6pPr marL="3251149" indent="0">
              <a:buNone/>
              <a:defRPr sz="2276" b="1"/>
            </a:lvl6pPr>
            <a:lvl7pPr marL="3901379" indent="0">
              <a:buNone/>
              <a:defRPr sz="2276" b="1"/>
            </a:lvl7pPr>
            <a:lvl8pPr marL="4551609" indent="0">
              <a:buNone/>
              <a:defRPr sz="2276" b="1"/>
            </a:lvl8pPr>
            <a:lvl9pPr marL="5201839" indent="0">
              <a:buNone/>
              <a:defRPr sz="2276" b="1"/>
            </a:lvl9pPr>
          </a:lstStyle>
          <a:p>
            <a:pPr lvl="0"/>
            <a:r>
              <a:rPr lang="fr-FR"/>
              <a:t>Modifier les styles du texte du masque</a:t>
            </a:r>
          </a:p>
        </p:txBody>
      </p:sp>
      <p:sp>
        <p:nvSpPr>
          <p:cNvPr id="4" name="Content Placeholder 3"/>
          <p:cNvSpPr>
            <a:spLocks noGrp="1"/>
          </p:cNvSpPr>
          <p:nvPr>
            <p:ph sz="half" idx="2"/>
          </p:nvPr>
        </p:nvSpPr>
        <p:spPr>
          <a:xfrm>
            <a:off x="695064" y="3892971"/>
            <a:ext cx="5953059" cy="5088285"/>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797922" y="3073398"/>
            <a:ext cx="6392171" cy="819573"/>
          </a:xfrm>
        </p:spPr>
        <p:txBody>
          <a:bodyPr anchor="b">
            <a:noAutofit/>
          </a:bodyPr>
          <a:lstStyle>
            <a:lvl1pPr marL="0" indent="0">
              <a:buNone/>
              <a:defRPr sz="3413" b="0"/>
            </a:lvl1pPr>
            <a:lvl2pPr marL="650230" indent="0">
              <a:buNone/>
              <a:defRPr sz="2844" b="1"/>
            </a:lvl2pPr>
            <a:lvl3pPr marL="1300460" indent="0">
              <a:buNone/>
              <a:defRPr sz="2560" b="1"/>
            </a:lvl3pPr>
            <a:lvl4pPr marL="1950690" indent="0">
              <a:buNone/>
              <a:defRPr sz="2276" b="1"/>
            </a:lvl4pPr>
            <a:lvl5pPr marL="2600919" indent="0">
              <a:buNone/>
              <a:defRPr sz="2276" b="1"/>
            </a:lvl5pPr>
            <a:lvl6pPr marL="3251149" indent="0">
              <a:buNone/>
              <a:defRPr sz="2276" b="1"/>
            </a:lvl6pPr>
            <a:lvl7pPr marL="3901379" indent="0">
              <a:buNone/>
              <a:defRPr sz="2276" b="1"/>
            </a:lvl7pPr>
            <a:lvl8pPr marL="4551609" indent="0">
              <a:buNone/>
              <a:defRPr sz="2276" b="1"/>
            </a:lvl8pPr>
            <a:lvl9pPr marL="5201839" indent="0">
              <a:buNone/>
              <a:defRPr sz="2276" b="1"/>
            </a:lvl9pPr>
          </a:lstStyle>
          <a:p>
            <a:pPr lvl="0"/>
            <a:r>
              <a:rPr lang="fr-FR"/>
              <a:t>Modifier les styles du texte du masque</a:t>
            </a:r>
          </a:p>
        </p:txBody>
      </p:sp>
      <p:sp>
        <p:nvSpPr>
          <p:cNvPr id="6" name="Content Placeholder 5"/>
          <p:cNvSpPr>
            <a:spLocks noGrp="1"/>
          </p:cNvSpPr>
          <p:nvPr>
            <p:ph sz="quarter" idx="4"/>
          </p:nvPr>
        </p:nvSpPr>
        <p:spPr>
          <a:xfrm>
            <a:off x="6797923" y="3892971"/>
            <a:ext cx="6392172" cy="5088285"/>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pPr>
              <a:defRPr/>
            </a:pPr>
            <a:fld id="{F5B92F93-8698-42E2-9BDF-B5E7CB9A4EA4}" type="datetime1">
              <a:rPr lang="fr-FR" smtClean="0"/>
              <a:t>19/10/2024</a:t>
            </a:fld>
            <a:endParaRPr lang="en-US" dirty="0"/>
          </a:p>
        </p:txBody>
      </p:sp>
      <p:sp>
        <p:nvSpPr>
          <p:cNvPr id="8" name="Footer Placeholder 7"/>
          <p:cNvSpPr>
            <a:spLocks noGrp="1"/>
          </p:cNvSpPr>
          <p:nvPr>
            <p:ph type="ftr" sz="quarter" idx="11"/>
          </p:nvPr>
        </p:nvSpPr>
        <p:spPr/>
        <p:txBody>
          <a:bodyPr/>
          <a:lstStyle/>
          <a:p>
            <a:pPr>
              <a:defRPr/>
            </a:pPr>
            <a:r>
              <a:rPr lang="fr-CA" sz="1200" dirty="0"/>
              <a:t>Réseaux </a:t>
            </a:r>
            <a:r>
              <a:rPr lang="fr-CA" dirty="0"/>
              <a:t>- </a:t>
            </a:r>
            <a:r>
              <a:rPr lang="fr-CA" sz="1200" dirty="0"/>
              <a:t>420-W33-SF</a:t>
            </a:r>
            <a:endParaRPr lang="en-US" dirty="0"/>
          </a:p>
        </p:txBody>
      </p:sp>
      <p:sp>
        <p:nvSpPr>
          <p:cNvPr id="9" name="Slide Number Placeholder 8"/>
          <p:cNvSpPr>
            <a:spLocks noGrp="1"/>
          </p:cNvSpPr>
          <p:nvPr>
            <p:ph type="sldNum" sz="quarter" idx="12"/>
          </p:nvPr>
        </p:nvSpPr>
        <p:spPr/>
        <p:txBody>
          <a:bodyPr/>
          <a:lstStyle/>
          <a:p>
            <a:pPr>
              <a:defRPr/>
            </a:pPr>
            <a:fld id="{D52BE19E-6CB0-4375-BCBA-F84A97BE1D8C}" type="slidenum">
              <a:rPr lang="fr-FR" altLang="fr-FR" smtClean="0"/>
              <a:pPr>
                <a:defRPr/>
              </a:pPr>
              <a:t>‹N°›</a:t>
            </a:fld>
            <a:endParaRPr lang="fr-FR" altLang="fr-FR"/>
          </a:p>
        </p:txBody>
      </p:sp>
      <p:sp>
        <p:nvSpPr>
          <p:cNvPr id="10" name="Espace réservé du texte 7"/>
          <p:cNvSpPr>
            <a:spLocks noGrp="1"/>
          </p:cNvSpPr>
          <p:nvPr>
            <p:ph type="body" sz="quarter" idx="13"/>
          </p:nvPr>
        </p:nvSpPr>
        <p:spPr>
          <a:xfrm>
            <a:off x="1593429" y="1851740"/>
            <a:ext cx="11596911" cy="842152"/>
          </a:xfrm>
          <a:prstGeom prst="rect">
            <a:avLst/>
          </a:prstGeom>
        </p:spPr>
        <p:txBody>
          <a:bodyPr>
            <a:normAutofit/>
          </a:bodyPr>
          <a:lstStyle>
            <a:lvl1pPr marL="0" indent="0">
              <a:buNone/>
              <a:defRPr sz="3982" baseline="0">
                <a:solidFill>
                  <a:schemeClr val="accent1">
                    <a:lumMod val="75000"/>
                  </a:schemeClr>
                </a:solidFill>
              </a:defRPr>
            </a:lvl1pPr>
          </a:lstStyle>
          <a:p>
            <a:pPr lvl="0"/>
            <a:r>
              <a:rPr lang="fr-FR"/>
              <a:t>Modifier les styles du texte du masque</a:t>
            </a:r>
          </a:p>
        </p:txBody>
      </p:sp>
      <p:sp>
        <p:nvSpPr>
          <p:cNvPr id="11" name="Titre 13"/>
          <p:cNvSpPr>
            <a:spLocks noGrp="1"/>
          </p:cNvSpPr>
          <p:nvPr>
            <p:ph type="title"/>
          </p:nvPr>
        </p:nvSpPr>
        <p:spPr>
          <a:xfrm>
            <a:off x="963349" y="866987"/>
            <a:ext cx="12226746" cy="984753"/>
          </a:xfrm>
        </p:spPr>
        <p:txBody>
          <a:bodyPr/>
          <a:lstStyle/>
          <a:p>
            <a:r>
              <a:rPr lang="fr-FR"/>
              <a:t>Modifiez le style du titre</a:t>
            </a:r>
            <a:endParaRPr lang="fr-CA"/>
          </a:p>
        </p:txBody>
      </p:sp>
    </p:spTree>
    <p:extLst>
      <p:ext uri="{BB962C8B-B14F-4D97-AF65-F5344CB8AC3E}">
        <p14:creationId xmlns:p14="http://schemas.microsoft.com/office/powerpoint/2010/main" val="4223966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Question en bas">
    <p:spTree>
      <p:nvGrpSpPr>
        <p:cNvPr id="1" name=""/>
        <p:cNvGrpSpPr/>
        <p:nvPr/>
      </p:nvGrpSpPr>
      <p:grpSpPr>
        <a:xfrm>
          <a:off x="0" y="0"/>
          <a:ext cx="0" cy="0"/>
          <a:chOff x="0" y="0"/>
          <a:chExt cx="0" cy="0"/>
        </a:xfrm>
      </p:grpSpPr>
      <p:pic>
        <p:nvPicPr>
          <p:cNvPr id="6" name="Picture 6" descr="http://halalfocus.net/wp-content/uploads/2014/05/question-mark-nothing.jpg"/>
          <p:cNvPicPr>
            <a:picLocks noChangeAspect="1" noChangeArrowheads="1"/>
          </p:cNvPicPr>
          <p:nvPr userDrawn="1">
            <p:custDataLst>
              <p:tags r:id="rId1"/>
            </p:custDataLst>
          </p:nvPr>
        </p:nvPicPr>
        <p:blipFill>
          <a:blip r:embed="rId3">
            <a:extLst>
              <a:ext uri="{28A0092B-C50C-407E-A947-70E740481C1C}">
                <a14:useLocalDpi xmlns:a14="http://schemas.microsoft.com/office/drawing/2010/main" val="0"/>
              </a:ext>
            </a:extLst>
          </a:blip>
          <a:srcRect/>
          <a:stretch>
            <a:fillRect/>
          </a:stretch>
        </p:blipFill>
        <p:spPr bwMode="auto">
          <a:xfrm>
            <a:off x="963613" y="6970713"/>
            <a:ext cx="1531937" cy="153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idx="1"/>
          </p:nvPr>
        </p:nvSpPr>
        <p:spPr>
          <a:xfrm>
            <a:off x="695064" y="2934044"/>
            <a:ext cx="12495031" cy="3947587"/>
          </a:xfrm>
          <a:prstGeom prst="rect">
            <a:avLst/>
          </a:prstGeom>
        </p:spPr>
        <p:txBody>
          <a:bodyPr>
            <a:normAutofit/>
          </a:bodyPr>
          <a:lstStyle>
            <a:lvl1pPr>
              <a:defRPr sz="3200"/>
            </a:lvl1pPr>
            <a:lvl2pPr>
              <a:defRPr sz="3200"/>
            </a:lvl2pPr>
            <a:lvl3pPr>
              <a:defRPr sz="3200"/>
            </a:lvl3pPr>
            <a:lvl4pPr>
              <a:defRPr sz="3200"/>
            </a:lvl4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endParaRPr lang="en-US" dirty="0"/>
          </a:p>
        </p:txBody>
      </p:sp>
      <p:sp>
        <p:nvSpPr>
          <p:cNvPr id="2" name="Titre 1"/>
          <p:cNvSpPr>
            <a:spLocks noGrp="1"/>
          </p:cNvSpPr>
          <p:nvPr>
            <p:ph type="title"/>
          </p:nvPr>
        </p:nvSpPr>
        <p:spPr>
          <a:xfrm>
            <a:off x="963349" y="866988"/>
            <a:ext cx="12226746" cy="984486"/>
          </a:xfrm>
        </p:spPr>
        <p:txBody>
          <a:bodyPr/>
          <a:lstStyle/>
          <a:p>
            <a:r>
              <a:rPr lang="fr-FR"/>
              <a:t>Modifiez le style du titre</a:t>
            </a:r>
            <a:endParaRPr lang="fr-CA"/>
          </a:p>
        </p:txBody>
      </p:sp>
      <p:sp>
        <p:nvSpPr>
          <p:cNvPr id="13" name="Espace réservé du texte 7"/>
          <p:cNvSpPr>
            <a:spLocks noGrp="1"/>
          </p:cNvSpPr>
          <p:nvPr>
            <p:ph type="body" sz="quarter" idx="13"/>
          </p:nvPr>
        </p:nvSpPr>
        <p:spPr>
          <a:xfrm>
            <a:off x="1593429" y="1851740"/>
            <a:ext cx="11596911" cy="842152"/>
          </a:xfrm>
          <a:prstGeom prst="rect">
            <a:avLst/>
          </a:prstGeom>
        </p:spPr>
        <p:txBody>
          <a:bodyPr>
            <a:normAutofit/>
          </a:bodyPr>
          <a:lstStyle>
            <a:lvl1pPr marL="0" indent="0">
              <a:buNone/>
              <a:defRPr sz="3982" baseline="0">
                <a:solidFill>
                  <a:schemeClr val="accent1">
                    <a:lumMod val="75000"/>
                  </a:schemeClr>
                </a:solidFill>
              </a:defRPr>
            </a:lvl1pPr>
          </a:lstStyle>
          <a:p>
            <a:pPr lvl="0"/>
            <a:r>
              <a:rPr lang="fr-FR"/>
              <a:t>Modifier les styles du texte du masque</a:t>
            </a:r>
          </a:p>
        </p:txBody>
      </p:sp>
      <p:sp>
        <p:nvSpPr>
          <p:cNvPr id="12" name="Espace réservé du contenu 7"/>
          <p:cNvSpPr>
            <a:spLocks noGrp="1"/>
          </p:cNvSpPr>
          <p:nvPr>
            <p:ph sz="quarter" idx="14"/>
          </p:nvPr>
        </p:nvSpPr>
        <p:spPr>
          <a:xfrm>
            <a:off x="2495440" y="6970872"/>
            <a:ext cx="10694654" cy="1532045"/>
          </a:xfrm>
          <a:solidFill>
            <a:srgbClr val="0070C0"/>
          </a:solidFill>
        </p:spPr>
        <p:txBody>
          <a:bodyPr anchor="ctr"/>
          <a:lstStyle>
            <a:lvl1pPr marL="0" indent="0">
              <a:buNone/>
              <a:defRPr baseline="0">
                <a:solidFill>
                  <a:schemeClr val="bg1"/>
                </a:solidFill>
              </a:defRPr>
            </a:lvl1pPr>
          </a:lstStyle>
          <a:p>
            <a:pPr lvl="0"/>
            <a:r>
              <a:rPr lang="fr-FR"/>
              <a:t>Modifier les styles du texte du masque</a:t>
            </a:r>
          </a:p>
        </p:txBody>
      </p:sp>
      <p:sp>
        <p:nvSpPr>
          <p:cNvPr id="7" name="Date Placeholder 3"/>
          <p:cNvSpPr>
            <a:spLocks noGrp="1"/>
          </p:cNvSpPr>
          <p:nvPr>
            <p:ph type="dt" sz="half" idx="15"/>
          </p:nvPr>
        </p:nvSpPr>
        <p:spPr/>
        <p:txBody>
          <a:bodyPr/>
          <a:lstStyle>
            <a:lvl1pPr>
              <a:defRPr/>
            </a:lvl1pPr>
          </a:lstStyle>
          <a:p>
            <a:pPr>
              <a:defRPr/>
            </a:pPr>
            <a:fld id="{86E415A2-65AF-4616-AB19-3C8D8EF6B825}" type="datetime1">
              <a:rPr lang="fr-CA" smtClean="0"/>
              <a:t>2024-10-19</a:t>
            </a:fld>
            <a:endParaRPr lang="en-US" dirty="0"/>
          </a:p>
        </p:txBody>
      </p:sp>
      <p:sp>
        <p:nvSpPr>
          <p:cNvPr id="8" name="Footer Placeholder 4"/>
          <p:cNvSpPr>
            <a:spLocks noGrp="1"/>
          </p:cNvSpPr>
          <p:nvPr>
            <p:ph type="ftr" sz="quarter" idx="16"/>
          </p:nvPr>
        </p:nvSpPr>
        <p:spPr/>
        <p:txBody>
          <a:bodyPr/>
          <a:lstStyle>
            <a:lvl1pPr>
              <a:defRPr/>
            </a:lvl1pPr>
          </a:lstStyle>
          <a:p>
            <a:pPr>
              <a:defRPr/>
            </a:pPr>
            <a:r>
              <a:rPr lang="fr-CA"/>
              <a:t>ChatGPT et l’utilisation d’intelligence artificielle conversationnelle</a:t>
            </a:r>
            <a:endParaRPr lang="en-US"/>
          </a:p>
        </p:txBody>
      </p:sp>
      <p:sp>
        <p:nvSpPr>
          <p:cNvPr id="9" name="Slide Number Placeholder 5"/>
          <p:cNvSpPr>
            <a:spLocks noGrp="1"/>
          </p:cNvSpPr>
          <p:nvPr>
            <p:ph type="sldNum" sz="quarter" idx="17"/>
          </p:nvPr>
        </p:nvSpPr>
        <p:spPr/>
        <p:txBody>
          <a:bodyPr/>
          <a:lstStyle>
            <a:lvl1pPr>
              <a:defRPr/>
            </a:lvl1pPr>
          </a:lstStyle>
          <a:p>
            <a:pPr>
              <a:defRPr/>
            </a:pPr>
            <a:fld id="{413BEBCB-2515-40E6-A3E7-AC2CAC3B15DA}" type="slidenum">
              <a:rPr lang="en-US"/>
              <a:pPr>
                <a:defRPr/>
              </a:pPr>
              <a:t>‹N°›</a:t>
            </a:fld>
            <a:endParaRPr lang="en-US" dirty="0"/>
          </a:p>
        </p:txBody>
      </p:sp>
    </p:spTree>
    <p:extLst>
      <p:ext uri="{BB962C8B-B14F-4D97-AF65-F5344CB8AC3E}">
        <p14:creationId xmlns:p14="http://schemas.microsoft.com/office/powerpoint/2010/main" val="19971683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963350" y="3841234"/>
            <a:ext cx="12226746" cy="2597804"/>
          </a:xfrm>
        </p:spPr>
        <p:txBody>
          <a:bodyPr anchor="b"/>
          <a:lstStyle>
            <a:lvl1pPr algn="l">
              <a:defRPr sz="5689" b="0" cap="none"/>
            </a:lvl1pPr>
          </a:lstStyle>
          <a:p>
            <a:r>
              <a:rPr lang="fr-FR"/>
              <a:t>Modifiez le style du titre</a:t>
            </a:r>
            <a:endParaRPr lang="en-US" dirty="0"/>
          </a:p>
        </p:txBody>
      </p:sp>
      <p:sp>
        <p:nvSpPr>
          <p:cNvPr id="3" name="Text Placeholder 2"/>
          <p:cNvSpPr>
            <a:spLocks noGrp="1"/>
          </p:cNvSpPr>
          <p:nvPr>
            <p:ph type="body" idx="1"/>
          </p:nvPr>
        </p:nvSpPr>
        <p:spPr>
          <a:xfrm>
            <a:off x="963350" y="6439037"/>
            <a:ext cx="12226746" cy="1223680"/>
          </a:xfrm>
        </p:spPr>
        <p:txBody>
          <a:bodyPr anchor="t"/>
          <a:lstStyle>
            <a:lvl1pPr marL="0" indent="0" algn="l">
              <a:buNone/>
              <a:defRPr sz="2844">
                <a:solidFill>
                  <a:schemeClr val="tx1">
                    <a:lumMod val="50000"/>
                    <a:lumOff val="50000"/>
                  </a:schemeClr>
                </a:solidFill>
              </a:defRPr>
            </a:lvl1pPr>
            <a:lvl2pPr marL="650230" indent="0">
              <a:buNone/>
              <a:defRPr sz="2560">
                <a:solidFill>
                  <a:schemeClr val="tx1">
                    <a:tint val="75000"/>
                  </a:schemeClr>
                </a:solidFill>
              </a:defRPr>
            </a:lvl2pPr>
            <a:lvl3pPr marL="1300460" indent="0">
              <a:buNone/>
              <a:defRPr sz="2276">
                <a:solidFill>
                  <a:schemeClr val="tx1">
                    <a:tint val="75000"/>
                  </a:schemeClr>
                </a:solidFill>
              </a:defRPr>
            </a:lvl3pPr>
            <a:lvl4pPr marL="1950690" indent="0">
              <a:buNone/>
              <a:defRPr sz="1991">
                <a:solidFill>
                  <a:schemeClr val="tx1">
                    <a:tint val="75000"/>
                  </a:schemeClr>
                </a:solidFill>
              </a:defRPr>
            </a:lvl4pPr>
            <a:lvl5pPr marL="2600919" indent="0">
              <a:buNone/>
              <a:defRPr sz="1991">
                <a:solidFill>
                  <a:schemeClr val="tx1">
                    <a:tint val="75000"/>
                  </a:schemeClr>
                </a:solidFill>
              </a:defRPr>
            </a:lvl5pPr>
            <a:lvl6pPr marL="3251149" indent="0">
              <a:buNone/>
              <a:defRPr sz="1991">
                <a:solidFill>
                  <a:schemeClr val="tx1">
                    <a:tint val="75000"/>
                  </a:schemeClr>
                </a:solidFill>
              </a:defRPr>
            </a:lvl6pPr>
            <a:lvl7pPr marL="3901379" indent="0">
              <a:buNone/>
              <a:defRPr sz="1991">
                <a:solidFill>
                  <a:schemeClr val="tx1">
                    <a:tint val="75000"/>
                  </a:schemeClr>
                </a:solidFill>
              </a:defRPr>
            </a:lvl7pPr>
            <a:lvl8pPr marL="4551609" indent="0">
              <a:buNone/>
              <a:defRPr sz="1991">
                <a:solidFill>
                  <a:schemeClr val="tx1">
                    <a:tint val="75000"/>
                  </a:schemeClr>
                </a:solidFill>
              </a:defRPr>
            </a:lvl8pPr>
            <a:lvl9pPr marL="5201839" indent="0">
              <a:buNone/>
              <a:defRPr sz="1991">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pPr>
              <a:defRPr/>
            </a:pPr>
            <a:fld id="{D70C79B9-0501-4934-B878-FC63744507F5}" type="datetime1">
              <a:rPr lang="fr-FR" smtClean="0"/>
              <a:t>19/10/2024</a:t>
            </a:fld>
            <a:endParaRPr lang="en-US" dirty="0"/>
          </a:p>
        </p:txBody>
      </p:sp>
      <p:sp>
        <p:nvSpPr>
          <p:cNvPr id="5" name="Footer Placeholder 4"/>
          <p:cNvSpPr>
            <a:spLocks noGrp="1"/>
          </p:cNvSpPr>
          <p:nvPr>
            <p:ph type="ftr" sz="quarter" idx="11"/>
          </p:nvPr>
        </p:nvSpPr>
        <p:spPr/>
        <p:txBody>
          <a:bodyPr/>
          <a:lstStyle/>
          <a:p>
            <a:pPr>
              <a:defRPr/>
            </a:pPr>
            <a:r>
              <a:rPr lang="fr-CA" sz="1400"/>
              <a:t>Réseaux - 420-W33-SF</a:t>
            </a:r>
            <a:endParaRPr lang="en-US" dirty="0"/>
          </a:p>
        </p:txBody>
      </p:sp>
      <p:sp>
        <p:nvSpPr>
          <p:cNvPr id="6" name="Slide Number Placeholder 5"/>
          <p:cNvSpPr>
            <a:spLocks noGrp="1"/>
          </p:cNvSpPr>
          <p:nvPr>
            <p:ph type="sldNum" sz="quarter" idx="12"/>
          </p:nvPr>
        </p:nvSpPr>
        <p:spPr/>
        <p:txBody>
          <a:bodyPr/>
          <a:lstStyle/>
          <a:p>
            <a:pPr>
              <a:defRPr/>
            </a:pPr>
            <a:fld id="{D52BE19E-6CB0-4375-BCBA-F84A97BE1D8C}" type="slidenum">
              <a:rPr lang="fr-FR" altLang="fr-FR" smtClean="0"/>
              <a:pPr>
                <a:defRPr/>
              </a:pPr>
              <a:t>‹N°›</a:t>
            </a:fld>
            <a:r>
              <a:rPr lang="fr-FR" altLang="fr-FR"/>
              <a:t> </a:t>
            </a:r>
            <a:endParaRPr lang="fr-FR" altLang="fr-FR" dirty="0"/>
          </a:p>
        </p:txBody>
      </p:sp>
    </p:spTree>
    <p:extLst>
      <p:ext uri="{BB962C8B-B14F-4D97-AF65-F5344CB8AC3E}">
        <p14:creationId xmlns:p14="http://schemas.microsoft.com/office/powerpoint/2010/main" val="10318702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963350" y="3072838"/>
            <a:ext cx="5950809" cy="551932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239290" y="3072838"/>
            <a:ext cx="5950808" cy="551932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pPr>
              <a:defRPr/>
            </a:pPr>
            <a:fld id="{8EC3C2DD-9412-427F-B6F7-DC84DE8FCCA2}" type="datetime1">
              <a:rPr lang="fr-FR" smtClean="0"/>
              <a:t>19/10/2024</a:t>
            </a:fld>
            <a:endParaRPr lang="en-US" dirty="0"/>
          </a:p>
        </p:txBody>
      </p:sp>
      <p:sp>
        <p:nvSpPr>
          <p:cNvPr id="6" name="Footer Placeholder 5"/>
          <p:cNvSpPr>
            <a:spLocks noGrp="1"/>
          </p:cNvSpPr>
          <p:nvPr>
            <p:ph type="ftr" sz="quarter" idx="11"/>
          </p:nvPr>
        </p:nvSpPr>
        <p:spPr/>
        <p:txBody>
          <a:bodyPr/>
          <a:lstStyle/>
          <a:p>
            <a:pPr>
              <a:defRPr/>
            </a:pPr>
            <a:r>
              <a:rPr lang="fr-CA" sz="1400"/>
              <a:t>Réseaux - 420-W33-SF</a:t>
            </a:r>
            <a:endParaRPr lang="en-US" dirty="0"/>
          </a:p>
        </p:txBody>
      </p:sp>
      <p:sp>
        <p:nvSpPr>
          <p:cNvPr id="7" name="Slide Number Placeholder 6"/>
          <p:cNvSpPr>
            <a:spLocks noGrp="1"/>
          </p:cNvSpPr>
          <p:nvPr>
            <p:ph type="sldNum" sz="quarter" idx="12"/>
          </p:nvPr>
        </p:nvSpPr>
        <p:spPr/>
        <p:txBody>
          <a:bodyPr/>
          <a:lstStyle/>
          <a:p>
            <a:pPr>
              <a:defRPr/>
            </a:pPr>
            <a:fld id="{D52BE19E-6CB0-4375-BCBA-F84A97BE1D8C}" type="slidenum">
              <a:rPr lang="fr-FR" altLang="fr-FR" smtClean="0"/>
              <a:pPr>
                <a:defRPr/>
              </a:pPr>
              <a:t>‹N°›</a:t>
            </a:fld>
            <a:r>
              <a:rPr lang="fr-FR" altLang="fr-FR"/>
              <a:t> </a:t>
            </a:r>
            <a:endParaRPr lang="fr-FR" altLang="fr-FR" dirty="0"/>
          </a:p>
        </p:txBody>
      </p:sp>
    </p:spTree>
    <p:extLst>
      <p:ext uri="{BB962C8B-B14F-4D97-AF65-F5344CB8AC3E}">
        <p14:creationId xmlns:p14="http://schemas.microsoft.com/office/powerpoint/2010/main" val="37907829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961090" y="3073398"/>
            <a:ext cx="5953068" cy="819573"/>
          </a:xfrm>
        </p:spPr>
        <p:txBody>
          <a:bodyPr anchor="b">
            <a:noAutofit/>
          </a:bodyPr>
          <a:lstStyle>
            <a:lvl1pPr marL="0" indent="0">
              <a:buNone/>
              <a:defRPr sz="3413" b="0"/>
            </a:lvl1pPr>
            <a:lvl2pPr marL="650230" indent="0">
              <a:buNone/>
              <a:defRPr sz="2844" b="1"/>
            </a:lvl2pPr>
            <a:lvl3pPr marL="1300460" indent="0">
              <a:buNone/>
              <a:defRPr sz="2560" b="1"/>
            </a:lvl3pPr>
            <a:lvl4pPr marL="1950690" indent="0">
              <a:buNone/>
              <a:defRPr sz="2276" b="1"/>
            </a:lvl4pPr>
            <a:lvl5pPr marL="2600919" indent="0">
              <a:buNone/>
              <a:defRPr sz="2276" b="1"/>
            </a:lvl5pPr>
            <a:lvl6pPr marL="3251149" indent="0">
              <a:buNone/>
              <a:defRPr sz="2276" b="1"/>
            </a:lvl6pPr>
            <a:lvl7pPr marL="3901379" indent="0">
              <a:buNone/>
              <a:defRPr sz="2276" b="1"/>
            </a:lvl7pPr>
            <a:lvl8pPr marL="4551609" indent="0">
              <a:buNone/>
              <a:defRPr sz="2276" b="1"/>
            </a:lvl8pPr>
            <a:lvl9pPr marL="5201839" indent="0">
              <a:buNone/>
              <a:defRPr sz="2276" b="1"/>
            </a:lvl9pPr>
          </a:lstStyle>
          <a:p>
            <a:pPr lvl="0"/>
            <a:r>
              <a:rPr lang="fr-FR"/>
              <a:t>Cliquez pour modifier les styles du texte du masque</a:t>
            </a:r>
          </a:p>
        </p:txBody>
      </p:sp>
      <p:sp>
        <p:nvSpPr>
          <p:cNvPr id="4" name="Content Placeholder 3"/>
          <p:cNvSpPr>
            <a:spLocks noGrp="1"/>
          </p:cNvSpPr>
          <p:nvPr>
            <p:ph sz="half" idx="2"/>
          </p:nvPr>
        </p:nvSpPr>
        <p:spPr>
          <a:xfrm>
            <a:off x="961090" y="3892971"/>
            <a:ext cx="5953068" cy="4699189"/>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237032" y="3073398"/>
            <a:ext cx="5953061" cy="819573"/>
          </a:xfrm>
        </p:spPr>
        <p:txBody>
          <a:bodyPr anchor="b">
            <a:noAutofit/>
          </a:bodyPr>
          <a:lstStyle>
            <a:lvl1pPr marL="0" indent="0">
              <a:buNone/>
              <a:defRPr sz="3413" b="0"/>
            </a:lvl1pPr>
            <a:lvl2pPr marL="650230" indent="0">
              <a:buNone/>
              <a:defRPr sz="2844" b="1"/>
            </a:lvl2pPr>
            <a:lvl3pPr marL="1300460" indent="0">
              <a:buNone/>
              <a:defRPr sz="2560" b="1"/>
            </a:lvl3pPr>
            <a:lvl4pPr marL="1950690" indent="0">
              <a:buNone/>
              <a:defRPr sz="2276" b="1"/>
            </a:lvl4pPr>
            <a:lvl5pPr marL="2600919" indent="0">
              <a:buNone/>
              <a:defRPr sz="2276" b="1"/>
            </a:lvl5pPr>
            <a:lvl6pPr marL="3251149" indent="0">
              <a:buNone/>
              <a:defRPr sz="2276" b="1"/>
            </a:lvl6pPr>
            <a:lvl7pPr marL="3901379" indent="0">
              <a:buNone/>
              <a:defRPr sz="2276" b="1"/>
            </a:lvl7pPr>
            <a:lvl8pPr marL="4551609" indent="0">
              <a:buNone/>
              <a:defRPr sz="2276" b="1"/>
            </a:lvl8pPr>
            <a:lvl9pPr marL="5201839" indent="0">
              <a:buNone/>
              <a:defRPr sz="2276" b="1"/>
            </a:lvl9pPr>
          </a:lstStyle>
          <a:p>
            <a:pPr lvl="0"/>
            <a:r>
              <a:rPr lang="fr-FR"/>
              <a:t>Cliquez pour modifier les styles du texte du masque</a:t>
            </a:r>
          </a:p>
        </p:txBody>
      </p:sp>
      <p:sp>
        <p:nvSpPr>
          <p:cNvPr id="6" name="Content Placeholder 5"/>
          <p:cNvSpPr>
            <a:spLocks noGrp="1"/>
          </p:cNvSpPr>
          <p:nvPr>
            <p:ph sz="quarter" idx="4"/>
          </p:nvPr>
        </p:nvSpPr>
        <p:spPr>
          <a:xfrm>
            <a:off x="7237035" y="3892971"/>
            <a:ext cx="5953059" cy="4699189"/>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pPr>
              <a:defRPr/>
            </a:pPr>
            <a:fld id="{E41EA075-585F-4491-B24F-18047C0FF089}" type="datetime1">
              <a:rPr lang="fr-FR" smtClean="0"/>
              <a:t>19/10/2024</a:t>
            </a:fld>
            <a:endParaRPr lang="en-US" dirty="0"/>
          </a:p>
        </p:txBody>
      </p:sp>
      <p:sp>
        <p:nvSpPr>
          <p:cNvPr id="8" name="Footer Placeholder 7"/>
          <p:cNvSpPr>
            <a:spLocks noGrp="1"/>
          </p:cNvSpPr>
          <p:nvPr>
            <p:ph type="ftr" sz="quarter" idx="11"/>
          </p:nvPr>
        </p:nvSpPr>
        <p:spPr/>
        <p:txBody>
          <a:bodyPr/>
          <a:lstStyle/>
          <a:p>
            <a:pPr>
              <a:defRPr/>
            </a:pPr>
            <a:r>
              <a:rPr lang="fr-CA" sz="1400"/>
              <a:t>Réseaux - 420-W33-SF</a:t>
            </a:r>
            <a:endParaRPr lang="en-US" dirty="0"/>
          </a:p>
        </p:txBody>
      </p:sp>
      <p:sp>
        <p:nvSpPr>
          <p:cNvPr id="9" name="Slide Number Placeholder 8"/>
          <p:cNvSpPr>
            <a:spLocks noGrp="1"/>
          </p:cNvSpPr>
          <p:nvPr>
            <p:ph type="sldNum" sz="quarter" idx="12"/>
          </p:nvPr>
        </p:nvSpPr>
        <p:spPr/>
        <p:txBody>
          <a:bodyPr/>
          <a:lstStyle/>
          <a:p>
            <a:pPr>
              <a:defRPr/>
            </a:pPr>
            <a:fld id="{D52BE19E-6CB0-4375-BCBA-F84A97BE1D8C}" type="slidenum">
              <a:rPr lang="fr-FR" altLang="fr-FR" smtClean="0"/>
              <a:pPr>
                <a:defRPr/>
              </a:pPr>
              <a:t>‹N°›</a:t>
            </a:fld>
            <a:r>
              <a:rPr lang="fr-FR" altLang="fr-FR"/>
              <a:t> </a:t>
            </a:r>
            <a:endParaRPr lang="fr-FR" altLang="fr-FR" dirty="0"/>
          </a:p>
        </p:txBody>
      </p:sp>
    </p:spTree>
    <p:extLst>
      <p:ext uri="{BB962C8B-B14F-4D97-AF65-F5344CB8AC3E}">
        <p14:creationId xmlns:p14="http://schemas.microsoft.com/office/powerpoint/2010/main" val="10457108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963349" y="866987"/>
            <a:ext cx="12226746" cy="1878471"/>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pPr>
              <a:defRPr/>
            </a:pPr>
            <a:fld id="{23FDD86E-FF9D-42D9-A0B5-2D006B349F08}" type="datetime1">
              <a:rPr lang="fr-FR" smtClean="0"/>
              <a:t>19/10/2024</a:t>
            </a:fld>
            <a:endParaRPr lang="en-US" dirty="0"/>
          </a:p>
        </p:txBody>
      </p:sp>
      <p:sp>
        <p:nvSpPr>
          <p:cNvPr id="4" name="Footer Placeholder 3"/>
          <p:cNvSpPr>
            <a:spLocks noGrp="1"/>
          </p:cNvSpPr>
          <p:nvPr>
            <p:ph type="ftr" sz="quarter" idx="11"/>
          </p:nvPr>
        </p:nvSpPr>
        <p:spPr/>
        <p:txBody>
          <a:bodyPr/>
          <a:lstStyle/>
          <a:p>
            <a:pPr>
              <a:defRPr/>
            </a:pPr>
            <a:r>
              <a:rPr lang="fr-CA" sz="1400"/>
              <a:t>Réseaux - 420-W33-SF</a:t>
            </a:r>
            <a:endParaRPr lang="en-US" dirty="0"/>
          </a:p>
        </p:txBody>
      </p:sp>
      <p:sp>
        <p:nvSpPr>
          <p:cNvPr id="5" name="Slide Number Placeholder 4"/>
          <p:cNvSpPr>
            <a:spLocks noGrp="1"/>
          </p:cNvSpPr>
          <p:nvPr>
            <p:ph type="sldNum" sz="quarter" idx="12"/>
          </p:nvPr>
        </p:nvSpPr>
        <p:spPr/>
        <p:txBody>
          <a:bodyPr/>
          <a:lstStyle/>
          <a:p>
            <a:pPr>
              <a:defRPr/>
            </a:pPr>
            <a:fld id="{D52BE19E-6CB0-4375-BCBA-F84A97BE1D8C}" type="slidenum">
              <a:rPr lang="fr-FR" altLang="fr-FR" smtClean="0"/>
              <a:pPr>
                <a:defRPr/>
              </a:pPr>
              <a:t>‹N°›</a:t>
            </a:fld>
            <a:r>
              <a:rPr lang="fr-FR" altLang="fr-FR"/>
              <a:t> </a:t>
            </a:r>
            <a:endParaRPr lang="fr-FR" altLang="fr-FR" dirty="0"/>
          </a:p>
        </p:txBody>
      </p:sp>
    </p:spTree>
    <p:extLst>
      <p:ext uri="{BB962C8B-B14F-4D97-AF65-F5344CB8AC3E}">
        <p14:creationId xmlns:p14="http://schemas.microsoft.com/office/powerpoint/2010/main" val="21785086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E630FF-71FC-4017-8CB8-CED74486AEC0}" type="datetime1">
              <a:rPr lang="fr-FR" smtClean="0"/>
              <a:t>19/10/2024</a:t>
            </a:fld>
            <a:endParaRPr lang="en-US" dirty="0"/>
          </a:p>
        </p:txBody>
      </p:sp>
      <p:sp>
        <p:nvSpPr>
          <p:cNvPr id="3" name="Footer Placeholder 2"/>
          <p:cNvSpPr>
            <a:spLocks noGrp="1"/>
          </p:cNvSpPr>
          <p:nvPr>
            <p:ph type="ftr" sz="quarter" idx="11"/>
          </p:nvPr>
        </p:nvSpPr>
        <p:spPr/>
        <p:txBody>
          <a:bodyPr/>
          <a:lstStyle/>
          <a:p>
            <a:r>
              <a:rPr lang="fr-CA"/>
              <a:t>Réseaux - 420-W33-SF</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4366639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63349" y="2131348"/>
            <a:ext cx="5482163" cy="1818263"/>
          </a:xfrm>
        </p:spPr>
        <p:txBody>
          <a:bodyPr anchor="b">
            <a:normAutofit/>
          </a:bodyPr>
          <a:lstStyle>
            <a:lvl1pPr>
              <a:defRPr sz="2844"/>
            </a:lvl1pPr>
          </a:lstStyle>
          <a:p>
            <a:r>
              <a:rPr lang="fr-FR"/>
              <a:t>Modifiez le style du titre</a:t>
            </a:r>
            <a:endParaRPr lang="en-US" dirty="0"/>
          </a:p>
        </p:txBody>
      </p:sp>
      <p:sp>
        <p:nvSpPr>
          <p:cNvPr id="3" name="Content Placeholder 2"/>
          <p:cNvSpPr>
            <a:spLocks noGrp="1"/>
          </p:cNvSpPr>
          <p:nvPr>
            <p:ph idx="1"/>
          </p:nvPr>
        </p:nvSpPr>
        <p:spPr>
          <a:xfrm>
            <a:off x="6770641" y="732337"/>
            <a:ext cx="6419454" cy="7859822"/>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963349" y="3949610"/>
            <a:ext cx="5482163" cy="3675661"/>
          </a:xfrm>
        </p:spPr>
        <p:txBody>
          <a:bodyPr>
            <a:normAutofit/>
          </a:bodyPr>
          <a:lstStyle>
            <a:lvl1pPr marL="0" indent="0">
              <a:buNone/>
              <a:defRPr sz="1991"/>
            </a:lvl1pPr>
            <a:lvl2pPr marL="650035" indent="0">
              <a:buNone/>
              <a:defRPr sz="1991"/>
            </a:lvl2pPr>
            <a:lvl3pPr marL="1300070" indent="0">
              <a:buNone/>
              <a:defRPr sz="1707"/>
            </a:lvl3pPr>
            <a:lvl4pPr marL="1950105" indent="0">
              <a:buNone/>
              <a:defRPr sz="1422"/>
            </a:lvl4pPr>
            <a:lvl5pPr marL="2600139" indent="0">
              <a:buNone/>
              <a:defRPr sz="1422"/>
            </a:lvl5pPr>
            <a:lvl6pPr marL="3250174" indent="0">
              <a:buNone/>
              <a:defRPr sz="1422"/>
            </a:lvl6pPr>
            <a:lvl7pPr marL="3900209" indent="0">
              <a:buNone/>
              <a:defRPr sz="1422"/>
            </a:lvl7pPr>
            <a:lvl8pPr marL="4550244" indent="0">
              <a:buNone/>
              <a:defRPr sz="1422"/>
            </a:lvl8pPr>
            <a:lvl9pPr marL="5200279" indent="0">
              <a:buNone/>
              <a:defRPr sz="1422"/>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pPr>
              <a:defRPr/>
            </a:pPr>
            <a:fld id="{1C7910F1-7B3A-47D2-B3CA-2AAC15C77E84}" type="datetime1">
              <a:rPr lang="fr-FR" smtClean="0"/>
              <a:t>19/10/2024</a:t>
            </a:fld>
            <a:endParaRPr lang="en-US" dirty="0"/>
          </a:p>
        </p:txBody>
      </p:sp>
      <p:sp>
        <p:nvSpPr>
          <p:cNvPr id="6" name="Footer Placeholder 5"/>
          <p:cNvSpPr>
            <a:spLocks noGrp="1"/>
          </p:cNvSpPr>
          <p:nvPr>
            <p:ph type="ftr" sz="quarter" idx="11"/>
          </p:nvPr>
        </p:nvSpPr>
        <p:spPr/>
        <p:txBody>
          <a:bodyPr/>
          <a:lstStyle/>
          <a:p>
            <a:pPr>
              <a:defRPr/>
            </a:pPr>
            <a:r>
              <a:rPr lang="fr-CA" sz="1400"/>
              <a:t>Réseaux - 420-W33-SF</a:t>
            </a:r>
            <a:endParaRPr lang="en-US" dirty="0"/>
          </a:p>
        </p:txBody>
      </p:sp>
      <p:sp>
        <p:nvSpPr>
          <p:cNvPr id="7" name="Slide Number Placeholder 6"/>
          <p:cNvSpPr>
            <a:spLocks noGrp="1"/>
          </p:cNvSpPr>
          <p:nvPr>
            <p:ph type="sldNum" sz="quarter" idx="12"/>
          </p:nvPr>
        </p:nvSpPr>
        <p:spPr/>
        <p:txBody>
          <a:bodyPr/>
          <a:lstStyle/>
          <a:p>
            <a:pPr>
              <a:defRPr/>
            </a:pPr>
            <a:fld id="{D52BE19E-6CB0-4375-BCBA-F84A97BE1D8C}" type="slidenum">
              <a:rPr lang="fr-FR" altLang="fr-FR" smtClean="0"/>
              <a:pPr>
                <a:defRPr/>
              </a:pPr>
              <a:t>‹N°›</a:t>
            </a:fld>
            <a:r>
              <a:rPr lang="fr-FR" altLang="fr-FR"/>
              <a:t> </a:t>
            </a:r>
            <a:endParaRPr lang="fr-FR" altLang="fr-FR" dirty="0"/>
          </a:p>
        </p:txBody>
      </p:sp>
    </p:spTree>
    <p:extLst>
      <p:ext uri="{BB962C8B-B14F-4D97-AF65-F5344CB8AC3E}">
        <p14:creationId xmlns:p14="http://schemas.microsoft.com/office/powerpoint/2010/main" val="29689752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63350" y="6827520"/>
            <a:ext cx="12226744" cy="806027"/>
          </a:xfrm>
        </p:spPr>
        <p:txBody>
          <a:bodyPr anchor="b">
            <a:normAutofit/>
          </a:bodyPr>
          <a:lstStyle>
            <a:lvl1pPr algn="l">
              <a:defRPr sz="3413" b="0"/>
            </a:lvl1pPr>
          </a:lstStyle>
          <a:p>
            <a:r>
              <a:rPr lang="fr-FR"/>
              <a:t>Modifiez le style du titre</a:t>
            </a:r>
            <a:endParaRPr lang="en-US" dirty="0"/>
          </a:p>
        </p:txBody>
      </p:sp>
      <p:sp>
        <p:nvSpPr>
          <p:cNvPr id="3" name="Picture Placeholder 2"/>
          <p:cNvSpPr>
            <a:spLocks noGrp="1" noChangeAspect="1"/>
          </p:cNvSpPr>
          <p:nvPr>
            <p:ph type="pic" idx="1"/>
          </p:nvPr>
        </p:nvSpPr>
        <p:spPr>
          <a:xfrm>
            <a:off x="963349" y="866986"/>
            <a:ext cx="12226746" cy="5469466"/>
          </a:xfrm>
        </p:spPr>
        <p:txBody>
          <a:bodyPr anchor="t">
            <a:normAutofit/>
          </a:bodyPr>
          <a:lstStyle>
            <a:lvl1pPr marL="0" indent="0" algn="ctr">
              <a:buNone/>
              <a:defRPr sz="2276"/>
            </a:lvl1pPr>
            <a:lvl2pPr marL="650230" indent="0">
              <a:buNone/>
              <a:defRPr sz="2276"/>
            </a:lvl2pPr>
            <a:lvl3pPr marL="1300460" indent="0">
              <a:buNone/>
              <a:defRPr sz="2276"/>
            </a:lvl3pPr>
            <a:lvl4pPr marL="1950690" indent="0">
              <a:buNone/>
              <a:defRPr sz="2276"/>
            </a:lvl4pPr>
            <a:lvl5pPr marL="2600919" indent="0">
              <a:buNone/>
              <a:defRPr sz="2276"/>
            </a:lvl5pPr>
            <a:lvl6pPr marL="3251149" indent="0">
              <a:buNone/>
              <a:defRPr sz="2276"/>
            </a:lvl6pPr>
            <a:lvl7pPr marL="3901379" indent="0">
              <a:buNone/>
              <a:defRPr sz="2276"/>
            </a:lvl7pPr>
            <a:lvl8pPr marL="4551609" indent="0">
              <a:buNone/>
              <a:defRPr sz="2276"/>
            </a:lvl8pPr>
            <a:lvl9pPr marL="5201839" indent="0">
              <a:buNone/>
              <a:defRPr sz="2276"/>
            </a:lvl9pPr>
          </a:lstStyle>
          <a:p>
            <a:r>
              <a:rPr lang="fr-FR"/>
              <a:t>Cliquez sur l'icône pour ajouter une image</a:t>
            </a:r>
            <a:endParaRPr lang="en-US" dirty="0"/>
          </a:p>
        </p:txBody>
      </p:sp>
      <p:sp>
        <p:nvSpPr>
          <p:cNvPr id="4" name="Text Placeholder 3"/>
          <p:cNvSpPr>
            <a:spLocks noGrp="1"/>
          </p:cNvSpPr>
          <p:nvPr>
            <p:ph type="body" sz="half" idx="2"/>
          </p:nvPr>
        </p:nvSpPr>
        <p:spPr>
          <a:xfrm>
            <a:off x="963350" y="7633547"/>
            <a:ext cx="12226744" cy="958612"/>
          </a:xfrm>
        </p:spPr>
        <p:txBody>
          <a:bodyPr>
            <a:normAutofit/>
          </a:bodyPr>
          <a:lstStyle>
            <a:lvl1pPr marL="0" indent="0">
              <a:buNone/>
              <a:defRPr sz="1707"/>
            </a:lvl1pPr>
            <a:lvl2pPr marL="650230" indent="0">
              <a:buNone/>
              <a:defRPr sz="1707"/>
            </a:lvl2pPr>
            <a:lvl3pPr marL="1300460" indent="0">
              <a:buNone/>
              <a:defRPr sz="1422"/>
            </a:lvl3pPr>
            <a:lvl4pPr marL="1950690" indent="0">
              <a:buNone/>
              <a:defRPr sz="1280"/>
            </a:lvl4pPr>
            <a:lvl5pPr marL="2600919" indent="0">
              <a:buNone/>
              <a:defRPr sz="1280"/>
            </a:lvl5pPr>
            <a:lvl6pPr marL="3251149" indent="0">
              <a:buNone/>
              <a:defRPr sz="1280"/>
            </a:lvl6pPr>
            <a:lvl7pPr marL="3901379" indent="0">
              <a:buNone/>
              <a:defRPr sz="1280"/>
            </a:lvl7pPr>
            <a:lvl8pPr marL="4551609" indent="0">
              <a:buNone/>
              <a:defRPr sz="1280"/>
            </a:lvl8pPr>
            <a:lvl9pPr marL="5201839" indent="0">
              <a:buNone/>
              <a:defRPr sz="1280"/>
            </a:lvl9pPr>
          </a:lstStyle>
          <a:p>
            <a:pPr lvl="0"/>
            <a:r>
              <a:rPr lang="fr-FR"/>
              <a:t>Cliquez pour modifier les styles du texte du masque</a:t>
            </a:r>
          </a:p>
        </p:txBody>
      </p:sp>
      <p:sp>
        <p:nvSpPr>
          <p:cNvPr id="6" name="Footer Placeholder 5"/>
          <p:cNvSpPr>
            <a:spLocks noGrp="1"/>
          </p:cNvSpPr>
          <p:nvPr>
            <p:ph type="ftr" sz="quarter" idx="11"/>
          </p:nvPr>
        </p:nvSpPr>
        <p:spPr/>
        <p:txBody>
          <a:bodyPr/>
          <a:lstStyle/>
          <a:p>
            <a:pPr>
              <a:defRPr/>
            </a:pPr>
            <a:r>
              <a:rPr lang="fr-CA"/>
              <a:t>Réseaux - 420-W33-SF</a:t>
            </a:r>
            <a:endParaRPr lang="en-US"/>
          </a:p>
        </p:txBody>
      </p:sp>
      <p:sp>
        <p:nvSpPr>
          <p:cNvPr id="7" name="Slide Number Placeholder 6"/>
          <p:cNvSpPr>
            <a:spLocks noGrp="1"/>
          </p:cNvSpPr>
          <p:nvPr>
            <p:ph type="sldNum" sz="quarter" idx="12"/>
          </p:nvPr>
        </p:nvSpPr>
        <p:spPr/>
        <p:txBody>
          <a:bodyPr/>
          <a:lstStyle/>
          <a:p>
            <a:pPr>
              <a:defRPr/>
            </a:pPr>
            <a:fld id="{D52BE19E-6CB0-4375-BCBA-F84A97BE1D8C}" type="slidenum">
              <a:rPr lang="fr-FR" altLang="fr-FR" smtClean="0"/>
              <a:pPr>
                <a:defRPr/>
              </a:pPr>
              <a:t>‹N°›</a:t>
            </a:fld>
            <a:endParaRPr lang="fr-FR" altLang="fr-FR"/>
          </a:p>
        </p:txBody>
      </p:sp>
      <p:sp>
        <p:nvSpPr>
          <p:cNvPr id="5" name="Date Placeholder 4"/>
          <p:cNvSpPr>
            <a:spLocks noGrp="1"/>
          </p:cNvSpPr>
          <p:nvPr>
            <p:ph type="dt" sz="half" idx="10"/>
          </p:nvPr>
        </p:nvSpPr>
        <p:spPr/>
        <p:txBody>
          <a:bodyPr/>
          <a:lstStyle/>
          <a:p>
            <a:pPr>
              <a:defRPr/>
            </a:pPr>
            <a:fld id="{73989DA6-F87C-4233-A579-8183C2E14D73}" type="datetime1">
              <a:rPr lang="fr-FR" smtClean="0"/>
              <a:t>19/10/2024</a:t>
            </a:fld>
            <a:endParaRPr lang="en-US" dirty="0"/>
          </a:p>
        </p:txBody>
      </p:sp>
    </p:spTree>
    <p:extLst>
      <p:ext uri="{BB962C8B-B14F-4D97-AF65-F5344CB8AC3E}">
        <p14:creationId xmlns:p14="http://schemas.microsoft.com/office/powerpoint/2010/main" val="13941472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12041"/>
            <a:ext cx="17340263" cy="9765642"/>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963349" y="866987"/>
            <a:ext cx="12226746" cy="1878471"/>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963349" y="3072838"/>
            <a:ext cx="12226746" cy="5519322"/>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247614" y="8592160"/>
            <a:ext cx="1297020" cy="519289"/>
          </a:xfrm>
          <a:prstGeom prst="rect">
            <a:avLst/>
          </a:prstGeom>
        </p:spPr>
        <p:txBody>
          <a:bodyPr vert="horz" lIns="91440" tIns="45720" rIns="91440" bIns="45720" rtlCol="0" anchor="ctr"/>
          <a:lstStyle>
            <a:lvl1pPr algn="r">
              <a:defRPr sz="1280">
                <a:solidFill>
                  <a:schemeClr val="tx1">
                    <a:tint val="75000"/>
                  </a:schemeClr>
                </a:solidFill>
              </a:defRPr>
            </a:lvl1pPr>
          </a:lstStyle>
          <a:p>
            <a:pPr>
              <a:defRPr/>
            </a:pPr>
            <a:fld id="{37D9CD48-1552-4FFE-BD58-8A89025F374F}" type="datetime1">
              <a:rPr lang="fr-FR" smtClean="0"/>
              <a:t>19/10/2024</a:t>
            </a:fld>
            <a:endParaRPr lang="en-US" dirty="0"/>
          </a:p>
        </p:txBody>
      </p:sp>
      <p:sp>
        <p:nvSpPr>
          <p:cNvPr id="5" name="Footer Placeholder 4"/>
          <p:cNvSpPr>
            <a:spLocks noGrp="1"/>
          </p:cNvSpPr>
          <p:nvPr>
            <p:ph type="ftr" sz="quarter" idx="3"/>
          </p:nvPr>
        </p:nvSpPr>
        <p:spPr>
          <a:xfrm>
            <a:off x="963349" y="8592160"/>
            <a:ext cx="8956877" cy="519289"/>
          </a:xfrm>
          <a:prstGeom prst="rect">
            <a:avLst/>
          </a:prstGeom>
        </p:spPr>
        <p:txBody>
          <a:bodyPr vert="horz" lIns="91440" tIns="45720" rIns="91440" bIns="45720" rtlCol="0" anchor="ctr"/>
          <a:lstStyle>
            <a:lvl1pPr algn="l">
              <a:defRPr sz="1280">
                <a:solidFill>
                  <a:schemeClr val="tx1">
                    <a:tint val="75000"/>
                  </a:schemeClr>
                </a:solidFill>
              </a:defRPr>
            </a:lvl1pPr>
          </a:lstStyle>
          <a:p>
            <a:pPr>
              <a:defRPr/>
            </a:pPr>
            <a:r>
              <a:rPr lang="fr-CA" sz="1400"/>
              <a:t>Réseaux - 420-W33-SF</a:t>
            </a:r>
            <a:endParaRPr lang="en-US" dirty="0"/>
          </a:p>
        </p:txBody>
      </p:sp>
      <p:sp>
        <p:nvSpPr>
          <p:cNvPr id="6" name="Slide Number Placeholder 5"/>
          <p:cNvSpPr>
            <a:spLocks noGrp="1"/>
          </p:cNvSpPr>
          <p:nvPr>
            <p:ph type="sldNum" sz="quarter" idx="4"/>
          </p:nvPr>
        </p:nvSpPr>
        <p:spPr>
          <a:xfrm>
            <a:off x="12218206" y="8592160"/>
            <a:ext cx="971890" cy="519289"/>
          </a:xfrm>
          <a:prstGeom prst="rect">
            <a:avLst/>
          </a:prstGeom>
        </p:spPr>
        <p:txBody>
          <a:bodyPr vert="horz" lIns="91440" tIns="45720" rIns="91440" bIns="45720" rtlCol="0" anchor="ctr"/>
          <a:lstStyle>
            <a:lvl1pPr algn="r">
              <a:defRPr sz="1280">
                <a:solidFill>
                  <a:schemeClr val="accent1"/>
                </a:solidFill>
              </a:defRPr>
            </a:lvl1pPr>
          </a:lstStyle>
          <a:p>
            <a:pPr>
              <a:defRPr/>
            </a:pPr>
            <a:fld id="{D52BE19E-6CB0-4375-BCBA-F84A97BE1D8C}" type="slidenum">
              <a:rPr lang="fr-FR" altLang="fr-FR" smtClean="0"/>
              <a:pPr>
                <a:defRPr/>
              </a:pPr>
              <a:t>‹N°›</a:t>
            </a:fld>
            <a:r>
              <a:rPr lang="fr-FR" altLang="fr-FR"/>
              <a:t> </a:t>
            </a:r>
            <a:endParaRPr lang="fr-FR" altLang="fr-FR" dirty="0"/>
          </a:p>
        </p:txBody>
      </p:sp>
    </p:spTree>
    <p:extLst>
      <p:ext uri="{BB962C8B-B14F-4D97-AF65-F5344CB8AC3E}">
        <p14:creationId xmlns:p14="http://schemas.microsoft.com/office/powerpoint/2010/main" val="4035114675"/>
      </p:ext>
    </p:extLst>
  </p:cSld>
  <p:clrMap bg1="lt1" tx1="dk1" bg2="lt2" tx2="dk2" accent1="accent1" accent2="accent2" accent3="accent3" accent4="accent4" accent5="accent5" accent6="accent6" hlink="hlink" folHlink="folHlink"/>
  <p:sldLayoutIdLst>
    <p:sldLayoutId id="2147483947" r:id="rId1"/>
    <p:sldLayoutId id="2147483948" r:id="rId2"/>
    <p:sldLayoutId id="2147483949" r:id="rId3"/>
    <p:sldLayoutId id="2147483950" r:id="rId4"/>
    <p:sldLayoutId id="2147483951" r:id="rId5"/>
    <p:sldLayoutId id="2147483952" r:id="rId6"/>
    <p:sldLayoutId id="2147483953" r:id="rId7"/>
    <p:sldLayoutId id="2147483954" r:id="rId8"/>
    <p:sldLayoutId id="2147483955" r:id="rId9"/>
    <p:sldLayoutId id="2147483956" r:id="rId10"/>
    <p:sldLayoutId id="2147483957" r:id="rId11"/>
    <p:sldLayoutId id="2147483958" r:id="rId12"/>
    <p:sldLayoutId id="2147483959" r:id="rId13"/>
    <p:sldLayoutId id="2147483960" r:id="rId14"/>
    <p:sldLayoutId id="2147483961" r:id="rId15"/>
    <p:sldLayoutId id="2147483962" r:id="rId16"/>
    <p:sldLayoutId id="2147483963" r:id="rId17"/>
    <p:sldLayoutId id="2147483964" r:id="rId18"/>
    <p:sldLayoutId id="2147483876" r:id="rId19"/>
    <p:sldLayoutId id="2147483929" r:id="rId20"/>
    <p:sldLayoutId id="2147483930" r:id="rId21"/>
    <p:sldLayoutId id="2147483965" r:id="rId22"/>
  </p:sldLayoutIdLst>
  <p:hf hdr="0"/>
  <p:txStyles>
    <p:titleStyle>
      <a:lvl1pPr algn="l" defTabSz="650230" rtl="0" eaLnBrk="1" latinLnBrk="0" hangingPunct="1">
        <a:spcBef>
          <a:spcPct val="0"/>
        </a:spcBef>
        <a:buNone/>
        <a:defRPr sz="512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487672" indent="-487672" algn="l" defTabSz="650230" rtl="0" eaLnBrk="1" latinLnBrk="0" hangingPunct="1">
        <a:spcBef>
          <a:spcPts val="1422"/>
        </a:spcBef>
        <a:spcAft>
          <a:spcPts val="0"/>
        </a:spcAft>
        <a:buClr>
          <a:schemeClr val="accent1"/>
        </a:buClr>
        <a:buSzPct val="80000"/>
        <a:buFont typeface="Wingdings 3" charset="2"/>
        <a:buChar char=""/>
        <a:defRPr sz="2560" kern="1200">
          <a:solidFill>
            <a:schemeClr val="tx1">
              <a:lumMod val="75000"/>
              <a:lumOff val="25000"/>
            </a:schemeClr>
          </a:solidFill>
          <a:latin typeface="+mn-lt"/>
          <a:ea typeface="+mn-ea"/>
          <a:cs typeface="+mn-cs"/>
        </a:defRPr>
      </a:lvl1pPr>
      <a:lvl2pPr marL="1056623" indent="-406394" algn="l" defTabSz="650230" rtl="0" eaLnBrk="1" latinLnBrk="0" hangingPunct="1">
        <a:spcBef>
          <a:spcPts val="1422"/>
        </a:spcBef>
        <a:spcAft>
          <a:spcPts val="0"/>
        </a:spcAft>
        <a:buClr>
          <a:schemeClr val="accent1"/>
        </a:buClr>
        <a:buSzPct val="80000"/>
        <a:buFont typeface="Wingdings 3" charset="2"/>
        <a:buChar char=""/>
        <a:defRPr sz="2276" kern="1200">
          <a:solidFill>
            <a:schemeClr val="tx1">
              <a:lumMod val="75000"/>
              <a:lumOff val="25000"/>
            </a:schemeClr>
          </a:solidFill>
          <a:latin typeface="+mn-lt"/>
          <a:ea typeface="+mn-ea"/>
          <a:cs typeface="+mn-cs"/>
        </a:defRPr>
      </a:lvl2pPr>
      <a:lvl3pPr marL="1625575" indent="-325115" algn="l" defTabSz="650230" rtl="0" eaLnBrk="1" latinLnBrk="0" hangingPunct="1">
        <a:spcBef>
          <a:spcPts val="1422"/>
        </a:spcBef>
        <a:spcAft>
          <a:spcPts val="0"/>
        </a:spcAft>
        <a:buClr>
          <a:schemeClr val="accent1"/>
        </a:buClr>
        <a:buSzPct val="80000"/>
        <a:buFont typeface="Wingdings 3" charset="2"/>
        <a:buChar char=""/>
        <a:defRPr sz="1991" kern="1200">
          <a:solidFill>
            <a:schemeClr val="tx1">
              <a:lumMod val="75000"/>
              <a:lumOff val="25000"/>
            </a:schemeClr>
          </a:solidFill>
          <a:latin typeface="+mn-lt"/>
          <a:ea typeface="+mn-ea"/>
          <a:cs typeface="+mn-cs"/>
        </a:defRPr>
      </a:lvl3pPr>
      <a:lvl4pPr marL="2275804" indent="-325115" algn="l" defTabSz="650230" rtl="0" eaLnBrk="1" latinLnBrk="0" hangingPunct="1">
        <a:spcBef>
          <a:spcPts val="1422"/>
        </a:spcBef>
        <a:spcAft>
          <a:spcPts val="0"/>
        </a:spcAft>
        <a:buClr>
          <a:schemeClr val="accent1"/>
        </a:buClr>
        <a:buSzPct val="80000"/>
        <a:buFont typeface="Wingdings 3" charset="2"/>
        <a:buChar char=""/>
        <a:defRPr sz="1707" kern="1200">
          <a:solidFill>
            <a:schemeClr val="tx1">
              <a:lumMod val="75000"/>
              <a:lumOff val="25000"/>
            </a:schemeClr>
          </a:solidFill>
          <a:latin typeface="+mn-lt"/>
          <a:ea typeface="+mn-ea"/>
          <a:cs typeface="+mn-cs"/>
        </a:defRPr>
      </a:lvl4pPr>
      <a:lvl5pPr marL="2926034" indent="-325115" algn="l" defTabSz="650230" rtl="0" eaLnBrk="1" latinLnBrk="0" hangingPunct="1">
        <a:spcBef>
          <a:spcPts val="1422"/>
        </a:spcBef>
        <a:spcAft>
          <a:spcPts val="0"/>
        </a:spcAft>
        <a:buClr>
          <a:schemeClr val="accent1"/>
        </a:buClr>
        <a:buSzPct val="80000"/>
        <a:buFont typeface="Wingdings 3" charset="2"/>
        <a:buChar char=""/>
        <a:defRPr sz="1707" kern="1200">
          <a:solidFill>
            <a:schemeClr val="tx1">
              <a:lumMod val="75000"/>
              <a:lumOff val="25000"/>
            </a:schemeClr>
          </a:solidFill>
          <a:latin typeface="+mn-lt"/>
          <a:ea typeface="+mn-ea"/>
          <a:cs typeface="+mn-cs"/>
        </a:defRPr>
      </a:lvl5pPr>
      <a:lvl6pPr marL="3576264" indent="-325115" algn="l" defTabSz="650230" rtl="0" eaLnBrk="1" latinLnBrk="0" hangingPunct="1">
        <a:spcBef>
          <a:spcPts val="1422"/>
        </a:spcBef>
        <a:spcAft>
          <a:spcPts val="0"/>
        </a:spcAft>
        <a:buClr>
          <a:schemeClr val="accent1"/>
        </a:buClr>
        <a:buSzPct val="80000"/>
        <a:buFont typeface="Wingdings 3" charset="2"/>
        <a:buChar char=""/>
        <a:defRPr sz="1707" kern="1200">
          <a:solidFill>
            <a:schemeClr val="tx1">
              <a:lumMod val="75000"/>
              <a:lumOff val="25000"/>
            </a:schemeClr>
          </a:solidFill>
          <a:latin typeface="+mn-lt"/>
          <a:ea typeface="+mn-ea"/>
          <a:cs typeface="+mn-cs"/>
        </a:defRPr>
      </a:lvl6pPr>
      <a:lvl7pPr marL="4226494" indent="-325115" algn="l" defTabSz="650230" rtl="0" eaLnBrk="1" latinLnBrk="0" hangingPunct="1">
        <a:spcBef>
          <a:spcPts val="1422"/>
        </a:spcBef>
        <a:spcAft>
          <a:spcPts val="0"/>
        </a:spcAft>
        <a:buClr>
          <a:schemeClr val="accent1"/>
        </a:buClr>
        <a:buSzPct val="80000"/>
        <a:buFont typeface="Wingdings 3" charset="2"/>
        <a:buChar char=""/>
        <a:defRPr sz="1707" kern="1200">
          <a:solidFill>
            <a:schemeClr val="tx1">
              <a:lumMod val="75000"/>
              <a:lumOff val="25000"/>
            </a:schemeClr>
          </a:solidFill>
          <a:latin typeface="+mn-lt"/>
          <a:ea typeface="+mn-ea"/>
          <a:cs typeface="+mn-cs"/>
        </a:defRPr>
      </a:lvl7pPr>
      <a:lvl8pPr marL="4876724" indent="-325115" algn="l" defTabSz="650230" rtl="0" eaLnBrk="1" latinLnBrk="0" hangingPunct="1">
        <a:spcBef>
          <a:spcPts val="1422"/>
        </a:spcBef>
        <a:spcAft>
          <a:spcPts val="0"/>
        </a:spcAft>
        <a:buClr>
          <a:schemeClr val="accent1"/>
        </a:buClr>
        <a:buSzPct val="80000"/>
        <a:buFont typeface="Wingdings 3" charset="2"/>
        <a:buChar char=""/>
        <a:defRPr sz="1707" kern="1200">
          <a:solidFill>
            <a:schemeClr val="tx1">
              <a:lumMod val="75000"/>
              <a:lumOff val="25000"/>
            </a:schemeClr>
          </a:solidFill>
          <a:latin typeface="+mn-lt"/>
          <a:ea typeface="+mn-ea"/>
          <a:cs typeface="+mn-cs"/>
        </a:defRPr>
      </a:lvl8pPr>
      <a:lvl9pPr marL="5526954" indent="-325115" algn="l" defTabSz="650230" rtl="0" eaLnBrk="1" latinLnBrk="0" hangingPunct="1">
        <a:spcBef>
          <a:spcPts val="1422"/>
        </a:spcBef>
        <a:spcAft>
          <a:spcPts val="0"/>
        </a:spcAft>
        <a:buClr>
          <a:schemeClr val="accent1"/>
        </a:buClr>
        <a:buSzPct val="80000"/>
        <a:buFont typeface="Wingdings 3" charset="2"/>
        <a:buChar char=""/>
        <a:defRPr sz="1707" kern="1200">
          <a:solidFill>
            <a:schemeClr val="tx1">
              <a:lumMod val="75000"/>
              <a:lumOff val="25000"/>
            </a:schemeClr>
          </a:solidFill>
          <a:latin typeface="+mn-lt"/>
          <a:ea typeface="+mn-ea"/>
          <a:cs typeface="+mn-cs"/>
        </a:defRPr>
      </a:lvl9pPr>
    </p:bodyStyle>
    <p:otherStyle>
      <a:defPPr>
        <a:defRPr lang="en-US"/>
      </a:defPPr>
      <a:lvl1pPr marL="0" algn="l" defTabSz="650230" rtl="0" eaLnBrk="1" latinLnBrk="0" hangingPunct="1">
        <a:defRPr sz="2560" kern="1200">
          <a:solidFill>
            <a:schemeClr val="tx1"/>
          </a:solidFill>
          <a:latin typeface="+mn-lt"/>
          <a:ea typeface="+mn-ea"/>
          <a:cs typeface="+mn-cs"/>
        </a:defRPr>
      </a:lvl1pPr>
      <a:lvl2pPr marL="650230" algn="l" defTabSz="650230" rtl="0" eaLnBrk="1" latinLnBrk="0" hangingPunct="1">
        <a:defRPr sz="2560" kern="1200">
          <a:solidFill>
            <a:schemeClr val="tx1"/>
          </a:solidFill>
          <a:latin typeface="+mn-lt"/>
          <a:ea typeface="+mn-ea"/>
          <a:cs typeface="+mn-cs"/>
        </a:defRPr>
      </a:lvl2pPr>
      <a:lvl3pPr marL="1300460" algn="l" defTabSz="650230" rtl="0" eaLnBrk="1" latinLnBrk="0" hangingPunct="1">
        <a:defRPr sz="2560" kern="1200">
          <a:solidFill>
            <a:schemeClr val="tx1"/>
          </a:solidFill>
          <a:latin typeface="+mn-lt"/>
          <a:ea typeface="+mn-ea"/>
          <a:cs typeface="+mn-cs"/>
        </a:defRPr>
      </a:lvl3pPr>
      <a:lvl4pPr marL="1950690" algn="l" defTabSz="650230" rtl="0" eaLnBrk="1" latinLnBrk="0" hangingPunct="1">
        <a:defRPr sz="2560" kern="1200">
          <a:solidFill>
            <a:schemeClr val="tx1"/>
          </a:solidFill>
          <a:latin typeface="+mn-lt"/>
          <a:ea typeface="+mn-ea"/>
          <a:cs typeface="+mn-cs"/>
        </a:defRPr>
      </a:lvl4pPr>
      <a:lvl5pPr marL="2600919" algn="l" defTabSz="650230" rtl="0" eaLnBrk="1" latinLnBrk="0" hangingPunct="1">
        <a:defRPr sz="2560" kern="1200">
          <a:solidFill>
            <a:schemeClr val="tx1"/>
          </a:solidFill>
          <a:latin typeface="+mn-lt"/>
          <a:ea typeface="+mn-ea"/>
          <a:cs typeface="+mn-cs"/>
        </a:defRPr>
      </a:lvl5pPr>
      <a:lvl6pPr marL="3251149" algn="l" defTabSz="650230" rtl="0" eaLnBrk="1" latinLnBrk="0" hangingPunct="1">
        <a:defRPr sz="2560" kern="1200">
          <a:solidFill>
            <a:schemeClr val="tx1"/>
          </a:solidFill>
          <a:latin typeface="+mn-lt"/>
          <a:ea typeface="+mn-ea"/>
          <a:cs typeface="+mn-cs"/>
        </a:defRPr>
      </a:lvl6pPr>
      <a:lvl7pPr marL="3901379" algn="l" defTabSz="650230" rtl="0" eaLnBrk="1" latinLnBrk="0" hangingPunct="1">
        <a:defRPr sz="2560" kern="1200">
          <a:solidFill>
            <a:schemeClr val="tx1"/>
          </a:solidFill>
          <a:latin typeface="+mn-lt"/>
          <a:ea typeface="+mn-ea"/>
          <a:cs typeface="+mn-cs"/>
        </a:defRPr>
      </a:lvl7pPr>
      <a:lvl8pPr marL="4551609" algn="l" defTabSz="650230" rtl="0" eaLnBrk="1" latinLnBrk="0" hangingPunct="1">
        <a:defRPr sz="2560" kern="1200">
          <a:solidFill>
            <a:schemeClr val="tx1"/>
          </a:solidFill>
          <a:latin typeface="+mn-lt"/>
          <a:ea typeface="+mn-ea"/>
          <a:cs typeface="+mn-cs"/>
        </a:defRPr>
      </a:lvl8pPr>
      <a:lvl9pPr marL="5201839" algn="l" defTabSz="650230" rtl="0" eaLnBrk="1" latinLnBrk="0" hangingPunct="1">
        <a:defRPr sz="25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7.xml"/><Relationship Id="rId2" Type="http://schemas.openxmlformats.org/officeDocument/2006/relationships/tags" Target="../tags/tag3.xml"/><Relationship Id="rId1" Type="http://schemas.openxmlformats.org/officeDocument/2006/relationships/tags" Target="../tags/tag2.xm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8.xml"/><Relationship Id="rId1" Type="http://schemas.openxmlformats.org/officeDocument/2006/relationships/tags" Target="../tags/tag16.xml"/><Relationship Id="rId4" Type="http://schemas.openxmlformats.org/officeDocument/2006/relationships/image" Target="../media/image10.pn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8.xml"/><Relationship Id="rId1" Type="http://schemas.openxmlformats.org/officeDocument/2006/relationships/tags" Target="../tags/tag17.xml"/><Relationship Id="rId5" Type="http://schemas.openxmlformats.org/officeDocument/2006/relationships/image" Target="../media/image11.png"/><Relationship Id="rId4" Type="http://schemas.openxmlformats.org/officeDocument/2006/relationships/oleObject" Target="../embeddings/oleObject3.bin"/></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8.xml"/><Relationship Id="rId1" Type="http://schemas.openxmlformats.org/officeDocument/2006/relationships/tags" Target="../tags/tag18.xml"/><Relationship Id="rId5" Type="http://schemas.openxmlformats.org/officeDocument/2006/relationships/image" Target="../media/image13.png"/><Relationship Id="rId4" Type="http://schemas.openxmlformats.org/officeDocument/2006/relationships/image" Target="../media/image12.jp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4.xml"/></Relationships>
</file>

<file path=ppt/slides/_rels/slide3.xml.rels><?xml version="1.0" encoding="UTF-8" standalone="yes"?>
<Relationships xmlns="http://schemas.openxmlformats.org/package/2006/relationships"><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tags" Target="../tags/tag5.xml"/><Relationship Id="rId4"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3" Type="http://schemas.openxmlformats.org/officeDocument/2006/relationships/tags" Target="../tags/tag10.xml"/><Relationship Id="rId2" Type="http://schemas.openxmlformats.org/officeDocument/2006/relationships/tags" Target="../tags/tag9.xml"/><Relationship Id="rId1" Type="http://schemas.openxmlformats.org/officeDocument/2006/relationships/tags" Target="../tags/tag8.xml"/><Relationship Id="rId5" Type="http://schemas.openxmlformats.org/officeDocument/2006/relationships/image" Target="../media/image3.png"/><Relationship Id="rId4" Type="http://schemas.openxmlformats.org/officeDocument/2006/relationships/slideLayout" Target="../slideLayouts/slideLayout22.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1.xml"/><Relationship Id="rId1" Type="http://schemas.openxmlformats.org/officeDocument/2006/relationships/tags" Target="../tags/tag11.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8.xml"/><Relationship Id="rId1" Type="http://schemas.openxmlformats.org/officeDocument/2006/relationships/tags" Target="../tags/tag12.xml"/><Relationship Id="rId5" Type="http://schemas.openxmlformats.org/officeDocument/2006/relationships/image" Target="../media/image5.png"/><Relationship Id="rId4" Type="http://schemas.openxmlformats.org/officeDocument/2006/relationships/oleObject" Target="../embeddings/oleObject1.bin"/></Relationships>
</file>

<file path=ppt/slides/_rels/slide7.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notesSlide" Target="../notesSlides/notesSlide2.xml"/><Relationship Id="rId7" Type="http://schemas.openxmlformats.org/officeDocument/2006/relationships/image" Target="../media/image6.png"/><Relationship Id="rId2" Type="http://schemas.openxmlformats.org/officeDocument/2006/relationships/slideLayout" Target="../slideLayouts/slideLayout18.xml"/><Relationship Id="rId1" Type="http://schemas.openxmlformats.org/officeDocument/2006/relationships/tags" Target="../tags/tag13.xml"/><Relationship Id="rId6" Type="http://schemas.openxmlformats.org/officeDocument/2006/relationships/oleObject" Target="../embeddings/oleObject2.bin"/><Relationship Id="rId5" Type="http://schemas.openxmlformats.org/officeDocument/2006/relationships/hyperlink" Target="https://networkencyclopedia.com/copper-distributed-data-interface-cddi/" TargetMode="External"/><Relationship Id="rId4" Type="http://schemas.openxmlformats.org/officeDocument/2006/relationships/hyperlink" Target="https://networkencyclopedia.com/fiber-distributed-data-interface-fddi/" TargetMode="Externa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8.xml"/><Relationship Id="rId1" Type="http://schemas.openxmlformats.org/officeDocument/2006/relationships/tags" Target="../tags/tag14.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8.xml"/><Relationship Id="rId1" Type="http://schemas.openxmlformats.org/officeDocument/2006/relationships/tags" Target="../tags/tag15.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ctrTitle"/>
            <p:custDataLst>
              <p:tags r:id="rId1"/>
            </p:custDataLst>
          </p:nvPr>
        </p:nvSpPr>
        <p:spPr/>
        <p:txBody>
          <a:bodyPr rtlCol="0"/>
          <a:lstStyle/>
          <a:p>
            <a:pPr defTabSz="650230" eaLnBrk="1" fontAlgn="auto" hangingPunct="1">
              <a:spcAft>
                <a:spcPts val="0"/>
              </a:spcAft>
              <a:defRPr/>
            </a:pPr>
            <a:r>
              <a:rPr lang="fr-CA" sz="8000" dirty="0"/>
              <a:t>Réseaux</a:t>
            </a:r>
            <a:br>
              <a:rPr lang="fr-CA" sz="8000" dirty="0"/>
            </a:br>
            <a:r>
              <a:rPr lang="fr-CA" sz="8000" dirty="0"/>
              <a:t>420-W33-SF</a:t>
            </a:r>
          </a:p>
        </p:txBody>
      </p:sp>
      <p:sp>
        <p:nvSpPr>
          <p:cNvPr id="9217" name="Rectangle 1"/>
          <p:cNvSpPr>
            <a:spLocks noGrp="1" noChangeArrowheads="1"/>
          </p:cNvSpPr>
          <p:nvPr>
            <p:ph type="subTitle" idx="1"/>
            <p:custDataLst>
              <p:tags r:id="rId2"/>
            </p:custDataLst>
          </p:nvPr>
        </p:nvSpPr>
        <p:spPr/>
        <p:txBody>
          <a:bodyPr rtlCol="0">
            <a:normAutofit/>
          </a:bodyPr>
          <a:lstStyle/>
          <a:p>
            <a:pPr defTabSz="650230" eaLnBrk="1" fontAlgn="auto" hangingPunct="1">
              <a:spcBef>
                <a:spcPts val="1422"/>
              </a:spcBef>
              <a:spcAft>
                <a:spcPts val="0"/>
              </a:spcAft>
              <a:defRPr/>
            </a:pPr>
            <a:r>
              <a:rPr lang="fr-CA" sz="3600" dirty="0"/>
              <a:t>Cours 16 — Topologies</a:t>
            </a:r>
          </a:p>
        </p:txBody>
      </p:sp>
      <p:sp>
        <p:nvSpPr>
          <p:cNvPr id="2" name="Espace réservé de la date 1">
            <a:extLst>
              <a:ext uri="{FF2B5EF4-FFF2-40B4-BE49-F238E27FC236}">
                <a16:creationId xmlns:a16="http://schemas.microsoft.com/office/drawing/2014/main" id="{09D66E3C-BB24-4B0D-A81F-024F1EF8381E}"/>
              </a:ext>
            </a:extLst>
          </p:cNvPr>
          <p:cNvSpPr>
            <a:spLocks noGrp="1"/>
          </p:cNvSpPr>
          <p:nvPr>
            <p:ph type="dt" sz="half" idx="14"/>
          </p:nvPr>
        </p:nvSpPr>
        <p:spPr/>
        <p:txBody>
          <a:bodyPr/>
          <a:lstStyle/>
          <a:p>
            <a:pPr>
              <a:defRPr/>
            </a:pPr>
            <a:fld id="{C3D6FA84-8596-4C31-9784-ED3343A91F4F}" type="datetime1">
              <a:rPr lang="fr-FR" smtClean="0"/>
              <a:t>19/10/2024</a:t>
            </a:fld>
            <a:endParaRPr lang="en-US" dirty="0"/>
          </a:p>
        </p:txBody>
      </p:sp>
      <p:sp>
        <p:nvSpPr>
          <p:cNvPr id="3" name="Espace réservé du pied de page 2">
            <a:extLst>
              <a:ext uri="{FF2B5EF4-FFF2-40B4-BE49-F238E27FC236}">
                <a16:creationId xmlns:a16="http://schemas.microsoft.com/office/drawing/2014/main" id="{C8892284-6FC1-46D5-B1D6-D4BA9E22A89A}"/>
              </a:ext>
            </a:extLst>
          </p:cNvPr>
          <p:cNvSpPr>
            <a:spLocks noGrp="1"/>
          </p:cNvSpPr>
          <p:nvPr>
            <p:ph type="ftr" sz="quarter" idx="15"/>
          </p:nvPr>
        </p:nvSpPr>
        <p:spPr/>
        <p:txBody>
          <a:bodyPr/>
          <a:lstStyle/>
          <a:p>
            <a:pPr>
              <a:defRPr/>
            </a:pPr>
            <a:r>
              <a:rPr lang="fr-CA" sz="1400"/>
              <a:t>Réseaux </a:t>
            </a:r>
            <a:r>
              <a:rPr lang="fr-CA"/>
              <a:t>- </a:t>
            </a:r>
            <a:r>
              <a:rPr lang="fr-CA" sz="1400"/>
              <a:t>420-W33-SF</a:t>
            </a:r>
            <a:endParaRPr lang="en-US" dirty="0"/>
          </a:p>
        </p:txBody>
      </p:sp>
      <p:sp>
        <p:nvSpPr>
          <p:cNvPr id="6" name="Espace réservé du numéro de diapositive 5">
            <a:extLst>
              <a:ext uri="{FF2B5EF4-FFF2-40B4-BE49-F238E27FC236}">
                <a16:creationId xmlns:a16="http://schemas.microsoft.com/office/drawing/2014/main" id="{01359424-0068-49A5-9FB9-201F6E34D3B1}"/>
              </a:ext>
            </a:extLst>
          </p:cNvPr>
          <p:cNvSpPr>
            <a:spLocks noGrp="1"/>
          </p:cNvSpPr>
          <p:nvPr>
            <p:ph type="sldNum" sz="quarter" idx="16"/>
          </p:nvPr>
        </p:nvSpPr>
        <p:spPr/>
        <p:txBody>
          <a:bodyPr/>
          <a:lstStyle/>
          <a:p>
            <a:pPr>
              <a:defRPr/>
            </a:pPr>
            <a:fld id="{0979D088-EBC2-452A-B31A-F71DEE5A3F5F}" type="slidenum">
              <a:rPr lang="en-US" smtClean="0"/>
              <a:pPr>
                <a:defRPr/>
              </a:pPr>
              <a:t>1</a:t>
            </a:fld>
            <a:endParaRPr lang="en-US" dirty="0"/>
          </a:p>
        </p:txBody>
      </p:sp>
      <p:pic>
        <p:nvPicPr>
          <p:cNvPr id="8" name="Image 7" descr="Une image contenant cténophore, hydrozoaire&#10;&#10;Description générée automatiquement">
            <a:extLst>
              <a:ext uri="{FF2B5EF4-FFF2-40B4-BE49-F238E27FC236}">
                <a16:creationId xmlns:a16="http://schemas.microsoft.com/office/drawing/2014/main" id="{32DFD229-D3E1-4B20-BCB4-F96D7676940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8816" y="3273086"/>
            <a:ext cx="6562700" cy="3937620"/>
          </a:xfrm>
          <a:prstGeom prst="rect">
            <a:avLst/>
          </a:prstGeom>
        </p:spPr>
      </p:pic>
    </p:spTree>
    <p:extLst>
      <p:ext uri="{BB962C8B-B14F-4D97-AF65-F5344CB8AC3E}">
        <p14:creationId xmlns:p14="http://schemas.microsoft.com/office/powerpoint/2010/main" val="14650944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E4E1CB52-3DAA-460A-B90F-F7C4B6056C25}"/>
              </a:ext>
            </a:extLst>
          </p:cNvPr>
          <p:cNvSpPr>
            <a:spLocks noGrp="1"/>
          </p:cNvSpPr>
          <p:nvPr>
            <p:ph idx="1"/>
          </p:nvPr>
        </p:nvSpPr>
        <p:spPr>
          <a:xfrm>
            <a:off x="695064" y="3072838"/>
            <a:ext cx="10639363" cy="5908418"/>
          </a:xfrm>
        </p:spPr>
        <p:txBody>
          <a:bodyPr/>
          <a:lstStyle/>
          <a:p>
            <a:r>
              <a:rPr lang="fr-CA" altLang="fr-FR" dirty="0"/>
              <a:t>Les nœuds sont connectés à un dispositif supérieur qui lui-même est connecté à un autre dispositif supérieur et ainsi de suite pour former une structure arborescente. Exemple: grandes entreprises</a:t>
            </a:r>
          </a:p>
          <a:p>
            <a:pPr marL="0" indent="0">
              <a:buNone/>
            </a:pPr>
            <a:r>
              <a:rPr lang="fr-CA" b="1" dirty="0"/>
              <a:t>Avantage :</a:t>
            </a:r>
          </a:p>
          <a:p>
            <a:r>
              <a:rPr lang="fr-CA" b="1" dirty="0"/>
              <a:t>Scalabilité :</a:t>
            </a:r>
            <a:r>
              <a:rPr lang="fr-CA" dirty="0"/>
              <a:t> La topologie hiérarchique est extensible. Elle permet d'ajouter facilement d'autres topologies en étoile à la hiérarchie, ce qui la rend adaptée aux grands réseaux et aux entreprises qui peuvent s'agrandir ou se contracter avec le temps.</a:t>
            </a:r>
          </a:p>
          <a:p>
            <a:pPr marL="0" indent="0">
              <a:buNone/>
            </a:pPr>
            <a:r>
              <a:rPr lang="fr-CA" b="1" dirty="0"/>
              <a:t>Inconvénient :</a:t>
            </a:r>
          </a:p>
          <a:p>
            <a:r>
              <a:rPr lang="fr-CA" b="1" dirty="0"/>
              <a:t>Complexité de gestion :</a:t>
            </a:r>
            <a:r>
              <a:rPr lang="fr-CA" dirty="0"/>
              <a:t> En raison de sa nature hiérarchique, la topologie en arbre peut devenir complexe, surtout si le réseau est grand. </a:t>
            </a:r>
          </a:p>
        </p:txBody>
      </p:sp>
      <p:sp>
        <p:nvSpPr>
          <p:cNvPr id="11266" name="Rectangle 3">
            <a:extLst>
              <a:ext uri="{FF2B5EF4-FFF2-40B4-BE49-F238E27FC236}">
                <a16:creationId xmlns:a16="http://schemas.microsoft.com/office/drawing/2014/main" id="{1DA575FA-67B7-408C-8AFD-E4F8D5510E3B}"/>
              </a:ext>
            </a:extLst>
          </p:cNvPr>
          <p:cNvSpPr>
            <a:spLocks noGrp="1" noChangeArrowheads="1"/>
          </p:cNvSpPr>
          <p:nvPr>
            <p:ph type="body" sz="quarter" idx="13"/>
          </p:nvPr>
        </p:nvSpPr>
        <p:spPr/>
        <p:txBody>
          <a:bodyPr>
            <a:normAutofit/>
          </a:bodyPr>
          <a:lstStyle/>
          <a:p>
            <a:r>
              <a:rPr lang="fr-CA" altLang="fr-FR" dirty="0"/>
              <a:t>Topologie hiérarchique</a:t>
            </a:r>
          </a:p>
        </p:txBody>
      </p:sp>
      <p:sp>
        <p:nvSpPr>
          <p:cNvPr id="11268" name="Text Box 7">
            <a:extLst>
              <a:ext uri="{FF2B5EF4-FFF2-40B4-BE49-F238E27FC236}">
                <a16:creationId xmlns:a16="http://schemas.microsoft.com/office/drawing/2014/main" id="{89F3CC5A-0233-4FC0-8067-8E8CB6673809}"/>
              </a:ext>
            </a:extLst>
          </p:cNvPr>
          <p:cNvSpPr>
            <a:spLocks noGrp="1" noChangeArrowheads="1"/>
          </p:cNvSpPr>
          <p:nvPr>
            <p:ph type="title"/>
          </p:nvPr>
        </p:nvSpPr>
        <p:spPr>
          <a:noFill/>
        </p:spPr>
        <p:txBody>
          <a:bodyPr>
            <a:normAutofit/>
          </a:bodyPr>
          <a:lstStyle/>
          <a:p>
            <a:pPr>
              <a:spcBef>
                <a:spcPct val="50000"/>
              </a:spcBef>
            </a:pPr>
            <a:r>
              <a:rPr lang="fr-CA" altLang="fr-FR" dirty="0"/>
              <a:t>Topologies physiques</a:t>
            </a:r>
          </a:p>
        </p:txBody>
      </p:sp>
      <p:pic>
        <p:nvPicPr>
          <p:cNvPr id="11267" name="Picture 5">
            <a:extLst>
              <a:ext uri="{FF2B5EF4-FFF2-40B4-BE49-F238E27FC236}">
                <a16:creationId xmlns:a16="http://schemas.microsoft.com/office/drawing/2014/main" id="{52B52F87-DFBE-4C40-A3E5-A0848944677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190411" y="5622352"/>
            <a:ext cx="5886357" cy="39843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74" name="Object 9">
            <a:extLst>
              <a:ext uri="{FF2B5EF4-FFF2-40B4-BE49-F238E27FC236}">
                <a16:creationId xmlns:a16="http://schemas.microsoft.com/office/drawing/2014/main" id="{1DED83A5-C659-46B2-A8C9-6CB4759AEEB4}"/>
              </a:ext>
            </a:extLst>
          </p:cNvPr>
          <p:cNvGraphicFramePr>
            <a:graphicFrameLocks noChangeAspect="1"/>
          </p:cNvGraphicFramePr>
          <p:nvPr>
            <p:extLst>
              <p:ext uri="{D42A27DB-BD31-4B8C-83A1-F6EECF244321}">
                <p14:modId xmlns:p14="http://schemas.microsoft.com/office/powerpoint/2010/main" val="1455889279"/>
              </p:ext>
            </p:extLst>
          </p:nvPr>
        </p:nvGraphicFramePr>
        <p:xfrm>
          <a:off x="10326315" y="4899451"/>
          <a:ext cx="6766466" cy="4608512"/>
        </p:xfrm>
        <a:graphic>
          <a:graphicData uri="http://schemas.openxmlformats.org/presentationml/2006/ole">
            <mc:AlternateContent xmlns:mc="http://schemas.openxmlformats.org/markup-compatibility/2006">
              <mc:Choice xmlns:v="urn:schemas-microsoft-com:vml" Requires="v">
                <p:oleObj name="Image bitmap" r:id="rId4" imgW="3524742" imgH="2400635" progId="Paint.Picture">
                  <p:embed/>
                </p:oleObj>
              </mc:Choice>
              <mc:Fallback>
                <p:oleObj name="Image bitmap" r:id="rId4" imgW="3524742" imgH="2400635" progId="Paint.Picture">
                  <p:embed/>
                  <p:pic>
                    <p:nvPicPr>
                      <p:cNvPr id="3074" name="Object 9">
                        <a:extLst>
                          <a:ext uri="{FF2B5EF4-FFF2-40B4-BE49-F238E27FC236}">
                            <a16:creationId xmlns:a16="http://schemas.microsoft.com/office/drawing/2014/main" id="{1DED83A5-C659-46B2-A8C9-6CB4759AEEB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326315" y="4899451"/>
                        <a:ext cx="6766466" cy="4608512"/>
                      </a:xfrm>
                      <a:prstGeom prst="rect">
                        <a:avLst/>
                      </a:prstGeom>
                      <a:noFill/>
                      <a:ln>
                        <a:noFill/>
                      </a:ln>
                      <a:effectLst/>
                    </p:spPr>
                  </p:pic>
                </p:oleObj>
              </mc:Fallback>
            </mc:AlternateContent>
          </a:graphicData>
        </a:graphic>
      </p:graphicFrame>
      <p:sp>
        <p:nvSpPr>
          <p:cNvPr id="2" name="Espace réservé du contenu 1">
            <a:extLst>
              <a:ext uri="{FF2B5EF4-FFF2-40B4-BE49-F238E27FC236}">
                <a16:creationId xmlns:a16="http://schemas.microsoft.com/office/drawing/2014/main" id="{E1B36A15-3238-40EE-876F-41C1A149E0D0}"/>
              </a:ext>
            </a:extLst>
          </p:cNvPr>
          <p:cNvSpPr>
            <a:spLocks noGrp="1"/>
          </p:cNvSpPr>
          <p:nvPr>
            <p:ph idx="1"/>
          </p:nvPr>
        </p:nvSpPr>
        <p:spPr>
          <a:xfrm>
            <a:off x="695064" y="3072838"/>
            <a:ext cx="9847275" cy="5908418"/>
          </a:xfrm>
        </p:spPr>
        <p:txBody>
          <a:bodyPr>
            <a:normAutofit/>
          </a:bodyPr>
          <a:lstStyle/>
          <a:p>
            <a:pPr>
              <a:lnSpc>
                <a:spcPct val="90000"/>
              </a:lnSpc>
            </a:pPr>
            <a:r>
              <a:rPr lang="fr-CA" altLang="fr-FR" dirty="0"/>
              <a:t>Chaque nœud est connecté à un ou plusieurs autres nœuds pour offrir une redondance</a:t>
            </a:r>
          </a:p>
          <a:p>
            <a:pPr marL="0" indent="0">
              <a:buNone/>
            </a:pPr>
            <a:r>
              <a:rPr lang="fr-CA" b="1" dirty="0"/>
              <a:t>Avantage :</a:t>
            </a:r>
          </a:p>
          <a:p>
            <a:r>
              <a:rPr lang="fr-CA" b="1" dirty="0"/>
              <a:t>Haute Redondance :</a:t>
            </a:r>
            <a:r>
              <a:rPr lang="fr-CA" dirty="0"/>
              <a:t> Dans une topologie totalement maillée, la redondance des connexions signifie qu'il y a plusieurs chemins possibles pour la transmission de données entre deux points. </a:t>
            </a:r>
          </a:p>
          <a:p>
            <a:pPr marL="0" indent="0">
              <a:buNone/>
            </a:pPr>
            <a:r>
              <a:rPr lang="fr-CA" b="1" dirty="0"/>
              <a:t>Inconvénient :</a:t>
            </a:r>
          </a:p>
          <a:p>
            <a:r>
              <a:rPr lang="fr-CA" b="1" dirty="0"/>
              <a:t>Coût élevé :</a:t>
            </a:r>
            <a:r>
              <a:rPr lang="fr-CA" dirty="0"/>
              <a:t> Le nombre élevé de connexions nécessaires pour une topologie totalement maillée signifie que le coût d'installation et de maintenance est élevé. </a:t>
            </a:r>
          </a:p>
          <a:p>
            <a:pPr>
              <a:lnSpc>
                <a:spcPct val="90000"/>
              </a:lnSpc>
            </a:pPr>
            <a:endParaRPr lang="fr-CA" altLang="fr-FR" dirty="0"/>
          </a:p>
        </p:txBody>
      </p:sp>
      <p:sp>
        <p:nvSpPr>
          <p:cNvPr id="3075" name="Rectangle 3">
            <a:extLst>
              <a:ext uri="{FF2B5EF4-FFF2-40B4-BE49-F238E27FC236}">
                <a16:creationId xmlns:a16="http://schemas.microsoft.com/office/drawing/2014/main" id="{DFDD25FF-C5AD-43AE-B290-2B5F1A75E11E}"/>
              </a:ext>
            </a:extLst>
          </p:cNvPr>
          <p:cNvSpPr>
            <a:spLocks noGrp="1" noChangeArrowheads="1"/>
          </p:cNvSpPr>
          <p:nvPr>
            <p:ph type="body" sz="quarter" idx="13"/>
          </p:nvPr>
        </p:nvSpPr>
        <p:spPr/>
        <p:txBody>
          <a:bodyPr>
            <a:normAutofit/>
          </a:bodyPr>
          <a:lstStyle/>
          <a:p>
            <a:pPr>
              <a:lnSpc>
                <a:spcPct val="90000"/>
              </a:lnSpc>
            </a:pPr>
            <a:r>
              <a:rPr lang="fr-CA" altLang="fr-FR" dirty="0"/>
              <a:t>Topologie maillée</a:t>
            </a:r>
          </a:p>
        </p:txBody>
      </p:sp>
      <p:sp>
        <p:nvSpPr>
          <p:cNvPr id="3076" name="Text Box 7">
            <a:extLst>
              <a:ext uri="{FF2B5EF4-FFF2-40B4-BE49-F238E27FC236}">
                <a16:creationId xmlns:a16="http://schemas.microsoft.com/office/drawing/2014/main" id="{A3E2A69B-001B-4207-96E1-30422BEDBCC0}"/>
              </a:ext>
            </a:extLst>
          </p:cNvPr>
          <p:cNvSpPr>
            <a:spLocks noGrp="1" noChangeArrowheads="1"/>
          </p:cNvSpPr>
          <p:nvPr>
            <p:ph type="title"/>
          </p:nvPr>
        </p:nvSpPr>
        <p:spPr>
          <a:noFill/>
        </p:spPr>
        <p:txBody>
          <a:bodyPr>
            <a:normAutofit/>
          </a:bodyPr>
          <a:lstStyle/>
          <a:p>
            <a:pPr>
              <a:spcBef>
                <a:spcPct val="50000"/>
              </a:spcBef>
            </a:pPr>
            <a:r>
              <a:rPr lang="fr-CA" altLang="fr-FR" dirty="0"/>
              <a:t>Topologies physiques</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79ECA556-D956-415D-8C51-3B55BD6BD505}"/>
              </a:ext>
            </a:extLst>
          </p:cNvPr>
          <p:cNvSpPr>
            <a:spLocks noGrp="1"/>
          </p:cNvSpPr>
          <p:nvPr>
            <p:ph idx="1"/>
          </p:nvPr>
        </p:nvSpPr>
        <p:spPr/>
        <p:txBody>
          <a:bodyPr/>
          <a:lstStyle/>
          <a:p>
            <a:pPr marL="81278" indent="0">
              <a:buNone/>
            </a:pPr>
            <a:r>
              <a:rPr lang="fr-CA" altLang="fr-FR" dirty="0"/>
              <a:t>Topologie hybride</a:t>
            </a:r>
          </a:p>
          <a:p>
            <a:r>
              <a:rPr lang="fr-CA" altLang="fr-FR" dirty="0"/>
              <a:t>Mélange de plusieurs topologies simples</a:t>
            </a:r>
          </a:p>
          <a:p>
            <a:pPr marL="81278" indent="0">
              <a:buNone/>
            </a:pPr>
            <a:r>
              <a:rPr lang="fr-CA" altLang="fr-FR" dirty="0"/>
              <a:t>Topologie irrégulière</a:t>
            </a:r>
          </a:p>
          <a:p>
            <a:r>
              <a:rPr lang="fr-CA" altLang="fr-FR" dirty="0"/>
              <a:t>Topologie ne respectant aucune topologie simple</a:t>
            </a:r>
            <a:endParaRPr lang="fr-CA" dirty="0"/>
          </a:p>
        </p:txBody>
      </p:sp>
      <p:sp>
        <p:nvSpPr>
          <p:cNvPr id="12290" name="Rectangle 3">
            <a:extLst>
              <a:ext uri="{FF2B5EF4-FFF2-40B4-BE49-F238E27FC236}">
                <a16:creationId xmlns:a16="http://schemas.microsoft.com/office/drawing/2014/main" id="{A3BFF274-927C-4910-A2EB-59FC38FE8AF7}"/>
              </a:ext>
            </a:extLst>
          </p:cNvPr>
          <p:cNvSpPr>
            <a:spLocks noGrp="1" noChangeArrowheads="1"/>
          </p:cNvSpPr>
          <p:nvPr>
            <p:ph type="body" sz="quarter" idx="13"/>
          </p:nvPr>
        </p:nvSpPr>
        <p:spPr/>
        <p:txBody>
          <a:bodyPr>
            <a:normAutofit/>
          </a:bodyPr>
          <a:lstStyle/>
          <a:p>
            <a:r>
              <a:rPr lang="fr-CA" altLang="fr-FR" dirty="0"/>
              <a:t>Autres topologies</a:t>
            </a:r>
          </a:p>
          <a:p>
            <a:pPr lvl="1"/>
            <a:endParaRPr lang="fr-CA" altLang="fr-FR" dirty="0"/>
          </a:p>
        </p:txBody>
      </p:sp>
      <p:sp>
        <p:nvSpPr>
          <p:cNvPr id="12291" name="Text Box 6">
            <a:extLst>
              <a:ext uri="{FF2B5EF4-FFF2-40B4-BE49-F238E27FC236}">
                <a16:creationId xmlns:a16="http://schemas.microsoft.com/office/drawing/2014/main" id="{3BD61012-D2A0-42AA-87FB-EA03AA161549}"/>
              </a:ext>
            </a:extLst>
          </p:cNvPr>
          <p:cNvSpPr>
            <a:spLocks noGrp="1" noChangeArrowheads="1"/>
          </p:cNvSpPr>
          <p:nvPr>
            <p:ph type="title"/>
          </p:nvPr>
        </p:nvSpPr>
        <p:spPr>
          <a:noFill/>
        </p:spPr>
        <p:txBody>
          <a:bodyPr>
            <a:normAutofit/>
          </a:bodyPr>
          <a:lstStyle/>
          <a:p>
            <a:pPr>
              <a:spcBef>
                <a:spcPct val="50000"/>
              </a:spcBef>
            </a:pPr>
            <a:r>
              <a:rPr lang="fr-CA" altLang="fr-FR" dirty="0"/>
              <a:t>Topologies physiques</a:t>
            </a:r>
          </a:p>
        </p:txBody>
      </p:sp>
      <p:pic>
        <p:nvPicPr>
          <p:cNvPr id="4" name="Image 3">
            <a:extLst>
              <a:ext uri="{FF2B5EF4-FFF2-40B4-BE49-F238E27FC236}">
                <a16:creationId xmlns:a16="http://schemas.microsoft.com/office/drawing/2014/main" id="{F32F10C6-CC59-48B9-BF2F-0A76660382B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94498" y="5551014"/>
            <a:ext cx="6194772" cy="3884857"/>
          </a:xfrm>
          <a:prstGeom prst="rect">
            <a:avLst/>
          </a:prstGeom>
        </p:spPr>
      </p:pic>
      <p:pic>
        <p:nvPicPr>
          <p:cNvPr id="6" name="Image 5">
            <a:extLst>
              <a:ext uri="{FF2B5EF4-FFF2-40B4-BE49-F238E27FC236}">
                <a16:creationId xmlns:a16="http://schemas.microsoft.com/office/drawing/2014/main" id="{59E3962C-E951-4C88-80F2-46EBF315FFD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391884" y="1337186"/>
            <a:ext cx="6667500" cy="3810000"/>
          </a:xfrm>
          <a:prstGeom prst="rect">
            <a:avLst/>
          </a:prstGeom>
        </p:spPr>
      </p:pic>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ctrTitle"/>
            <p:custDataLst>
              <p:tags r:id="rId1"/>
            </p:custDataLst>
          </p:nvPr>
        </p:nvSpPr>
        <p:spPr/>
        <p:txBody>
          <a:bodyPr/>
          <a:lstStyle/>
          <a:p>
            <a:pPr algn="ctr"/>
            <a:r>
              <a:rPr lang="fr-CA" dirty="0"/>
              <a:t>Introduction</a:t>
            </a:r>
          </a:p>
        </p:txBody>
      </p:sp>
      <p:sp>
        <p:nvSpPr>
          <p:cNvPr id="2" name="Sous-titre 1"/>
          <p:cNvSpPr>
            <a:spLocks noGrp="1"/>
          </p:cNvSpPr>
          <p:nvPr>
            <p:ph type="subTitle" idx="1"/>
          </p:nvPr>
        </p:nvSpPr>
        <p:spPr/>
        <p:txBody>
          <a:bodyPr/>
          <a:lstStyle/>
          <a:p>
            <a:endParaRPr lang="fr-CA"/>
          </a:p>
        </p:txBody>
      </p:sp>
    </p:spTree>
    <p:extLst>
      <p:ext uri="{BB962C8B-B14F-4D97-AF65-F5344CB8AC3E}">
        <p14:creationId xmlns:p14="http://schemas.microsoft.com/office/powerpoint/2010/main" val="49596432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p:cNvSpPr>
            <a:spLocks noGrp="1" noChangeArrowheads="1"/>
          </p:cNvSpPr>
          <p:nvPr>
            <p:ph idx="1"/>
            <p:custDataLst>
              <p:tags r:id="rId1"/>
            </p:custDataLst>
          </p:nvPr>
        </p:nvSpPr>
        <p:spPr>
          <a:xfrm>
            <a:off x="971550" y="3040062"/>
            <a:ext cx="12226925" cy="5552097"/>
          </a:xfrm>
        </p:spPr>
        <p:txBody>
          <a:bodyPr>
            <a:normAutofit fontScale="92500" lnSpcReduction="20000"/>
          </a:bodyPr>
          <a:lstStyle/>
          <a:p>
            <a:pPr marL="0" indent="0">
              <a:buNone/>
            </a:pPr>
            <a:r>
              <a:rPr lang="fr-CA" sz="2800" b="1" dirty="0"/>
              <a:t>Topologie physique :</a:t>
            </a:r>
          </a:p>
          <a:p>
            <a:r>
              <a:rPr lang="fr-CA" sz="2800" dirty="0"/>
              <a:t>Concerne la disposition physique des dispositifs (ordinateurs, routeurs, commutateurs, etc.) dans un réseau.</a:t>
            </a:r>
          </a:p>
          <a:p>
            <a:r>
              <a:rPr lang="fr-CA" sz="2800" dirty="0"/>
              <a:t>Décrit comment ces dispositifs sont physiquement connectés.</a:t>
            </a:r>
          </a:p>
          <a:p>
            <a:r>
              <a:rPr lang="fr-CA" sz="2800" dirty="0"/>
              <a:t>Exemples courants : </a:t>
            </a:r>
            <a:r>
              <a:rPr lang="fr-CA" sz="2800" b="1" dirty="0"/>
              <a:t>topologie en étoile</a:t>
            </a:r>
            <a:r>
              <a:rPr lang="fr-CA" sz="2800" dirty="0"/>
              <a:t>, en </a:t>
            </a:r>
            <a:r>
              <a:rPr lang="fr-CA" sz="2800" b="1" dirty="0"/>
              <a:t>bus</a:t>
            </a:r>
            <a:r>
              <a:rPr lang="fr-CA" sz="2800" dirty="0"/>
              <a:t>, en </a:t>
            </a:r>
            <a:r>
              <a:rPr lang="fr-CA" sz="2800" b="1" dirty="0"/>
              <a:t>anneau</a:t>
            </a:r>
            <a:r>
              <a:rPr lang="fr-CA" sz="2800" dirty="0"/>
              <a:t>, en </a:t>
            </a:r>
            <a:r>
              <a:rPr lang="fr-CA" sz="2800" b="1" dirty="0"/>
              <a:t>maillage</a:t>
            </a:r>
            <a:r>
              <a:rPr lang="fr-CA" sz="2800" dirty="0"/>
              <a:t>.</a:t>
            </a:r>
          </a:p>
          <a:p>
            <a:pPr marL="0" indent="0">
              <a:buNone/>
            </a:pPr>
            <a:r>
              <a:rPr lang="fr-CA" sz="2800" b="1" dirty="0"/>
              <a:t>Topologie logique :</a:t>
            </a:r>
          </a:p>
          <a:p>
            <a:r>
              <a:rPr lang="fr-CA" sz="2800" dirty="0"/>
              <a:t>Concerne la manière dont les données sont transférées d'un point à un autre dans le réseau.</a:t>
            </a:r>
          </a:p>
          <a:p>
            <a:r>
              <a:rPr lang="fr-CA" sz="2800" dirty="0"/>
              <a:t>Indépendante de la disposition physique des dispositifs.</a:t>
            </a:r>
          </a:p>
          <a:p>
            <a:r>
              <a:rPr lang="fr-CA" sz="2800" dirty="0"/>
              <a:t>Exemples courants : </a:t>
            </a:r>
          </a:p>
          <a:p>
            <a:pPr lvl="1"/>
            <a:r>
              <a:rPr lang="fr-CA" sz="2516" b="1" dirty="0" err="1"/>
              <a:t>Token</a:t>
            </a:r>
            <a:r>
              <a:rPr lang="fr-CA" sz="2516" b="1" dirty="0"/>
              <a:t> Ring </a:t>
            </a:r>
            <a:r>
              <a:rPr lang="fr-CA" sz="2516" dirty="0"/>
              <a:t>pour une topologie logique en </a:t>
            </a:r>
            <a:r>
              <a:rPr lang="fr-CA" sz="2516" b="1" dirty="0"/>
              <a:t>anneau</a:t>
            </a:r>
            <a:endParaRPr lang="fr-CA" sz="2516" dirty="0"/>
          </a:p>
          <a:p>
            <a:pPr lvl="1"/>
            <a:r>
              <a:rPr lang="fr-CA" sz="2516" b="1" dirty="0"/>
              <a:t>Ethernet</a:t>
            </a:r>
            <a:r>
              <a:rPr lang="fr-CA" sz="2516" dirty="0"/>
              <a:t> pour une topologie logique en </a:t>
            </a:r>
            <a:r>
              <a:rPr lang="fr-CA" sz="2516" b="1" dirty="0"/>
              <a:t>bus</a:t>
            </a:r>
            <a:r>
              <a:rPr lang="fr-CA" sz="2516" dirty="0"/>
              <a:t> ou en </a:t>
            </a:r>
            <a:r>
              <a:rPr lang="fr-CA" sz="2516" b="1" dirty="0"/>
              <a:t>étoile</a:t>
            </a:r>
            <a:r>
              <a:rPr lang="fr-CA" sz="2516" dirty="0"/>
              <a:t>. </a:t>
            </a:r>
            <a:r>
              <a:rPr lang="fr-CA" sz="2516" b="1" dirty="0"/>
              <a:t>=&gt; celui le plus utilisé!</a:t>
            </a:r>
          </a:p>
        </p:txBody>
      </p:sp>
      <p:sp>
        <p:nvSpPr>
          <p:cNvPr id="2" name="Espace réservé du texte 1"/>
          <p:cNvSpPr>
            <a:spLocks noGrp="1"/>
          </p:cNvSpPr>
          <p:nvPr>
            <p:ph type="body" sz="quarter" idx="13"/>
            <p:custDataLst>
              <p:tags r:id="rId2"/>
            </p:custDataLst>
          </p:nvPr>
        </p:nvSpPr>
        <p:spPr/>
        <p:txBody>
          <a:bodyPr rtlCol="0"/>
          <a:lstStyle/>
          <a:p>
            <a:r>
              <a:rPr lang="fr-CA" altLang="fr-FR" dirty="0"/>
              <a:t>Topologies 1</a:t>
            </a:r>
          </a:p>
        </p:txBody>
      </p:sp>
      <p:sp>
        <p:nvSpPr>
          <p:cNvPr id="10242" name="Rectangle 2"/>
          <p:cNvSpPr>
            <a:spLocks noGrp="1" noChangeArrowheads="1"/>
          </p:cNvSpPr>
          <p:nvPr>
            <p:ph type="title"/>
            <p:custDataLst>
              <p:tags r:id="rId3"/>
            </p:custDataLst>
          </p:nvPr>
        </p:nvSpPr>
        <p:spPr/>
        <p:txBody>
          <a:bodyPr rtlCol="0">
            <a:normAutofit/>
          </a:bodyPr>
          <a:lstStyle/>
          <a:p>
            <a:pPr defTabSz="650230" eaLnBrk="1" fontAlgn="auto" hangingPunct="1">
              <a:spcAft>
                <a:spcPts val="0"/>
              </a:spcAft>
              <a:defRPr/>
            </a:pPr>
            <a:r>
              <a:rPr lang="fr-FR" altLang="fr-FR" dirty="0">
                <a:sym typeface="Copperplate" charset="0"/>
              </a:rPr>
              <a:t>Introduction</a:t>
            </a:r>
            <a:endParaRPr lang="fr-FR" altLang="fr-FR" sz="6400" dirty="0">
              <a:solidFill>
                <a:srgbClr val="000000"/>
              </a:solidFill>
              <a:latin typeface="Copperplate" charset="0"/>
              <a:ea typeface="Copperplate" charset="0"/>
              <a:cs typeface="Copperplate" charset="0"/>
              <a:sym typeface="Copperplate" charset="0"/>
            </a:endParaRPr>
          </a:p>
        </p:txBody>
      </p:sp>
      <p:sp>
        <p:nvSpPr>
          <p:cNvPr id="4" name="Espace réservé de la date 3"/>
          <p:cNvSpPr>
            <a:spLocks noGrp="1"/>
          </p:cNvSpPr>
          <p:nvPr>
            <p:ph type="dt" sz="half" idx="14"/>
          </p:nvPr>
        </p:nvSpPr>
        <p:spPr/>
        <p:txBody>
          <a:bodyPr/>
          <a:lstStyle/>
          <a:p>
            <a:pPr>
              <a:defRPr/>
            </a:pPr>
            <a:fld id="{511EAB87-5805-485F-B0D6-988827CE2C9B}" type="datetime1">
              <a:rPr lang="fr-FR" smtClean="0"/>
              <a:t>19/10/2024</a:t>
            </a:fld>
            <a:endParaRPr lang="en-US" dirty="0"/>
          </a:p>
        </p:txBody>
      </p:sp>
      <p:sp>
        <p:nvSpPr>
          <p:cNvPr id="5" name="Espace réservé du pied de page 4"/>
          <p:cNvSpPr>
            <a:spLocks noGrp="1"/>
          </p:cNvSpPr>
          <p:nvPr>
            <p:ph type="ftr" sz="quarter" idx="15"/>
          </p:nvPr>
        </p:nvSpPr>
        <p:spPr/>
        <p:txBody>
          <a:bodyPr/>
          <a:lstStyle/>
          <a:p>
            <a:pPr>
              <a:defRPr/>
            </a:pPr>
            <a:r>
              <a:rPr lang="fr-CA" dirty="0"/>
              <a:t>Réseaux - 420-W33-SF</a:t>
            </a:r>
            <a:endParaRPr lang="en-US" dirty="0"/>
          </a:p>
        </p:txBody>
      </p:sp>
      <p:sp>
        <p:nvSpPr>
          <p:cNvPr id="3" name="Espace réservé du numéro de diapositive 2"/>
          <p:cNvSpPr>
            <a:spLocks noGrp="1"/>
          </p:cNvSpPr>
          <p:nvPr>
            <p:ph type="sldNum" sz="quarter" idx="16"/>
          </p:nvPr>
        </p:nvSpPr>
        <p:spPr/>
        <p:txBody>
          <a:bodyPr/>
          <a:lstStyle/>
          <a:p>
            <a:pPr>
              <a:defRPr/>
            </a:pPr>
            <a:fld id="{EB10E54C-FCFD-4C7D-94E2-7EB06B64DD40}" type="slidenum">
              <a:rPr lang="en-US" smtClean="0"/>
              <a:pPr>
                <a:defRPr/>
              </a:pPr>
              <a:t>3</a:t>
            </a:fld>
            <a:endParaRPr lang="en-US" dirty="0"/>
          </a:p>
        </p:txBody>
      </p:sp>
    </p:spTree>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9458">
                                            <p:txEl>
                                              <p:pRg st="0" end="0"/>
                                            </p:txEl>
                                          </p:spTgt>
                                        </p:tgtEl>
                                        <p:attrNameLst>
                                          <p:attrName>style.visibility</p:attrName>
                                        </p:attrNameLst>
                                      </p:cBhvr>
                                      <p:to>
                                        <p:strVal val="visible"/>
                                      </p:to>
                                    </p:set>
                                    <p:animEffect transition="in" filter="fade">
                                      <p:cBhvr>
                                        <p:cTn id="7" dur="500"/>
                                        <p:tgtEl>
                                          <p:spTgt spid="19458">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9458">
                                            <p:txEl>
                                              <p:pRg st="1" end="1"/>
                                            </p:txEl>
                                          </p:spTgt>
                                        </p:tgtEl>
                                        <p:attrNameLst>
                                          <p:attrName>style.visibility</p:attrName>
                                        </p:attrNameLst>
                                      </p:cBhvr>
                                      <p:to>
                                        <p:strVal val="visible"/>
                                      </p:to>
                                    </p:set>
                                    <p:animEffect transition="in" filter="fade">
                                      <p:cBhvr>
                                        <p:cTn id="10" dur="500"/>
                                        <p:tgtEl>
                                          <p:spTgt spid="19458">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9458">
                                            <p:txEl>
                                              <p:pRg st="2" end="2"/>
                                            </p:txEl>
                                          </p:spTgt>
                                        </p:tgtEl>
                                        <p:attrNameLst>
                                          <p:attrName>style.visibility</p:attrName>
                                        </p:attrNameLst>
                                      </p:cBhvr>
                                      <p:to>
                                        <p:strVal val="visible"/>
                                      </p:to>
                                    </p:set>
                                    <p:animEffect transition="in" filter="fade">
                                      <p:cBhvr>
                                        <p:cTn id="13" dur="500"/>
                                        <p:tgtEl>
                                          <p:spTgt spid="19458">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9458">
                                            <p:txEl>
                                              <p:pRg st="3" end="3"/>
                                            </p:txEl>
                                          </p:spTgt>
                                        </p:tgtEl>
                                        <p:attrNameLst>
                                          <p:attrName>style.visibility</p:attrName>
                                        </p:attrNameLst>
                                      </p:cBhvr>
                                      <p:to>
                                        <p:strVal val="visible"/>
                                      </p:to>
                                    </p:set>
                                    <p:animEffect transition="in" filter="fade">
                                      <p:cBhvr>
                                        <p:cTn id="16" dur="500"/>
                                        <p:tgtEl>
                                          <p:spTgt spid="19458">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9458">
                                            <p:txEl>
                                              <p:pRg st="4" end="4"/>
                                            </p:txEl>
                                          </p:spTgt>
                                        </p:tgtEl>
                                        <p:attrNameLst>
                                          <p:attrName>style.visibility</p:attrName>
                                        </p:attrNameLst>
                                      </p:cBhvr>
                                      <p:to>
                                        <p:strVal val="visible"/>
                                      </p:to>
                                    </p:set>
                                    <p:animEffect transition="in" filter="fade">
                                      <p:cBhvr>
                                        <p:cTn id="19" dur="500"/>
                                        <p:tgtEl>
                                          <p:spTgt spid="19458">
                                            <p:txEl>
                                              <p:pRg st="4" end="4"/>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19458">
                                            <p:txEl>
                                              <p:pRg st="5" end="5"/>
                                            </p:txEl>
                                          </p:spTgt>
                                        </p:tgtEl>
                                        <p:attrNameLst>
                                          <p:attrName>style.visibility</p:attrName>
                                        </p:attrNameLst>
                                      </p:cBhvr>
                                      <p:to>
                                        <p:strVal val="visible"/>
                                      </p:to>
                                    </p:set>
                                    <p:animEffect transition="in" filter="fade">
                                      <p:cBhvr>
                                        <p:cTn id="22" dur="500"/>
                                        <p:tgtEl>
                                          <p:spTgt spid="19458">
                                            <p:txEl>
                                              <p:pRg st="5" end="5"/>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19458">
                                            <p:txEl>
                                              <p:pRg st="6" end="6"/>
                                            </p:txEl>
                                          </p:spTgt>
                                        </p:tgtEl>
                                        <p:attrNameLst>
                                          <p:attrName>style.visibility</p:attrName>
                                        </p:attrNameLst>
                                      </p:cBhvr>
                                      <p:to>
                                        <p:strVal val="visible"/>
                                      </p:to>
                                    </p:set>
                                    <p:animEffect transition="in" filter="fade">
                                      <p:cBhvr>
                                        <p:cTn id="25" dur="500"/>
                                        <p:tgtEl>
                                          <p:spTgt spid="19458">
                                            <p:txEl>
                                              <p:pRg st="6" end="6"/>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19458">
                                            <p:txEl>
                                              <p:pRg st="7" end="7"/>
                                            </p:txEl>
                                          </p:spTgt>
                                        </p:tgtEl>
                                        <p:attrNameLst>
                                          <p:attrName>style.visibility</p:attrName>
                                        </p:attrNameLst>
                                      </p:cBhvr>
                                      <p:to>
                                        <p:strVal val="visible"/>
                                      </p:to>
                                    </p:set>
                                    <p:animEffect transition="in" filter="fade">
                                      <p:cBhvr>
                                        <p:cTn id="28" dur="500"/>
                                        <p:tgtEl>
                                          <p:spTgt spid="19458">
                                            <p:txEl>
                                              <p:pRg st="7" end="7"/>
                                            </p:tx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9458">
                                            <p:txEl>
                                              <p:pRg st="8" end="8"/>
                                            </p:txEl>
                                          </p:spTgt>
                                        </p:tgtEl>
                                        <p:attrNameLst>
                                          <p:attrName>style.visibility</p:attrName>
                                        </p:attrNameLst>
                                      </p:cBhvr>
                                      <p:to>
                                        <p:strVal val="visible"/>
                                      </p:to>
                                    </p:set>
                                    <p:animEffect transition="in" filter="fade">
                                      <p:cBhvr>
                                        <p:cTn id="31" dur="500"/>
                                        <p:tgtEl>
                                          <p:spTgt spid="19458">
                                            <p:txEl>
                                              <p:pRg st="8" end="8"/>
                                            </p:txEl>
                                          </p:spTgt>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19458">
                                            <p:txEl>
                                              <p:pRg st="9" end="9"/>
                                            </p:txEl>
                                          </p:spTgt>
                                        </p:tgtEl>
                                        <p:attrNameLst>
                                          <p:attrName>style.visibility</p:attrName>
                                        </p:attrNameLst>
                                      </p:cBhvr>
                                      <p:to>
                                        <p:strVal val="visible"/>
                                      </p:to>
                                    </p:set>
                                    <p:animEffect transition="in" filter="fade">
                                      <p:cBhvr>
                                        <p:cTn id="34" dur="500"/>
                                        <p:tgtEl>
                                          <p:spTgt spid="19458">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p:cNvSpPr>
            <a:spLocks noGrp="1" noChangeArrowheads="1"/>
          </p:cNvSpPr>
          <p:nvPr>
            <p:ph idx="1"/>
            <p:custDataLst>
              <p:tags r:id="rId1"/>
            </p:custDataLst>
          </p:nvPr>
        </p:nvSpPr>
        <p:spPr/>
        <p:txBody>
          <a:bodyPr>
            <a:normAutofit fontScale="70000" lnSpcReduction="20000"/>
          </a:bodyPr>
          <a:lstStyle/>
          <a:p>
            <a:pPr marL="0" indent="0">
              <a:buNone/>
            </a:pPr>
            <a:r>
              <a:rPr lang="fr-CA" altLang="fr-FR" dirty="0"/>
              <a:t>Types de topologies physiques:</a:t>
            </a:r>
          </a:p>
          <a:p>
            <a:r>
              <a:rPr lang="fr-CA" altLang="fr-FR" dirty="0"/>
              <a:t>bus</a:t>
            </a:r>
          </a:p>
          <a:p>
            <a:r>
              <a:rPr lang="fr-CA" altLang="fr-FR" dirty="0"/>
              <a:t>anneau</a:t>
            </a:r>
          </a:p>
          <a:p>
            <a:r>
              <a:rPr lang="fr-CA" altLang="fr-FR" dirty="0"/>
              <a:t>étoile</a:t>
            </a:r>
          </a:p>
          <a:p>
            <a:r>
              <a:rPr lang="fr-CA" altLang="fr-FR" dirty="0"/>
              <a:t>étoile étendue</a:t>
            </a:r>
          </a:p>
          <a:p>
            <a:r>
              <a:rPr lang="fr-CA" altLang="fr-FR" dirty="0"/>
              <a:t>hiérarchique</a:t>
            </a:r>
          </a:p>
          <a:p>
            <a:r>
              <a:rPr lang="fr-CA" altLang="fr-FR" dirty="0"/>
              <a:t>maillée (</a:t>
            </a:r>
            <a:r>
              <a:rPr lang="fr-CA" altLang="fr-FR" dirty="0" err="1"/>
              <a:t>mesh</a:t>
            </a:r>
            <a:r>
              <a:rPr lang="fr-CA" altLang="fr-FR" dirty="0"/>
              <a:t>)</a:t>
            </a:r>
          </a:p>
          <a:p>
            <a:r>
              <a:rPr lang="fr-CA" altLang="fr-FR" dirty="0"/>
              <a:t>hybride</a:t>
            </a:r>
          </a:p>
          <a:p>
            <a:r>
              <a:rPr lang="fr-CA" altLang="fr-FR" dirty="0"/>
              <a:t>irrégulière</a:t>
            </a:r>
            <a:endParaRPr lang="fr-CA" altLang="fr-FR" sz="3253" dirty="0"/>
          </a:p>
        </p:txBody>
      </p:sp>
      <p:sp>
        <p:nvSpPr>
          <p:cNvPr id="10242" name="Rectangle 2"/>
          <p:cNvSpPr>
            <a:spLocks noGrp="1" noChangeArrowheads="1"/>
          </p:cNvSpPr>
          <p:nvPr>
            <p:ph type="title"/>
            <p:custDataLst>
              <p:tags r:id="rId2"/>
            </p:custDataLst>
          </p:nvPr>
        </p:nvSpPr>
        <p:spPr/>
        <p:txBody>
          <a:bodyPr rtlCol="0">
            <a:normAutofit/>
          </a:bodyPr>
          <a:lstStyle/>
          <a:p>
            <a:pPr defTabSz="650230" eaLnBrk="1" fontAlgn="auto" hangingPunct="1">
              <a:spcAft>
                <a:spcPts val="0"/>
              </a:spcAft>
              <a:defRPr/>
            </a:pPr>
            <a:r>
              <a:rPr lang="fr-FR" altLang="fr-FR" dirty="0">
                <a:sym typeface="Copperplate" charset="0"/>
              </a:rPr>
              <a:t>Introduction</a:t>
            </a:r>
            <a:endParaRPr lang="fr-FR" altLang="fr-FR" sz="6400" dirty="0">
              <a:solidFill>
                <a:srgbClr val="000000"/>
              </a:solidFill>
              <a:latin typeface="Copperplate" charset="0"/>
              <a:ea typeface="Copperplate" charset="0"/>
              <a:cs typeface="Copperplate" charset="0"/>
              <a:sym typeface="Copperplate" charset="0"/>
            </a:endParaRPr>
          </a:p>
        </p:txBody>
      </p:sp>
      <p:sp>
        <p:nvSpPr>
          <p:cNvPr id="2" name="Espace réservé du texte 1"/>
          <p:cNvSpPr>
            <a:spLocks noGrp="1"/>
          </p:cNvSpPr>
          <p:nvPr>
            <p:ph type="body" sz="quarter" idx="13"/>
            <p:custDataLst>
              <p:tags r:id="rId3"/>
            </p:custDataLst>
          </p:nvPr>
        </p:nvSpPr>
        <p:spPr/>
        <p:txBody>
          <a:bodyPr rtlCol="0"/>
          <a:lstStyle/>
          <a:p>
            <a:r>
              <a:rPr lang="fr-CA" altLang="fr-FR" dirty="0"/>
              <a:t>Topologies physiques 2</a:t>
            </a:r>
          </a:p>
        </p:txBody>
      </p:sp>
      <p:sp>
        <p:nvSpPr>
          <p:cNvPr id="6" name="Espace réservé du contenu 5">
            <a:extLst>
              <a:ext uri="{FF2B5EF4-FFF2-40B4-BE49-F238E27FC236}">
                <a16:creationId xmlns:a16="http://schemas.microsoft.com/office/drawing/2014/main" id="{B22FC4F6-6FA9-9857-525A-8C2619BC5160}"/>
              </a:ext>
            </a:extLst>
          </p:cNvPr>
          <p:cNvSpPr>
            <a:spLocks noGrp="1"/>
          </p:cNvSpPr>
          <p:nvPr>
            <p:ph sz="quarter" idx="14"/>
          </p:nvPr>
        </p:nvSpPr>
        <p:spPr/>
        <p:txBody>
          <a:bodyPr/>
          <a:lstStyle/>
          <a:p>
            <a:r>
              <a:rPr lang="fr-CA" dirty="0"/>
              <a:t>Pourquoi avoir plusieurs types de topologies physiques?</a:t>
            </a:r>
          </a:p>
        </p:txBody>
      </p:sp>
      <p:sp>
        <p:nvSpPr>
          <p:cNvPr id="4" name="Espace réservé de la date 3"/>
          <p:cNvSpPr>
            <a:spLocks noGrp="1"/>
          </p:cNvSpPr>
          <p:nvPr>
            <p:ph type="dt" sz="half" idx="15"/>
          </p:nvPr>
        </p:nvSpPr>
        <p:spPr/>
        <p:txBody>
          <a:bodyPr/>
          <a:lstStyle/>
          <a:p>
            <a:pPr>
              <a:defRPr/>
            </a:pPr>
            <a:fld id="{511EAB87-5805-485F-B0D6-988827CE2C9B}" type="datetime1">
              <a:rPr lang="fr-FR" smtClean="0"/>
              <a:t>19/10/2024</a:t>
            </a:fld>
            <a:endParaRPr lang="en-US" dirty="0"/>
          </a:p>
        </p:txBody>
      </p:sp>
      <p:sp>
        <p:nvSpPr>
          <p:cNvPr id="5" name="Espace réservé du pied de page 4"/>
          <p:cNvSpPr>
            <a:spLocks noGrp="1"/>
          </p:cNvSpPr>
          <p:nvPr>
            <p:ph type="ftr" sz="quarter" idx="16"/>
          </p:nvPr>
        </p:nvSpPr>
        <p:spPr/>
        <p:txBody>
          <a:bodyPr/>
          <a:lstStyle/>
          <a:p>
            <a:pPr>
              <a:defRPr/>
            </a:pPr>
            <a:r>
              <a:rPr lang="fr-CA" dirty="0"/>
              <a:t>Réseaux - 420-W33-SF</a:t>
            </a:r>
            <a:endParaRPr lang="en-US" dirty="0"/>
          </a:p>
        </p:txBody>
      </p:sp>
      <p:sp>
        <p:nvSpPr>
          <p:cNvPr id="3" name="Espace réservé du numéro de diapositive 2"/>
          <p:cNvSpPr>
            <a:spLocks noGrp="1"/>
          </p:cNvSpPr>
          <p:nvPr>
            <p:ph type="sldNum" sz="quarter" idx="17"/>
          </p:nvPr>
        </p:nvSpPr>
        <p:spPr/>
        <p:txBody>
          <a:bodyPr/>
          <a:lstStyle/>
          <a:p>
            <a:pPr>
              <a:defRPr/>
            </a:pPr>
            <a:fld id="{EB10E54C-FCFD-4C7D-94E2-7EB06B64DD40}" type="slidenum">
              <a:rPr lang="en-US" smtClean="0"/>
              <a:pPr>
                <a:defRPr/>
              </a:pPr>
              <a:t>4</a:t>
            </a:fld>
            <a:endParaRPr lang="en-US" dirty="0"/>
          </a:p>
        </p:txBody>
      </p:sp>
      <p:pic>
        <p:nvPicPr>
          <p:cNvPr id="7" name="Image 6">
            <a:extLst>
              <a:ext uri="{FF2B5EF4-FFF2-40B4-BE49-F238E27FC236}">
                <a16:creationId xmlns:a16="http://schemas.microsoft.com/office/drawing/2014/main" id="{EA9DFE4E-2FD1-4089-8BE2-F75F9090AE6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725915" y="2807552"/>
            <a:ext cx="6464179" cy="3916060"/>
          </a:xfrm>
          <a:prstGeom prst="rect">
            <a:avLst/>
          </a:prstGeom>
        </p:spPr>
      </p:pic>
    </p:spTree>
    <p:extLst>
      <p:ext uri="{BB962C8B-B14F-4D97-AF65-F5344CB8AC3E}">
        <p14:creationId xmlns:p14="http://schemas.microsoft.com/office/powerpoint/2010/main" val="462171482"/>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9458">
                                            <p:txEl>
                                              <p:pRg st="0" end="0"/>
                                            </p:txEl>
                                          </p:spTgt>
                                        </p:tgtEl>
                                        <p:attrNameLst>
                                          <p:attrName>style.visibility</p:attrName>
                                        </p:attrNameLst>
                                      </p:cBhvr>
                                      <p:to>
                                        <p:strVal val="visible"/>
                                      </p:to>
                                    </p:set>
                                    <p:animEffect transition="in" filter="fade">
                                      <p:cBhvr>
                                        <p:cTn id="7" dur="500"/>
                                        <p:tgtEl>
                                          <p:spTgt spid="194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9458">
                                            <p:txEl>
                                              <p:pRg st="1" end="1"/>
                                            </p:txEl>
                                          </p:spTgt>
                                        </p:tgtEl>
                                        <p:attrNameLst>
                                          <p:attrName>style.visibility</p:attrName>
                                        </p:attrNameLst>
                                      </p:cBhvr>
                                      <p:to>
                                        <p:strVal val="visible"/>
                                      </p:to>
                                    </p:set>
                                    <p:animEffect transition="in" filter="fade">
                                      <p:cBhvr>
                                        <p:cTn id="12" dur="500"/>
                                        <p:tgtEl>
                                          <p:spTgt spid="194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9458">
                                            <p:txEl>
                                              <p:pRg st="2" end="2"/>
                                            </p:txEl>
                                          </p:spTgt>
                                        </p:tgtEl>
                                        <p:attrNameLst>
                                          <p:attrName>style.visibility</p:attrName>
                                        </p:attrNameLst>
                                      </p:cBhvr>
                                      <p:to>
                                        <p:strVal val="visible"/>
                                      </p:to>
                                    </p:set>
                                    <p:animEffect transition="in" filter="fade">
                                      <p:cBhvr>
                                        <p:cTn id="17" dur="500"/>
                                        <p:tgtEl>
                                          <p:spTgt spid="1945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9458">
                                            <p:txEl>
                                              <p:pRg st="3" end="3"/>
                                            </p:txEl>
                                          </p:spTgt>
                                        </p:tgtEl>
                                        <p:attrNameLst>
                                          <p:attrName>style.visibility</p:attrName>
                                        </p:attrNameLst>
                                      </p:cBhvr>
                                      <p:to>
                                        <p:strVal val="visible"/>
                                      </p:to>
                                    </p:set>
                                    <p:animEffect transition="in" filter="fade">
                                      <p:cBhvr>
                                        <p:cTn id="22" dur="500"/>
                                        <p:tgtEl>
                                          <p:spTgt spid="1945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9458">
                                            <p:txEl>
                                              <p:pRg st="4" end="4"/>
                                            </p:txEl>
                                          </p:spTgt>
                                        </p:tgtEl>
                                        <p:attrNameLst>
                                          <p:attrName>style.visibility</p:attrName>
                                        </p:attrNameLst>
                                      </p:cBhvr>
                                      <p:to>
                                        <p:strVal val="visible"/>
                                      </p:to>
                                    </p:set>
                                    <p:animEffect transition="in" filter="fade">
                                      <p:cBhvr>
                                        <p:cTn id="27" dur="500"/>
                                        <p:tgtEl>
                                          <p:spTgt spid="19458">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9458">
                                            <p:txEl>
                                              <p:pRg st="5" end="5"/>
                                            </p:txEl>
                                          </p:spTgt>
                                        </p:tgtEl>
                                        <p:attrNameLst>
                                          <p:attrName>style.visibility</p:attrName>
                                        </p:attrNameLst>
                                      </p:cBhvr>
                                      <p:to>
                                        <p:strVal val="visible"/>
                                      </p:to>
                                    </p:set>
                                    <p:animEffect transition="in" filter="fade">
                                      <p:cBhvr>
                                        <p:cTn id="32" dur="500"/>
                                        <p:tgtEl>
                                          <p:spTgt spid="19458">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9458">
                                            <p:txEl>
                                              <p:pRg st="6" end="6"/>
                                            </p:txEl>
                                          </p:spTgt>
                                        </p:tgtEl>
                                        <p:attrNameLst>
                                          <p:attrName>style.visibility</p:attrName>
                                        </p:attrNameLst>
                                      </p:cBhvr>
                                      <p:to>
                                        <p:strVal val="visible"/>
                                      </p:to>
                                    </p:set>
                                    <p:animEffect transition="in" filter="fade">
                                      <p:cBhvr>
                                        <p:cTn id="37" dur="500"/>
                                        <p:tgtEl>
                                          <p:spTgt spid="19458">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9458">
                                            <p:txEl>
                                              <p:pRg st="7" end="7"/>
                                            </p:txEl>
                                          </p:spTgt>
                                        </p:tgtEl>
                                        <p:attrNameLst>
                                          <p:attrName>style.visibility</p:attrName>
                                        </p:attrNameLst>
                                      </p:cBhvr>
                                      <p:to>
                                        <p:strVal val="visible"/>
                                      </p:to>
                                    </p:set>
                                    <p:animEffect transition="in" filter="fade">
                                      <p:cBhvr>
                                        <p:cTn id="42" dur="500"/>
                                        <p:tgtEl>
                                          <p:spTgt spid="19458">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9458">
                                            <p:txEl>
                                              <p:pRg st="8" end="8"/>
                                            </p:txEl>
                                          </p:spTgt>
                                        </p:tgtEl>
                                        <p:attrNameLst>
                                          <p:attrName>style.visibility</p:attrName>
                                        </p:attrNameLst>
                                      </p:cBhvr>
                                      <p:to>
                                        <p:strVal val="visible"/>
                                      </p:to>
                                    </p:set>
                                    <p:animEffect transition="in" filter="fade">
                                      <p:cBhvr>
                                        <p:cTn id="47" dur="500"/>
                                        <p:tgtEl>
                                          <p:spTgt spid="19458">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custDataLst>
              <p:tags r:id="rId1"/>
            </p:custDataLst>
          </p:nvPr>
        </p:nvSpPr>
        <p:spPr/>
        <p:txBody>
          <a:bodyPr/>
          <a:lstStyle/>
          <a:p>
            <a:pPr>
              <a:lnSpc>
                <a:spcPct val="90000"/>
              </a:lnSpc>
            </a:pPr>
            <a:r>
              <a:rPr lang="fr-CA" altLang="fr-FR" sz="6600" dirty="0"/>
              <a:t>Topologies physiques</a:t>
            </a:r>
          </a:p>
        </p:txBody>
      </p:sp>
      <p:sp>
        <p:nvSpPr>
          <p:cNvPr id="5" name="Sous-titre 4"/>
          <p:cNvSpPr>
            <a:spLocks noGrp="1"/>
          </p:cNvSpPr>
          <p:nvPr>
            <p:ph type="subTitle" idx="1"/>
          </p:nvPr>
        </p:nvSpPr>
        <p:spPr/>
        <p:txBody>
          <a:bodyPr/>
          <a:lstStyle/>
          <a:p>
            <a:endParaRPr lang="fr-CA" dirty="0"/>
          </a:p>
        </p:txBody>
      </p:sp>
      <p:pic>
        <p:nvPicPr>
          <p:cNvPr id="4" name="Image 3">
            <a:extLst>
              <a:ext uri="{FF2B5EF4-FFF2-40B4-BE49-F238E27FC236}">
                <a16:creationId xmlns:a16="http://schemas.microsoft.com/office/drawing/2014/main" id="{0E9B1A1B-4562-40BB-9286-063AB5C7E0C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1259" y="3638545"/>
            <a:ext cx="4296112" cy="2860276"/>
          </a:xfrm>
          <a:prstGeom prst="rect">
            <a:avLst/>
          </a:prstGeom>
        </p:spPr>
      </p:pic>
    </p:spTree>
    <p:extLst>
      <p:ext uri="{BB962C8B-B14F-4D97-AF65-F5344CB8AC3E}">
        <p14:creationId xmlns:p14="http://schemas.microsoft.com/office/powerpoint/2010/main" val="234428755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1F94BD5F-FF21-4F15-93AF-98EA691EFEBD}"/>
              </a:ext>
            </a:extLst>
          </p:cNvPr>
          <p:cNvSpPr>
            <a:spLocks noGrp="1"/>
          </p:cNvSpPr>
          <p:nvPr>
            <p:ph idx="1"/>
          </p:nvPr>
        </p:nvSpPr>
        <p:spPr>
          <a:xfrm>
            <a:off x="695064" y="3072838"/>
            <a:ext cx="7399003" cy="5908418"/>
          </a:xfrm>
        </p:spPr>
        <p:txBody>
          <a:bodyPr>
            <a:normAutofit lnSpcReduction="10000"/>
          </a:bodyPr>
          <a:lstStyle/>
          <a:p>
            <a:r>
              <a:rPr lang="fr-CA" altLang="fr-FR" dirty="0"/>
              <a:t>Les données empruntent un canal de communication commun (bus)</a:t>
            </a:r>
          </a:p>
          <a:p>
            <a:r>
              <a:rPr lang="fr-CA" altLang="fr-FR" dirty="0"/>
              <a:t>Exemple : les anciens réseaux </a:t>
            </a:r>
            <a:r>
              <a:rPr lang="fr-CA" altLang="fr-FR" b="1" dirty="0"/>
              <a:t>Apple Talk</a:t>
            </a:r>
          </a:p>
          <a:p>
            <a:pPr marL="0" indent="0">
              <a:buNone/>
            </a:pPr>
            <a:r>
              <a:rPr lang="fr-CA" b="1" dirty="0"/>
              <a:t>Avantage :</a:t>
            </a:r>
          </a:p>
          <a:p>
            <a:r>
              <a:rPr lang="fr-CA" b="1" dirty="0"/>
              <a:t>Coût initial faible :</a:t>
            </a:r>
            <a:r>
              <a:rPr lang="fr-CA" dirty="0"/>
              <a:t> Comparée à d'autres topologies, la topologie de bus nécessite moins de câblage, ce qui réduit les coûts initiaux. </a:t>
            </a:r>
          </a:p>
          <a:p>
            <a:pPr marL="0" indent="0">
              <a:buNone/>
            </a:pPr>
            <a:r>
              <a:rPr lang="fr-CA" b="1" dirty="0"/>
              <a:t>Inconvénient :</a:t>
            </a:r>
          </a:p>
          <a:p>
            <a:r>
              <a:rPr lang="fr-CA" b="1" dirty="0"/>
              <a:t>Problèmes d'évolutivité :</a:t>
            </a:r>
            <a:r>
              <a:rPr lang="fr-CA" dirty="0"/>
              <a:t> Lorsque le réseau s'agrandit, les performances peuvent diminuer car tous les nœuds du réseau partagent un même canal de communication. </a:t>
            </a:r>
            <a:endParaRPr lang="fr-CA" altLang="fr-FR" b="1" dirty="0"/>
          </a:p>
          <a:p>
            <a:endParaRPr lang="fr-CA" dirty="0"/>
          </a:p>
        </p:txBody>
      </p:sp>
      <p:sp>
        <p:nvSpPr>
          <p:cNvPr id="1027" name="Rectangle 3">
            <a:extLst>
              <a:ext uri="{FF2B5EF4-FFF2-40B4-BE49-F238E27FC236}">
                <a16:creationId xmlns:a16="http://schemas.microsoft.com/office/drawing/2014/main" id="{CDBF335F-6057-48FE-8B88-69AE12369AC8}"/>
              </a:ext>
            </a:extLst>
          </p:cNvPr>
          <p:cNvSpPr>
            <a:spLocks noGrp="1" noChangeArrowheads="1"/>
          </p:cNvSpPr>
          <p:nvPr>
            <p:ph type="body" sz="quarter" idx="13"/>
          </p:nvPr>
        </p:nvSpPr>
        <p:spPr/>
        <p:txBody>
          <a:bodyPr>
            <a:normAutofit/>
          </a:bodyPr>
          <a:lstStyle/>
          <a:p>
            <a:r>
              <a:rPr lang="fr-CA" altLang="fr-FR" dirty="0"/>
              <a:t>Topologie de bus</a:t>
            </a:r>
          </a:p>
        </p:txBody>
      </p:sp>
      <p:sp>
        <p:nvSpPr>
          <p:cNvPr id="1028" name="Text Box 6">
            <a:extLst>
              <a:ext uri="{FF2B5EF4-FFF2-40B4-BE49-F238E27FC236}">
                <a16:creationId xmlns:a16="http://schemas.microsoft.com/office/drawing/2014/main" id="{1EAB7C9F-9101-4F51-97DA-98E7E67385D4}"/>
              </a:ext>
            </a:extLst>
          </p:cNvPr>
          <p:cNvSpPr>
            <a:spLocks noGrp="1" noChangeArrowheads="1"/>
          </p:cNvSpPr>
          <p:nvPr>
            <p:ph type="title"/>
          </p:nvPr>
        </p:nvSpPr>
        <p:spPr>
          <a:noFill/>
        </p:spPr>
        <p:txBody>
          <a:bodyPr/>
          <a:lstStyle/>
          <a:p>
            <a:pPr>
              <a:spcBef>
                <a:spcPct val="50000"/>
              </a:spcBef>
            </a:pPr>
            <a:r>
              <a:rPr lang="fr-CA" altLang="fr-FR" sz="4800" dirty="0"/>
              <a:t>Topologies physiques</a:t>
            </a:r>
            <a:endParaRPr lang="fr-CA" altLang="fr-FR" dirty="0"/>
          </a:p>
        </p:txBody>
      </p:sp>
      <p:graphicFrame>
        <p:nvGraphicFramePr>
          <p:cNvPr id="1026" name="Object 4">
            <a:extLst>
              <a:ext uri="{FF2B5EF4-FFF2-40B4-BE49-F238E27FC236}">
                <a16:creationId xmlns:a16="http://schemas.microsoft.com/office/drawing/2014/main" id="{26CC38D0-6CB3-4B7E-8CB4-B9B83F8F0519}"/>
              </a:ext>
            </a:extLst>
          </p:cNvPr>
          <p:cNvGraphicFramePr>
            <a:graphicFrameLocks noChangeAspect="1"/>
          </p:cNvGraphicFramePr>
          <p:nvPr>
            <p:extLst>
              <p:ext uri="{D42A27DB-BD31-4B8C-83A1-F6EECF244321}">
                <p14:modId xmlns:p14="http://schemas.microsoft.com/office/powerpoint/2010/main" val="52940111"/>
              </p:ext>
            </p:extLst>
          </p:nvPr>
        </p:nvGraphicFramePr>
        <p:xfrm>
          <a:off x="7734027" y="3796680"/>
          <a:ext cx="8994987" cy="3063805"/>
        </p:xfrm>
        <a:graphic>
          <a:graphicData uri="http://schemas.openxmlformats.org/presentationml/2006/ole">
            <mc:AlternateContent xmlns:mc="http://schemas.openxmlformats.org/markup-compatibility/2006">
              <mc:Choice xmlns:v="urn:schemas-microsoft-com:vml" Requires="v">
                <p:oleObj name="Image Bitmap" r:id="rId4" imgW="3467584" imgH="1181265" progId="Paint.Picture">
                  <p:embed/>
                </p:oleObj>
              </mc:Choice>
              <mc:Fallback>
                <p:oleObj name="Image Bitmap" r:id="rId4" imgW="3467584" imgH="1181265" progId="Paint.Picture">
                  <p:embed/>
                  <p:pic>
                    <p:nvPicPr>
                      <p:cNvPr id="1026" name="Object 4">
                        <a:extLst>
                          <a:ext uri="{FF2B5EF4-FFF2-40B4-BE49-F238E27FC236}">
                            <a16:creationId xmlns:a16="http://schemas.microsoft.com/office/drawing/2014/main" id="{26CC38D0-6CB3-4B7E-8CB4-B9B83F8F051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734027" y="3796680"/>
                        <a:ext cx="8994987" cy="30638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B832B69A-888B-4BBE-9EE4-7DA2EFD62C35}"/>
              </a:ext>
            </a:extLst>
          </p:cNvPr>
          <p:cNvSpPr>
            <a:spLocks noGrp="1"/>
          </p:cNvSpPr>
          <p:nvPr>
            <p:ph idx="1"/>
          </p:nvPr>
        </p:nvSpPr>
        <p:spPr>
          <a:xfrm>
            <a:off x="695064" y="3072838"/>
            <a:ext cx="10855387" cy="5908418"/>
          </a:xfrm>
        </p:spPr>
        <p:txBody>
          <a:bodyPr>
            <a:normAutofit lnSpcReduction="10000"/>
          </a:bodyPr>
          <a:lstStyle/>
          <a:p>
            <a:r>
              <a:rPr lang="fr-CA" altLang="fr-FR" dirty="0"/>
              <a:t>Les nœuds sont connectés à deux autres nœuds</a:t>
            </a:r>
          </a:p>
          <a:p>
            <a:r>
              <a:rPr lang="fr-CA" altLang="fr-FR" dirty="0"/>
              <a:t>Les nœuds forment une boucle fermée</a:t>
            </a:r>
          </a:p>
          <a:p>
            <a:r>
              <a:rPr lang="fr-CA" altLang="fr-FR" dirty="0"/>
              <a:t>Exemple logique : </a:t>
            </a:r>
            <a:r>
              <a:rPr lang="fr-CA" altLang="fr-FR" b="1" dirty="0" err="1"/>
              <a:t>Token</a:t>
            </a:r>
            <a:r>
              <a:rPr lang="fr-CA" altLang="fr-FR" b="1" dirty="0"/>
              <a:t> Ring</a:t>
            </a:r>
          </a:p>
          <a:p>
            <a:r>
              <a:rPr lang="fr-CA" altLang="fr-FR" dirty="0"/>
              <a:t>Variante : </a:t>
            </a:r>
            <a:r>
              <a:rPr lang="fr-CA" altLang="fr-FR" i="1" dirty="0"/>
              <a:t>anneau double </a:t>
            </a:r>
            <a:r>
              <a:rPr lang="fr-CA" altLang="fr-FR" dirty="0"/>
              <a:t>(</a:t>
            </a:r>
            <a:r>
              <a:rPr lang="fr-CA" altLang="fr-FR" dirty="0">
                <a:hlinkClick r:id="rId4"/>
              </a:rPr>
              <a:t>FDDI</a:t>
            </a:r>
            <a:r>
              <a:rPr lang="fr-CA" altLang="fr-FR" dirty="0"/>
              <a:t> ou </a:t>
            </a:r>
            <a:r>
              <a:rPr lang="fr-CA" altLang="fr-FR" dirty="0">
                <a:hlinkClick r:id="rId5"/>
              </a:rPr>
              <a:t>CDDI</a:t>
            </a:r>
            <a:r>
              <a:rPr lang="fr-CA" altLang="fr-FR" dirty="0"/>
              <a:t>)</a:t>
            </a:r>
          </a:p>
          <a:p>
            <a:pPr marL="0" indent="0">
              <a:buNone/>
            </a:pPr>
            <a:r>
              <a:rPr lang="fr-CA" b="1" dirty="0"/>
              <a:t>Avantage :</a:t>
            </a:r>
          </a:p>
          <a:p>
            <a:r>
              <a:rPr lang="fr-CA" b="1" dirty="0"/>
              <a:t>Égalité d'accès :</a:t>
            </a:r>
            <a:r>
              <a:rPr lang="fr-CA" dirty="0"/>
              <a:t> Chaque station a un accès égal au médium de communication car les données circulent de manière séquentielle, d'une station à une autre, souvent à l'aide d'un jeton (comme dans le protocole </a:t>
            </a:r>
            <a:r>
              <a:rPr lang="fr-CA" b="1" dirty="0" err="1"/>
              <a:t>Token</a:t>
            </a:r>
            <a:r>
              <a:rPr lang="fr-CA" b="1" dirty="0"/>
              <a:t> Ring</a:t>
            </a:r>
            <a:r>
              <a:rPr lang="fr-CA" dirty="0"/>
              <a:t>). </a:t>
            </a:r>
          </a:p>
          <a:p>
            <a:pPr marL="0" indent="0">
              <a:buNone/>
            </a:pPr>
            <a:r>
              <a:rPr lang="fr-CA" b="1" dirty="0"/>
              <a:t>Inconvénient :</a:t>
            </a:r>
          </a:p>
          <a:p>
            <a:r>
              <a:rPr lang="fr-CA" b="1" dirty="0"/>
              <a:t>Défaillance unique :</a:t>
            </a:r>
            <a:r>
              <a:rPr lang="fr-CA" dirty="0"/>
              <a:t> Si un seul nœud ou une seule connexion tombe en panne, cela peut interrompre la communication pour tout le réseau.</a:t>
            </a:r>
            <a:endParaRPr lang="fr-CA" altLang="fr-FR" dirty="0"/>
          </a:p>
          <a:p>
            <a:endParaRPr lang="fr-CA" dirty="0"/>
          </a:p>
        </p:txBody>
      </p:sp>
      <p:sp>
        <p:nvSpPr>
          <p:cNvPr id="3" name="Espace réservé du texte 2">
            <a:extLst>
              <a:ext uri="{FF2B5EF4-FFF2-40B4-BE49-F238E27FC236}">
                <a16:creationId xmlns:a16="http://schemas.microsoft.com/office/drawing/2014/main" id="{CA3F9B96-26A4-4A6F-A6EE-A6DCF3D1954B}"/>
              </a:ext>
            </a:extLst>
          </p:cNvPr>
          <p:cNvSpPr>
            <a:spLocks noGrp="1"/>
          </p:cNvSpPr>
          <p:nvPr>
            <p:ph type="body" sz="quarter" idx="13"/>
          </p:nvPr>
        </p:nvSpPr>
        <p:spPr/>
        <p:txBody>
          <a:bodyPr/>
          <a:lstStyle/>
          <a:p>
            <a:r>
              <a:rPr lang="fr-CA" altLang="fr-FR" dirty="0"/>
              <a:t>Topologie en anneau</a:t>
            </a:r>
          </a:p>
        </p:txBody>
      </p:sp>
      <p:sp>
        <p:nvSpPr>
          <p:cNvPr id="2052" name="Text Box 7">
            <a:extLst>
              <a:ext uri="{FF2B5EF4-FFF2-40B4-BE49-F238E27FC236}">
                <a16:creationId xmlns:a16="http://schemas.microsoft.com/office/drawing/2014/main" id="{9FF71224-9038-4928-8305-5449D12082FB}"/>
              </a:ext>
            </a:extLst>
          </p:cNvPr>
          <p:cNvSpPr>
            <a:spLocks noGrp="1" noChangeArrowheads="1"/>
          </p:cNvSpPr>
          <p:nvPr>
            <p:ph type="title"/>
          </p:nvPr>
        </p:nvSpPr>
        <p:spPr>
          <a:noFill/>
        </p:spPr>
        <p:txBody>
          <a:bodyPr>
            <a:normAutofit/>
          </a:bodyPr>
          <a:lstStyle/>
          <a:p>
            <a:pPr>
              <a:spcBef>
                <a:spcPct val="50000"/>
              </a:spcBef>
            </a:pPr>
            <a:r>
              <a:rPr lang="fr-CA" altLang="fr-FR" sz="4800" dirty="0"/>
              <a:t>Topologies physiques</a:t>
            </a:r>
          </a:p>
        </p:txBody>
      </p:sp>
      <p:graphicFrame>
        <p:nvGraphicFramePr>
          <p:cNvPr id="2050" name="Object 5">
            <a:extLst>
              <a:ext uri="{FF2B5EF4-FFF2-40B4-BE49-F238E27FC236}">
                <a16:creationId xmlns:a16="http://schemas.microsoft.com/office/drawing/2014/main" id="{113BE794-46C4-4037-8441-BF1A1EDF75C9}"/>
              </a:ext>
            </a:extLst>
          </p:cNvPr>
          <p:cNvGraphicFramePr>
            <a:graphicFrameLocks noChangeAspect="1"/>
          </p:cNvGraphicFramePr>
          <p:nvPr>
            <p:extLst>
              <p:ext uri="{D42A27DB-BD31-4B8C-83A1-F6EECF244321}">
                <p14:modId xmlns:p14="http://schemas.microsoft.com/office/powerpoint/2010/main" val="3797276891"/>
              </p:ext>
            </p:extLst>
          </p:nvPr>
        </p:nvGraphicFramePr>
        <p:xfrm>
          <a:off x="11766475" y="3592478"/>
          <a:ext cx="5400600" cy="6045447"/>
        </p:xfrm>
        <a:graphic>
          <a:graphicData uri="http://schemas.openxmlformats.org/presentationml/2006/ole">
            <mc:AlternateContent xmlns:mc="http://schemas.openxmlformats.org/markup-compatibility/2006">
              <mc:Choice xmlns:v="urn:schemas-microsoft-com:vml" Requires="v">
                <p:oleObj name="Image Bitmap" r:id="rId6" imgW="2000000" imgH="2238687" progId="Paint.Picture">
                  <p:embed/>
                </p:oleObj>
              </mc:Choice>
              <mc:Fallback>
                <p:oleObj name="Image Bitmap" r:id="rId6" imgW="2000000" imgH="2238687" progId="Paint.Picture">
                  <p:embed/>
                  <p:pic>
                    <p:nvPicPr>
                      <p:cNvPr id="2050" name="Object 5">
                        <a:extLst>
                          <a:ext uri="{FF2B5EF4-FFF2-40B4-BE49-F238E27FC236}">
                            <a16:creationId xmlns:a16="http://schemas.microsoft.com/office/drawing/2014/main" id="{113BE794-46C4-4037-8441-BF1A1EDF75C9}"/>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766475" y="3592478"/>
                        <a:ext cx="5400600" cy="6045447"/>
                      </a:xfrm>
                      <a:prstGeom prst="rect">
                        <a:avLst/>
                      </a:prstGeom>
                      <a:noFill/>
                      <a:ln>
                        <a:noFill/>
                      </a:ln>
                      <a:effectLst/>
                    </p:spPr>
                  </p:pic>
                </p:oleObj>
              </mc:Fallback>
            </mc:AlternateContent>
          </a:graphicData>
        </a:graphic>
      </p:graphicFrame>
      <p:pic>
        <p:nvPicPr>
          <p:cNvPr id="5" name="Image 4">
            <a:extLst>
              <a:ext uri="{FF2B5EF4-FFF2-40B4-BE49-F238E27FC236}">
                <a16:creationId xmlns:a16="http://schemas.microsoft.com/office/drawing/2014/main" id="{616DD3F5-1B04-4B91-89B8-0613D986A11B}"/>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373987" y="3560717"/>
            <a:ext cx="2952328" cy="2172913"/>
          </a:xfrm>
          <a:prstGeom prst="rect">
            <a:avLst/>
          </a:prstGeom>
        </p:spPr>
      </p:pic>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fade">
                                      <p:cBhvr>
                                        <p:cTn id="42" dur="5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80EB487E-BCE5-41CC-A3BB-C45C13397818}"/>
              </a:ext>
            </a:extLst>
          </p:cNvPr>
          <p:cNvSpPr>
            <a:spLocks noGrp="1"/>
          </p:cNvSpPr>
          <p:nvPr>
            <p:ph idx="1"/>
          </p:nvPr>
        </p:nvSpPr>
        <p:spPr>
          <a:xfrm>
            <a:off x="695064" y="3072838"/>
            <a:ext cx="10279323" cy="5908418"/>
          </a:xfrm>
        </p:spPr>
        <p:txBody>
          <a:bodyPr>
            <a:normAutofit lnSpcReduction="10000"/>
          </a:bodyPr>
          <a:lstStyle/>
          <a:p>
            <a:r>
              <a:rPr lang="fr-CA" dirty="0"/>
              <a:t>La topologie en étoile est l'une des configurations de réseau les plus populaires aujourd'hui, où chaque dispositif est connecté à un point central, souvent un commutateur ou un concentrateur. =&gt; </a:t>
            </a:r>
            <a:r>
              <a:rPr lang="fr-CA" b="1" dirty="0"/>
              <a:t>CÉGEP!</a:t>
            </a:r>
          </a:p>
          <a:p>
            <a:pPr marL="0" indent="0">
              <a:buNone/>
            </a:pPr>
            <a:r>
              <a:rPr lang="fr-CA" b="1" dirty="0"/>
              <a:t>Avantage :</a:t>
            </a:r>
          </a:p>
          <a:p>
            <a:r>
              <a:rPr lang="fr-CA" b="1" dirty="0"/>
              <a:t>Isolation des problèmes :</a:t>
            </a:r>
            <a:r>
              <a:rPr lang="fr-CA" dirty="0"/>
              <a:t> Dans une topologie en étoile, si un nœud (comme un ordinateur ou un autre périphérique) tombe en panne ou a un problème, cela n'affecte pas les autres nœuds du réseau. </a:t>
            </a:r>
          </a:p>
          <a:p>
            <a:pPr marL="0" indent="0">
              <a:buNone/>
            </a:pPr>
            <a:r>
              <a:rPr lang="fr-CA" b="1" dirty="0"/>
              <a:t>Inconvénient :</a:t>
            </a:r>
          </a:p>
          <a:p>
            <a:r>
              <a:rPr lang="fr-CA" b="1" dirty="0"/>
              <a:t>Dépendance au nœud central :</a:t>
            </a:r>
            <a:r>
              <a:rPr lang="fr-CA" dirty="0"/>
              <a:t> Si le point central (commutateur ou hub) tombe en panne, cela peut provoquer une panne de tout le réseau. La fiabilité de l'ensemble du réseau dépend donc fortement de la fiabilité de ce point central.</a:t>
            </a:r>
          </a:p>
          <a:p>
            <a:endParaRPr lang="fr-CA" b="1" dirty="0"/>
          </a:p>
          <a:p>
            <a:pPr marL="0" indent="0">
              <a:buNone/>
            </a:pPr>
            <a:endParaRPr lang="fr-CA" dirty="0"/>
          </a:p>
        </p:txBody>
      </p:sp>
      <p:sp>
        <p:nvSpPr>
          <p:cNvPr id="9218" name="Rectangle 3">
            <a:extLst>
              <a:ext uri="{FF2B5EF4-FFF2-40B4-BE49-F238E27FC236}">
                <a16:creationId xmlns:a16="http://schemas.microsoft.com/office/drawing/2014/main" id="{D58C6827-1C7A-4711-AB81-98DDAA2372B4}"/>
              </a:ext>
            </a:extLst>
          </p:cNvPr>
          <p:cNvSpPr>
            <a:spLocks noGrp="1" noChangeArrowheads="1"/>
          </p:cNvSpPr>
          <p:nvPr>
            <p:ph type="body" sz="quarter" idx="13"/>
          </p:nvPr>
        </p:nvSpPr>
        <p:spPr/>
        <p:txBody>
          <a:bodyPr>
            <a:normAutofit/>
          </a:bodyPr>
          <a:lstStyle/>
          <a:p>
            <a:r>
              <a:rPr lang="fr-CA" altLang="fr-FR" dirty="0"/>
              <a:t>Topologie en étoile</a:t>
            </a:r>
          </a:p>
          <a:p>
            <a:endParaRPr lang="fr-CA" altLang="fr-FR" dirty="0"/>
          </a:p>
        </p:txBody>
      </p:sp>
      <p:sp>
        <p:nvSpPr>
          <p:cNvPr id="9220" name="Text Box 7">
            <a:extLst>
              <a:ext uri="{FF2B5EF4-FFF2-40B4-BE49-F238E27FC236}">
                <a16:creationId xmlns:a16="http://schemas.microsoft.com/office/drawing/2014/main" id="{22CDA71A-1881-4B98-9993-7825DF0BA33A}"/>
              </a:ext>
            </a:extLst>
          </p:cNvPr>
          <p:cNvSpPr>
            <a:spLocks noGrp="1" noChangeArrowheads="1"/>
          </p:cNvSpPr>
          <p:nvPr>
            <p:ph type="title"/>
          </p:nvPr>
        </p:nvSpPr>
        <p:spPr>
          <a:noFill/>
        </p:spPr>
        <p:txBody>
          <a:bodyPr>
            <a:normAutofit/>
          </a:bodyPr>
          <a:lstStyle/>
          <a:p>
            <a:pPr>
              <a:spcBef>
                <a:spcPct val="50000"/>
              </a:spcBef>
            </a:pPr>
            <a:r>
              <a:rPr lang="fr-CA" altLang="fr-FR" dirty="0"/>
              <a:t>Topologies physiques</a:t>
            </a:r>
          </a:p>
        </p:txBody>
      </p:sp>
      <p:pic>
        <p:nvPicPr>
          <p:cNvPr id="9219" name="Picture 5">
            <a:extLst>
              <a:ext uri="{FF2B5EF4-FFF2-40B4-BE49-F238E27FC236}">
                <a16:creationId xmlns:a16="http://schemas.microsoft.com/office/drawing/2014/main" id="{0B8069DD-446E-4A3B-A1BE-F58516901C4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947588" y="4876800"/>
            <a:ext cx="6230800" cy="47421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4355D548-0073-4B5C-900B-31E72296C279}"/>
              </a:ext>
            </a:extLst>
          </p:cNvPr>
          <p:cNvSpPr>
            <a:spLocks noGrp="1"/>
          </p:cNvSpPr>
          <p:nvPr>
            <p:ph idx="1"/>
          </p:nvPr>
        </p:nvSpPr>
        <p:spPr/>
        <p:txBody>
          <a:bodyPr/>
          <a:lstStyle/>
          <a:p>
            <a:r>
              <a:rPr lang="fr-CA" altLang="fr-FR" dirty="0"/>
              <a:t>Les nœuds sont connectés à un dispositif central qui lui-même est connecté à un autre dispositif central</a:t>
            </a:r>
          </a:p>
          <a:p>
            <a:pPr marL="0" indent="0">
              <a:buNone/>
            </a:pPr>
            <a:endParaRPr lang="fr-CA" dirty="0"/>
          </a:p>
        </p:txBody>
      </p:sp>
      <p:sp>
        <p:nvSpPr>
          <p:cNvPr id="10242" name="Rectangle 3">
            <a:extLst>
              <a:ext uri="{FF2B5EF4-FFF2-40B4-BE49-F238E27FC236}">
                <a16:creationId xmlns:a16="http://schemas.microsoft.com/office/drawing/2014/main" id="{261E61CB-E983-4C65-83FE-D7ADE1EBCDDE}"/>
              </a:ext>
            </a:extLst>
          </p:cNvPr>
          <p:cNvSpPr>
            <a:spLocks noGrp="1" noChangeArrowheads="1"/>
          </p:cNvSpPr>
          <p:nvPr>
            <p:ph type="body" sz="quarter" idx="13"/>
          </p:nvPr>
        </p:nvSpPr>
        <p:spPr/>
        <p:txBody>
          <a:bodyPr>
            <a:normAutofit/>
          </a:bodyPr>
          <a:lstStyle/>
          <a:p>
            <a:r>
              <a:rPr lang="fr-CA" altLang="fr-FR" dirty="0"/>
              <a:t>Topologie en étoile étendue</a:t>
            </a:r>
          </a:p>
        </p:txBody>
      </p:sp>
      <p:sp>
        <p:nvSpPr>
          <p:cNvPr id="10244" name="Text Box 7">
            <a:extLst>
              <a:ext uri="{FF2B5EF4-FFF2-40B4-BE49-F238E27FC236}">
                <a16:creationId xmlns:a16="http://schemas.microsoft.com/office/drawing/2014/main" id="{C6C22F6C-3BAE-4EDF-80B0-612DC06AEF39}"/>
              </a:ext>
            </a:extLst>
          </p:cNvPr>
          <p:cNvSpPr>
            <a:spLocks noGrp="1" noChangeArrowheads="1"/>
          </p:cNvSpPr>
          <p:nvPr>
            <p:ph type="title"/>
          </p:nvPr>
        </p:nvSpPr>
        <p:spPr>
          <a:noFill/>
        </p:spPr>
        <p:txBody>
          <a:bodyPr>
            <a:normAutofit/>
          </a:bodyPr>
          <a:lstStyle/>
          <a:p>
            <a:pPr>
              <a:spcBef>
                <a:spcPct val="50000"/>
              </a:spcBef>
            </a:pPr>
            <a:r>
              <a:rPr lang="fr-CA" altLang="fr-FR" dirty="0"/>
              <a:t>Topologies physiques</a:t>
            </a:r>
          </a:p>
        </p:txBody>
      </p:sp>
      <p:pic>
        <p:nvPicPr>
          <p:cNvPr id="10243" name="Picture 5">
            <a:extLst>
              <a:ext uri="{FF2B5EF4-FFF2-40B4-BE49-F238E27FC236}">
                <a16:creationId xmlns:a16="http://schemas.microsoft.com/office/drawing/2014/main" id="{DDE1E116-8591-46E3-93DD-534B4F08D29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29571" y="4300736"/>
            <a:ext cx="6600034" cy="50594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tags/tag1.xml><?xml version="1.0" encoding="utf-8"?>
<p:tagLst xmlns:a="http://schemas.openxmlformats.org/drawingml/2006/main" xmlns:r="http://schemas.openxmlformats.org/officeDocument/2006/relationships" xmlns:p="http://schemas.openxmlformats.org/presentationml/2006/main">
  <p:tag name="NUM" val="4"/>
</p:tagLst>
</file>

<file path=ppt/tags/tag10.xml><?xml version="1.0" encoding="utf-8"?>
<p:tagLst xmlns:a="http://schemas.openxmlformats.org/drawingml/2006/main" xmlns:r="http://schemas.openxmlformats.org/officeDocument/2006/relationships" xmlns:p="http://schemas.openxmlformats.org/presentationml/2006/main">
  <p:tag name="NUM" val="2"/>
</p:tagLst>
</file>

<file path=ppt/tags/tag11.xml><?xml version="1.0" encoding="utf-8"?>
<p:tagLst xmlns:a="http://schemas.openxmlformats.org/drawingml/2006/main" xmlns:r="http://schemas.openxmlformats.org/officeDocument/2006/relationships" xmlns:p="http://schemas.openxmlformats.org/presentationml/2006/main">
  <p:tag name="NUM" val="1"/>
</p:tagLst>
</file>

<file path=ppt/tags/tag12.xml><?xml version="1.0" encoding="utf-8"?>
<p:tagLst xmlns:a="http://schemas.openxmlformats.org/drawingml/2006/main" xmlns:r="http://schemas.openxmlformats.org/officeDocument/2006/relationships" xmlns:p="http://schemas.openxmlformats.org/presentationml/2006/main">
  <p:tag name="SLIDEID" val="128"/>
  <p:tag name="SLIDEFILENAME" val="Gestion_de_r_seaux___128.JPG"/>
</p:tagLst>
</file>

<file path=ppt/tags/tag13.xml><?xml version="1.0" encoding="utf-8"?>
<p:tagLst xmlns:a="http://schemas.openxmlformats.org/drawingml/2006/main" xmlns:r="http://schemas.openxmlformats.org/officeDocument/2006/relationships" xmlns:p="http://schemas.openxmlformats.org/presentationml/2006/main">
  <p:tag name="SLIDEID" val="129"/>
  <p:tag name="SLIDEFILENAME" val="Gestion_de_r_seaux___129.JPG"/>
</p:tagLst>
</file>

<file path=ppt/tags/tag14.xml><?xml version="1.0" encoding="utf-8"?>
<p:tagLst xmlns:a="http://schemas.openxmlformats.org/drawingml/2006/main" xmlns:r="http://schemas.openxmlformats.org/officeDocument/2006/relationships" xmlns:p="http://schemas.openxmlformats.org/presentationml/2006/main">
  <p:tag name="SLIDEID" val="130"/>
  <p:tag name="SLIDEFILENAME" val="Gestion_de_r_seaux___130.JPG"/>
</p:tagLst>
</file>

<file path=ppt/tags/tag15.xml><?xml version="1.0" encoding="utf-8"?>
<p:tagLst xmlns:a="http://schemas.openxmlformats.org/drawingml/2006/main" xmlns:r="http://schemas.openxmlformats.org/officeDocument/2006/relationships" xmlns:p="http://schemas.openxmlformats.org/presentationml/2006/main">
  <p:tag name="SLIDEID" val="131"/>
  <p:tag name="SLIDEFILENAME" val="Gestion_de_r_seaux___131.JPG"/>
</p:tagLst>
</file>

<file path=ppt/tags/tag16.xml><?xml version="1.0" encoding="utf-8"?>
<p:tagLst xmlns:a="http://schemas.openxmlformats.org/drawingml/2006/main" xmlns:r="http://schemas.openxmlformats.org/officeDocument/2006/relationships" xmlns:p="http://schemas.openxmlformats.org/presentationml/2006/main">
  <p:tag name="SLIDEID" val="132"/>
  <p:tag name="SLIDEFILENAME" val="Gestion_de_r_seaux___132.JPG"/>
</p:tagLst>
</file>

<file path=ppt/tags/tag17.xml><?xml version="1.0" encoding="utf-8"?>
<p:tagLst xmlns:a="http://schemas.openxmlformats.org/drawingml/2006/main" xmlns:r="http://schemas.openxmlformats.org/officeDocument/2006/relationships" xmlns:p="http://schemas.openxmlformats.org/presentationml/2006/main">
  <p:tag name="SLIDEID" val="133"/>
  <p:tag name="SLIDEFILENAME" val="Gestion_de_r_seaux___133.JPG"/>
</p:tagLst>
</file>

<file path=ppt/tags/tag18.xml><?xml version="1.0" encoding="utf-8"?>
<p:tagLst xmlns:a="http://schemas.openxmlformats.org/drawingml/2006/main" xmlns:r="http://schemas.openxmlformats.org/officeDocument/2006/relationships" xmlns:p="http://schemas.openxmlformats.org/presentationml/2006/main">
  <p:tag name="SLIDEID" val="134"/>
  <p:tag name="SLIDEFILENAME" val="Gestion_de_r_seaux___134.JPG"/>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3.xml><?xml version="1.0" encoding="utf-8"?>
<p:tagLst xmlns:a="http://schemas.openxmlformats.org/drawingml/2006/main" xmlns:r="http://schemas.openxmlformats.org/officeDocument/2006/relationships" xmlns:p="http://schemas.openxmlformats.org/presentationml/2006/main">
  <p:tag name="NUM" val="3"/>
</p:tagLst>
</file>

<file path=ppt/tags/tag4.xml><?xml version="1.0" encoding="utf-8"?>
<p:tagLst xmlns:a="http://schemas.openxmlformats.org/drawingml/2006/main" xmlns:r="http://schemas.openxmlformats.org/officeDocument/2006/relationships" xmlns:p="http://schemas.openxmlformats.org/presentationml/2006/main">
  <p:tag name="NUM" val="1"/>
</p:tagLst>
</file>

<file path=ppt/tags/tag5.xml><?xml version="1.0" encoding="utf-8"?>
<p:tagLst xmlns:a="http://schemas.openxmlformats.org/drawingml/2006/main" xmlns:r="http://schemas.openxmlformats.org/officeDocument/2006/relationships" xmlns:p="http://schemas.openxmlformats.org/presentationml/2006/main">
  <p:tag name="NUM" val="1"/>
</p:tagLst>
</file>

<file path=ppt/tags/tag6.xml><?xml version="1.0" encoding="utf-8"?>
<p:tagLst xmlns:a="http://schemas.openxmlformats.org/drawingml/2006/main" xmlns:r="http://schemas.openxmlformats.org/officeDocument/2006/relationships" xmlns:p="http://schemas.openxmlformats.org/presentationml/2006/main">
  <p:tag name="NUM" val="2"/>
</p:tagLst>
</file>

<file path=ppt/tags/tag7.xml><?xml version="1.0" encoding="utf-8"?>
<p:tagLst xmlns:a="http://schemas.openxmlformats.org/drawingml/2006/main" xmlns:r="http://schemas.openxmlformats.org/officeDocument/2006/relationships" xmlns:p="http://schemas.openxmlformats.org/presentationml/2006/main">
  <p:tag name="NUM" val="3"/>
</p:tagLst>
</file>

<file path=ppt/tags/tag8.xml><?xml version="1.0" encoding="utf-8"?>
<p:tagLst xmlns:a="http://schemas.openxmlformats.org/drawingml/2006/main" xmlns:r="http://schemas.openxmlformats.org/officeDocument/2006/relationships" xmlns:p="http://schemas.openxmlformats.org/presentationml/2006/main">
  <p:tag name="NUM" val="1"/>
</p:tagLst>
</file>

<file path=ppt/tags/tag9.xml><?xml version="1.0" encoding="utf-8"?>
<p:tagLst xmlns:a="http://schemas.openxmlformats.org/drawingml/2006/main" xmlns:r="http://schemas.openxmlformats.org/officeDocument/2006/relationships" xmlns:p="http://schemas.openxmlformats.org/presentationml/2006/main">
  <p:tag name="NUM" val="3"/>
</p:tagLst>
</file>

<file path=ppt/theme/theme1.xml><?xml version="1.0" encoding="utf-8"?>
<a:theme xmlns:a="http://schemas.openxmlformats.org/drawingml/2006/main" name="Facette">
  <a:themeElements>
    <a:clrScheme name="Facette">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Thème Office">
  <a:themeElements>
    <a:clrScheme name="">
      <a:dk1>
        <a:srgbClr val="000000"/>
      </a:dk1>
      <a:lt1>
        <a:srgbClr val="FFFFFF"/>
      </a:lt1>
      <a:dk2>
        <a:srgbClr val="5A5F5E"/>
      </a:dk2>
      <a:lt2>
        <a:srgbClr val="B4B4B4"/>
      </a:lt2>
      <a:accent1>
        <a:srgbClr val="78AAB3"/>
      </a:accent1>
      <a:accent2>
        <a:srgbClr val="9A9671"/>
      </a:accent2>
      <a:accent3>
        <a:srgbClr val="FFFFFF"/>
      </a:accent3>
      <a:accent4>
        <a:srgbClr val="000000"/>
      </a:accent4>
      <a:accent5>
        <a:srgbClr val="BED2D6"/>
      </a:accent5>
      <a:accent6>
        <a:srgbClr val="8B8766"/>
      </a:accent6>
      <a:hlink>
        <a:srgbClr val="0000FF"/>
      </a:hlink>
      <a:folHlink>
        <a:srgbClr val="FF00F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6817</TotalTime>
  <Words>697</Words>
  <Application>Microsoft Office PowerPoint</Application>
  <PresentationFormat>Personnalisé</PresentationFormat>
  <Paragraphs>92</Paragraphs>
  <Slides>12</Slides>
  <Notes>7</Notes>
  <HiddenSlides>0</HiddenSlides>
  <MMClips>0</MMClips>
  <ScaleCrop>false</ScaleCrop>
  <HeadingPairs>
    <vt:vector size="8" baseType="variant">
      <vt:variant>
        <vt:lpstr>Polices utilisées</vt:lpstr>
      </vt:variant>
      <vt:variant>
        <vt:i4>6</vt:i4>
      </vt:variant>
      <vt:variant>
        <vt:lpstr>Thème</vt:lpstr>
      </vt:variant>
      <vt:variant>
        <vt:i4>1</vt:i4>
      </vt:variant>
      <vt:variant>
        <vt:lpstr>Serveurs OLE incorporés</vt:lpstr>
      </vt:variant>
      <vt:variant>
        <vt:i4>2</vt:i4>
      </vt:variant>
      <vt:variant>
        <vt:lpstr>Titres des diapositives</vt:lpstr>
      </vt:variant>
      <vt:variant>
        <vt:i4>12</vt:i4>
      </vt:variant>
    </vt:vector>
  </HeadingPairs>
  <TitlesOfParts>
    <vt:vector size="21" baseType="lpstr">
      <vt:lpstr>Arial</vt:lpstr>
      <vt:lpstr>Copperplate</vt:lpstr>
      <vt:lpstr>Lucida Grande</vt:lpstr>
      <vt:lpstr>Times New Roman</vt:lpstr>
      <vt:lpstr>Trebuchet MS</vt:lpstr>
      <vt:lpstr>Wingdings 3</vt:lpstr>
      <vt:lpstr>Facette</vt:lpstr>
      <vt:lpstr>Image Bitmap</vt:lpstr>
      <vt:lpstr>Image bitmap</vt:lpstr>
      <vt:lpstr>Réseaux 420-W33-SF</vt:lpstr>
      <vt:lpstr>Introduction</vt:lpstr>
      <vt:lpstr>Introduction</vt:lpstr>
      <vt:lpstr>Introduction</vt:lpstr>
      <vt:lpstr>Topologies physiques</vt:lpstr>
      <vt:lpstr>Topologies physiques</vt:lpstr>
      <vt:lpstr>Topologies physiques</vt:lpstr>
      <vt:lpstr>Topologies physiques</vt:lpstr>
      <vt:lpstr>Topologies physiques</vt:lpstr>
      <vt:lpstr>Topologies physiques</vt:lpstr>
      <vt:lpstr>Topologies physiques</vt:lpstr>
      <vt:lpstr>Topologies physiques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cp:lastModifiedBy>Jimmy Gilbert</cp:lastModifiedBy>
  <cp:revision>143</cp:revision>
  <dcterms:modified xsi:type="dcterms:W3CDTF">2024-10-19T15:05:28Z</dcterms:modified>
</cp:coreProperties>
</file>