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erverZoom="100000" showSpecialPlsOnTitleSld="0" strictFirstAndLastChars="0" saveSubsetFonts="1">
  <p:sldMasterIdLst>
    <p:sldMasterId id="2147483946" r:id="rId1"/>
  </p:sldMasterIdLst>
  <p:notesMasterIdLst>
    <p:notesMasterId r:id="rId17"/>
  </p:notesMasterIdLst>
  <p:sldIdLst>
    <p:sldId id="426" r:id="rId2"/>
    <p:sldId id="424" r:id="rId3"/>
    <p:sldId id="380" r:id="rId4"/>
    <p:sldId id="428" r:id="rId5"/>
    <p:sldId id="405" r:id="rId6"/>
    <p:sldId id="413" r:id="rId7"/>
    <p:sldId id="427" r:id="rId8"/>
    <p:sldId id="278" r:id="rId9"/>
    <p:sldId id="279" r:id="rId10"/>
    <p:sldId id="281" r:id="rId11"/>
    <p:sldId id="282" r:id="rId12"/>
    <p:sldId id="283" r:id="rId13"/>
    <p:sldId id="284" r:id="rId14"/>
    <p:sldId id="263" r:id="rId15"/>
    <p:sldId id="429" r:id="rId16"/>
  </p:sldIdLst>
  <p:sldSz cx="17340263" cy="97536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32550169-F298-4271-9C53-88054F92F185}">
          <p14:sldIdLst>
            <p14:sldId id="426"/>
            <p14:sldId id="424"/>
            <p14:sldId id="380"/>
            <p14:sldId id="428"/>
          </p14:sldIdLst>
        </p14:section>
        <p14:section name="Sous-réseaux" id="{D1DADDC3-9BE9-4CE9-A20E-01850D541060}">
          <p14:sldIdLst>
            <p14:sldId id="405"/>
            <p14:sldId id="413"/>
            <p14:sldId id="427"/>
            <p14:sldId id="278"/>
            <p14:sldId id="279"/>
            <p14:sldId id="281"/>
            <p14:sldId id="282"/>
            <p14:sldId id="283"/>
            <p14:sldId id="284"/>
            <p14:sldId id="263"/>
            <p14:sldId id="429"/>
          </p14:sldIdLst>
        </p14:section>
      </p14:sectionLst>
    </p:ext>
    <p:ext uri="{EFAFB233-063F-42B5-8137-9DF3F51BA10A}">
      <p15:sldGuideLst xmlns:p15="http://schemas.microsoft.com/office/powerpoint/2012/main">
        <p15:guide id="1" orient="horz" pos="3072">
          <p15:clr>
            <a:srgbClr val="A4A3A4"/>
          </p15:clr>
        </p15:guide>
        <p15:guide id="2" pos="546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DAF6"/>
    <a:srgbClr val="F6DB16"/>
    <a:srgbClr val="EDD1B5"/>
    <a:srgbClr val="82DA99"/>
    <a:srgbClr val="91EFF9"/>
    <a:srgbClr val="EEC0E7"/>
    <a:srgbClr val="F7800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A8EF10-A5EC-4F50-A76C-492E6C71767B}" v="51" dt="2023-09-06T14:40:01.4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724" autoAdjust="0"/>
    <p:restoredTop sz="94660"/>
  </p:normalViewPr>
  <p:slideViewPr>
    <p:cSldViewPr>
      <p:cViewPr varScale="1">
        <p:scale>
          <a:sx n="41" d="100"/>
          <a:sy n="41" d="100"/>
        </p:scale>
        <p:origin x="520" y="32"/>
      </p:cViewPr>
      <p:guideLst>
        <p:guide orient="horz" pos="3072"/>
        <p:guide pos="5462"/>
      </p:guideLst>
    </p:cSldViewPr>
  </p:slideViewPr>
  <p:notesTextViewPr>
    <p:cViewPr>
      <p:scale>
        <a:sx n="1" d="1"/>
        <a:sy n="1" d="1"/>
      </p:scale>
      <p:origin x="0" y="0"/>
    </p:cViewPr>
  </p:notesTextViewPr>
  <p:sorterViewPr>
    <p:cViewPr>
      <p:scale>
        <a:sx n="100" d="100"/>
        <a:sy n="100" d="100"/>
      </p:scale>
      <p:origin x="0" y="-56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immy Gilbert" userId="0212c120946023de" providerId="LiveId" clId="{9E84EF85-2E56-4097-842B-AC8D572A31C8}"/>
    <pc:docChg chg="undo redo custSel addSld delSld modSld sldOrd modMainMaster addSection modSection">
      <pc:chgData name="Jimmy Gilbert" userId="0212c120946023de" providerId="LiveId" clId="{9E84EF85-2E56-4097-842B-AC8D572A31C8}" dt="2021-07-28T12:50:42.600" v="1934"/>
      <pc:docMkLst>
        <pc:docMk/>
      </pc:docMkLst>
      <pc:sldChg chg="addSp delSp modSp del mod modShow">
        <pc:chgData name="Jimmy Gilbert" userId="0212c120946023de" providerId="LiveId" clId="{9E84EF85-2E56-4097-842B-AC8D572A31C8}" dt="2021-07-28T12:34:28.049" v="1427" actId="47"/>
        <pc:sldMkLst>
          <pc:docMk/>
          <pc:sldMk cId="0" sldId="256"/>
        </pc:sldMkLst>
        <pc:picChg chg="add del mod">
          <ac:chgData name="Jimmy Gilbert" userId="0212c120946023de" providerId="LiveId" clId="{9E84EF85-2E56-4097-842B-AC8D572A31C8}" dt="2021-07-28T12:34:26.641" v="1426" actId="21"/>
          <ac:picMkLst>
            <pc:docMk/>
            <pc:sldMk cId="0" sldId="256"/>
            <ac:picMk id="3" creationId="{79E1122C-8761-4418-89AA-7A64F428372F}"/>
          </ac:picMkLst>
        </pc:picChg>
        <pc:picChg chg="add del mod">
          <ac:chgData name="Jimmy Gilbert" userId="0212c120946023de" providerId="LiveId" clId="{9E84EF85-2E56-4097-842B-AC8D572A31C8}" dt="2021-07-26T13:12:06.521" v="81" actId="21"/>
          <ac:picMkLst>
            <pc:docMk/>
            <pc:sldMk cId="0" sldId="256"/>
            <ac:picMk id="5" creationId="{B3CB5315-6CD4-457D-ABA7-3A09AFCCF862}"/>
          </ac:picMkLst>
        </pc:picChg>
        <pc:picChg chg="add del mod">
          <ac:chgData name="Jimmy Gilbert" userId="0212c120946023de" providerId="LiveId" clId="{9E84EF85-2E56-4097-842B-AC8D572A31C8}" dt="2021-07-28T12:32:20.465" v="1414" actId="21"/>
          <ac:picMkLst>
            <pc:docMk/>
            <pc:sldMk cId="0" sldId="256"/>
            <ac:picMk id="7" creationId="{77CD09F3-47CD-44B3-8C9A-EA4ADA38DB93}"/>
          </ac:picMkLst>
        </pc:picChg>
        <pc:picChg chg="add del mod">
          <ac:chgData name="Jimmy Gilbert" userId="0212c120946023de" providerId="LiveId" clId="{9E84EF85-2E56-4097-842B-AC8D572A31C8}" dt="2021-07-26T13:12:52.726" v="90" actId="21"/>
          <ac:picMkLst>
            <pc:docMk/>
            <pc:sldMk cId="0" sldId="256"/>
            <ac:picMk id="8" creationId="{F9EC6E50-5DF7-43BC-96AA-F7467C419093}"/>
          </ac:picMkLst>
        </pc:picChg>
      </pc:sldChg>
      <pc:sldChg chg="modSp del">
        <pc:chgData name="Jimmy Gilbert" userId="0212c120946023de" providerId="LiveId" clId="{9E84EF85-2E56-4097-842B-AC8D572A31C8}" dt="2021-07-26T13:14:48.669" v="201" actId="47"/>
        <pc:sldMkLst>
          <pc:docMk/>
          <pc:sldMk cId="0" sldId="259"/>
        </pc:sldMkLst>
        <pc:spChg chg="mod">
          <ac:chgData name="Jimmy Gilbert" userId="0212c120946023de" providerId="LiveId" clId="{9E84EF85-2E56-4097-842B-AC8D572A31C8}" dt="2021-07-26T13:06:24.921" v="0"/>
          <ac:spMkLst>
            <pc:docMk/>
            <pc:sldMk cId="0" sldId="259"/>
            <ac:spMk id="2" creationId="{00000000-0000-0000-0000-000000000000}"/>
          </ac:spMkLst>
        </pc:spChg>
        <pc:spChg chg="mod">
          <ac:chgData name="Jimmy Gilbert" userId="0212c120946023de" providerId="LiveId" clId="{9E84EF85-2E56-4097-842B-AC8D572A31C8}" dt="2021-07-26T13:06:24.921" v="0"/>
          <ac:spMkLst>
            <pc:docMk/>
            <pc:sldMk cId="0" sldId="259"/>
            <ac:spMk id="4" creationId="{00000000-0000-0000-0000-000000000000}"/>
          </ac:spMkLst>
        </pc:spChg>
        <pc:spChg chg="mod">
          <ac:chgData name="Jimmy Gilbert" userId="0212c120946023de" providerId="LiveId" clId="{9E84EF85-2E56-4097-842B-AC8D572A31C8}" dt="2021-07-26T13:06:24.921" v="0"/>
          <ac:spMkLst>
            <pc:docMk/>
            <pc:sldMk cId="0" sldId="259"/>
            <ac:spMk id="5" creationId="{00000000-0000-0000-0000-000000000000}"/>
          </ac:spMkLst>
        </pc:spChg>
        <pc:spChg chg="mod">
          <ac:chgData name="Jimmy Gilbert" userId="0212c120946023de" providerId="LiveId" clId="{9E84EF85-2E56-4097-842B-AC8D572A31C8}" dt="2021-07-26T13:06:24.921" v="0"/>
          <ac:spMkLst>
            <pc:docMk/>
            <pc:sldMk cId="0" sldId="259"/>
            <ac:spMk id="6" creationId="{00000000-0000-0000-0000-000000000000}"/>
          </ac:spMkLst>
        </pc:spChg>
        <pc:spChg chg="mod">
          <ac:chgData name="Jimmy Gilbert" userId="0212c120946023de" providerId="LiveId" clId="{9E84EF85-2E56-4097-842B-AC8D572A31C8}" dt="2021-07-26T13:06:24.921" v="0"/>
          <ac:spMkLst>
            <pc:docMk/>
            <pc:sldMk cId="0" sldId="259"/>
            <ac:spMk id="7" creationId="{00000000-0000-0000-0000-000000000000}"/>
          </ac:spMkLst>
        </pc:spChg>
        <pc:spChg chg="mod">
          <ac:chgData name="Jimmy Gilbert" userId="0212c120946023de" providerId="LiveId" clId="{9E84EF85-2E56-4097-842B-AC8D572A31C8}" dt="2021-07-26T13:06:24.921" v="0"/>
          <ac:spMkLst>
            <pc:docMk/>
            <pc:sldMk cId="0" sldId="259"/>
            <ac:spMk id="8" creationId="{00000000-0000-0000-0000-000000000000}"/>
          </ac:spMkLst>
        </pc:spChg>
        <pc:spChg chg="mod">
          <ac:chgData name="Jimmy Gilbert" userId="0212c120946023de" providerId="LiveId" clId="{9E84EF85-2E56-4097-842B-AC8D572A31C8}" dt="2021-07-26T13:06:24.921" v="0"/>
          <ac:spMkLst>
            <pc:docMk/>
            <pc:sldMk cId="0" sldId="259"/>
            <ac:spMk id="17411" creationId="{00000000-0000-0000-0000-000000000000}"/>
          </ac:spMkLst>
        </pc:spChg>
      </pc:sldChg>
      <pc:sldChg chg="addSp modSp add mod modClrScheme modAnim chgLayout">
        <pc:chgData name="Jimmy Gilbert" userId="0212c120946023de" providerId="LiveId" clId="{9E84EF85-2E56-4097-842B-AC8D572A31C8}" dt="2021-07-28T12:46:14.771" v="1864"/>
        <pc:sldMkLst>
          <pc:docMk/>
          <pc:sldMk cId="0" sldId="288"/>
        </pc:sldMkLst>
        <pc:spChg chg="add mod ord">
          <ac:chgData name="Jimmy Gilbert" userId="0212c120946023de" providerId="LiveId" clId="{9E84EF85-2E56-4097-842B-AC8D572A31C8}" dt="2021-07-27T21:36:20.118" v="1271" actId="20577"/>
          <ac:spMkLst>
            <pc:docMk/>
            <pc:sldMk cId="0" sldId="288"/>
            <ac:spMk id="2" creationId="{18D7841D-B04B-494F-91C2-A86323A329DA}"/>
          </ac:spMkLst>
        </pc:spChg>
        <pc:spChg chg="mod ord">
          <ac:chgData name="Jimmy Gilbert" userId="0212c120946023de" providerId="LiveId" clId="{9E84EF85-2E56-4097-842B-AC8D572A31C8}" dt="2021-07-26T13:40:40.484" v="724" actId="120"/>
          <ac:spMkLst>
            <pc:docMk/>
            <pc:sldMk cId="0" sldId="288"/>
            <ac:spMk id="12290" creationId="{6B1A4983-3A7E-4FC2-B797-16F375881A92}"/>
          </ac:spMkLst>
        </pc:spChg>
        <pc:spChg chg="mod ord">
          <ac:chgData name="Jimmy Gilbert" userId="0212c120946023de" providerId="LiveId" clId="{9E84EF85-2E56-4097-842B-AC8D572A31C8}" dt="2021-07-27T14:12:01.050" v="749" actId="20577"/>
          <ac:spMkLst>
            <pc:docMk/>
            <pc:sldMk cId="0" sldId="288"/>
            <ac:spMk id="12291" creationId="{4F34DBB9-516A-4A1C-8532-32A7FF350AE3}"/>
          </ac:spMkLst>
        </pc:spChg>
      </pc:sldChg>
      <pc:sldChg chg="addSp modSp add del mod modClrScheme chgLayout">
        <pc:chgData name="Jimmy Gilbert" userId="0212c120946023de" providerId="LiveId" clId="{9E84EF85-2E56-4097-842B-AC8D572A31C8}" dt="2021-07-27T21:36:23.239" v="1272" actId="47"/>
        <pc:sldMkLst>
          <pc:docMk/>
          <pc:sldMk cId="0" sldId="289"/>
        </pc:sldMkLst>
        <pc:spChg chg="add mod ord">
          <ac:chgData name="Jimmy Gilbert" userId="0212c120946023de" providerId="LiveId" clId="{9E84EF85-2E56-4097-842B-AC8D572A31C8}" dt="2021-07-27T21:36:13.697" v="1267" actId="21"/>
          <ac:spMkLst>
            <pc:docMk/>
            <pc:sldMk cId="0" sldId="289"/>
            <ac:spMk id="2" creationId="{0C7B3C00-5494-4A8B-A5DB-B14B0EFF2302}"/>
          </ac:spMkLst>
        </pc:spChg>
        <pc:spChg chg="mod ord">
          <ac:chgData name="Jimmy Gilbert" userId="0212c120946023de" providerId="LiveId" clId="{9E84EF85-2E56-4097-842B-AC8D572A31C8}" dt="2021-07-26T13:40:48.603" v="727" actId="120"/>
          <ac:spMkLst>
            <pc:docMk/>
            <pc:sldMk cId="0" sldId="289"/>
            <ac:spMk id="13314" creationId="{EBED3AF3-72F1-449C-A408-4697D3D97BB7}"/>
          </ac:spMkLst>
        </pc:spChg>
        <pc:spChg chg="mod ord">
          <ac:chgData name="Jimmy Gilbert" userId="0212c120946023de" providerId="LiveId" clId="{9E84EF85-2E56-4097-842B-AC8D572A31C8}" dt="2021-07-27T14:12:28.937" v="763"/>
          <ac:spMkLst>
            <pc:docMk/>
            <pc:sldMk cId="0" sldId="289"/>
            <ac:spMk id="13315" creationId="{949A5C13-2A14-4E10-9007-B6540461F9B7}"/>
          </ac:spMkLst>
        </pc:spChg>
      </pc:sldChg>
      <pc:sldChg chg="addSp modSp add mod modClrScheme modAnim chgLayout">
        <pc:chgData name="Jimmy Gilbert" userId="0212c120946023de" providerId="LiveId" clId="{9E84EF85-2E56-4097-842B-AC8D572A31C8}" dt="2021-07-28T12:46:37.678" v="1869"/>
        <pc:sldMkLst>
          <pc:docMk/>
          <pc:sldMk cId="0" sldId="290"/>
        </pc:sldMkLst>
        <pc:spChg chg="add mod ord">
          <ac:chgData name="Jimmy Gilbert" userId="0212c120946023de" providerId="LiveId" clId="{9E84EF85-2E56-4097-842B-AC8D572A31C8}" dt="2021-07-28T12:46:30.010" v="1866" actId="14"/>
          <ac:spMkLst>
            <pc:docMk/>
            <pc:sldMk cId="0" sldId="290"/>
            <ac:spMk id="2" creationId="{CAB0F22C-A3B9-46A9-839C-C2C2045BCFFA}"/>
          </ac:spMkLst>
        </pc:spChg>
        <pc:spChg chg="mod ord">
          <ac:chgData name="Jimmy Gilbert" userId="0212c120946023de" providerId="LiveId" clId="{9E84EF85-2E56-4097-842B-AC8D572A31C8}" dt="2021-07-26T13:40:58.133" v="730" actId="120"/>
          <ac:spMkLst>
            <pc:docMk/>
            <pc:sldMk cId="0" sldId="290"/>
            <ac:spMk id="14338" creationId="{1027787D-4EB8-45D6-AAD8-1533476C5E89}"/>
          </ac:spMkLst>
        </pc:spChg>
        <pc:spChg chg="mod ord">
          <ac:chgData name="Jimmy Gilbert" userId="0212c120946023de" providerId="LiveId" clId="{9E84EF85-2E56-4097-842B-AC8D572A31C8}" dt="2021-07-27T14:12:48.410" v="773"/>
          <ac:spMkLst>
            <pc:docMk/>
            <pc:sldMk cId="0" sldId="290"/>
            <ac:spMk id="14339" creationId="{DA8C8728-9DD6-4B67-99AC-2C0C2028591A}"/>
          </ac:spMkLst>
        </pc:spChg>
      </pc:sldChg>
      <pc:sldChg chg="addSp modSp add mod modClrScheme modAnim chgLayout">
        <pc:chgData name="Jimmy Gilbert" userId="0212c120946023de" providerId="LiveId" clId="{9E84EF85-2E56-4097-842B-AC8D572A31C8}" dt="2021-07-28T12:46:47.676" v="1872"/>
        <pc:sldMkLst>
          <pc:docMk/>
          <pc:sldMk cId="0" sldId="291"/>
        </pc:sldMkLst>
        <pc:spChg chg="add mod ord">
          <ac:chgData name="Jimmy Gilbert" userId="0212c120946023de" providerId="LiveId" clId="{9E84EF85-2E56-4097-842B-AC8D572A31C8}" dt="2021-07-28T12:46:44.512" v="1871" actId="14"/>
          <ac:spMkLst>
            <pc:docMk/>
            <pc:sldMk cId="0" sldId="291"/>
            <ac:spMk id="2" creationId="{D84EF701-201F-4D81-99A5-CC5C231A7E33}"/>
          </ac:spMkLst>
        </pc:spChg>
        <pc:spChg chg="mod ord">
          <ac:chgData name="Jimmy Gilbert" userId="0212c120946023de" providerId="LiveId" clId="{9E84EF85-2E56-4097-842B-AC8D572A31C8}" dt="2021-07-27T14:13:02.148" v="776"/>
          <ac:spMkLst>
            <pc:docMk/>
            <pc:sldMk cId="0" sldId="291"/>
            <ac:spMk id="15362" creationId="{E73FE85F-1ABB-459B-AFE5-CF14330DD603}"/>
          </ac:spMkLst>
        </pc:spChg>
        <pc:spChg chg="mod ord">
          <ac:chgData name="Jimmy Gilbert" userId="0212c120946023de" providerId="LiveId" clId="{9E84EF85-2E56-4097-842B-AC8D572A31C8}" dt="2021-07-27T14:16:00.415" v="843" actId="20577"/>
          <ac:spMkLst>
            <pc:docMk/>
            <pc:sldMk cId="0" sldId="291"/>
            <ac:spMk id="15363" creationId="{408AC28A-083D-4AB4-B3C4-CD01CF96423A}"/>
          </ac:spMkLst>
        </pc:spChg>
      </pc:sldChg>
      <pc:sldChg chg="addSp modSp add mod modClrScheme modAnim chgLayout">
        <pc:chgData name="Jimmy Gilbert" userId="0212c120946023de" providerId="LiveId" clId="{9E84EF85-2E56-4097-842B-AC8D572A31C8}" dt="2021-07-28T12:46:58.716" v="1875"/>
        <pc:sldMkLst>
          <pc:docMk/>
          <pc:sldMk cId="0" sldId="292"/>
        </pc:sldMkLst>
        <pc:spChg chg="add mod ord">
          <ac:chgData name="Jimmy Gilbert" userId="0212c120946023de" providerId="LiveId" clId="{9E84EF85-2E56-4097-842B-AC8D572A31C8}" dt="2021-07-28T12:46:54.289" v="1874" actId="14"/>
          <ac:spMkLst>
            <pc:docMk/>
            <pc:sldMk cId="0" sldId="292"/>
            <ac:spMk id="2" creationId="{9FCDF061-E96E-4013-9B66-0BD256D40738}"/>
          </ac:spMkLst>
        </pc:spChg>
        <pc:spChg chg="mod ord">
          <ac:chgData name="Jimmy Gilbert" userId="0212c120946023de" providerId="LiveId" clId="{9E84EF85-2E56-4097-842B-AC8D572A31C8}" dt="2021-07-27T14:13:06.524" v="779"/>
          <ac:spMkLst>
            <pc:docMk/>
            <pc:sldMk cId="0" sldId="292"/>
            <ac:spMk id="16386" creationId="{2EB8AADA-A113-4C0C-8812-A5DA0EEC1EF3}"/>
          </ac:spMkLst>
        </pc:spChg>
        <pc:spChg chg="mod ord">
          <ac:chgData name="Jimmy Gilbert" userId="0212c120946023de" providerId="LiveId" clId="{9E84EF85-2E56-4097-842B-AC8D572A31C8}" dt="2021-07-27T14:16:49.740" v="857" actId="20577"/>
          <ac:spMkLst>
            <pc:docMk/>
            <pc:sldMk cId="0" sldId="292"/>
            <ac:spMk id="16387" creationId="{AD248393-57A6-45C8-803C-1B26DD8A6096}"/>
          </ac:spMkLst>
        </pc:spChg>
      </pc:sldChg>
      <pc:sldChg chg="addSp modSp add mod modClrScheme modAnim chgLayout">
        <pc:chgData name="Jimmy Gilbert" userId="0212c120946023de" providerId="LiveId" clId="{9E84EF85-2E56-4097-842B-AC8D572A31C8}" dt="2021-07-28T12:47:42.470" v="1906"/>
        <pc:sldMkLst>
          <pc:docMk/>
          <pc:sldMk cId="0" sldId="293"/>
        </pc:sldMkLst>
        <pc:spChg chg="add mod ord">
          <ac:chgData name="Jimmy Gilbert" userId="0212c120946023de" providerId="LiveId" clId="{9E84EF85-2E56-4097-842B-AC8D572A31C8}" dt="2021-07-28T12:47:33.289" v="1905" actId="20577"/>
          <ac:spMkLst>
            <pc:docMk/>
            <pc:sldMk cId="0" sldId="293"/>
            <ac:spMk id="2" creationId="{27BA18FF-7BC7-4B02-8560-BB5081D2E313}"/>
          </ac:spMkLst>
        </pc:spChg>
        <pc:spChg chg="mod ord">
          <ac:chgData name="Jimmy Gilbert" userId="0212c120946023de" providerId="LiveId" clId="{9E84EF85-2E56-4097-842B-AC8D572A31C8}" dt="2021-07-27T14:13:10.297" v="782"/>
          <ac:spMkLst>
            <pc:docMk/>
            <pc:sldMk cId="0" sldId="293"/>
            <ac:spMk id="17410" creationId="{0D49365D-2E0B-4E44-8B25-5D9698C90409}"/>
          </ac:spMkLst>
        </pc:spChg>
        <pc:spChg chg="mod ord">
          <ac:chgData name="Jimmy Gilbert" userId="0212c120946023de" providerId="LiveId" clId="{9E84EF85-2E56-4097-842B-AC8D572A31C8}" dt="2021-07-27T14:18:26.926" v="869"/>
          <ac:spMkLst>
            <pc:docMk/>
            <pc:sldMk cId="0" sldId="293"/>
            <ac:spMk id="17411" creationId="{578C1938-E603-4ACD-8A84-5E58FB830BFE}"/>
          </ac:spMkLst>
        </pc:spChg>
      </pc:sldChg>
      <pc:sldChg chg="addSp modSp add mod modClrScheme modAnim chgLayout">
        <pc:chgData name="Jimmy Gilbert" userId="0212c120946023de" providerId="LiveId" clId="{9E84EF85-2E56-4097-842B-AC8D572A31C8}" dt="2021-07-28T12:47:54.517" v="1909"/>
        <pc:sldMkLst>
          <pc:docMk/>
          <pc:sldMk cId="0" sldId="294"/>
        </pc:sldMkLst>
        <pc:spChg chg="add mod ord">
          <ac:chgData name="Jimmy Gilbert" userId="0212c120946023de" providerId="LiveId" clId="{9E84EF85-2E56-4097-842B-AC8D572A31C8}" dt="2021-07-28T12:47:50.772" v="1908" actId="14"/>
          <ac:spMkLst>
            <pc:docMk/>
            <pc:sldMk cId="0" sldId="294"/>
            <ac:spMk id="2" creationId="{57CBD05C-7E80-4E86-A15A-C1E469DB5A1E}"/>
          </ac:spMkLst>
        </pc:spChg>
        <pc:spChg chg="mod ord">
          <ac:chgData name="Jimmy Gilbert" userId="0212c120946023de" providerId="LiveId" clId="{9E84EF85-2E56-4097-842B-AC8D572A31C8}" dt="2021-07-27T14:13:14.083" v="785"/>
          <ac:spMkLst>
            <pc:docMk/>
            <pc:sldMk cId="0" sldId="294"/>
            <ac:spMk id="18434" creationId="{EACF2872-54BF-4496-BB9C-0DF3F70339CE}"/>
          </ac:spMkLst>
        </pc:spChg>
        <pc:spChg chg="mod ord">
          <ac:chgData name="Jimmy Gilbert" userId="0212c120946023de" providerId="LiveId" clId="{9E84EF85-2E56-4097-842B-AC8D572A31C8}" dt="2021-07-27T14:18:51.773" v="879"/>
          <ac:spMkLst>
            <pc:docMk/>
            <pc:sldMk cId="0" sldId="294"/>
            <ac:spMk id="18435" creationId="{D3E8AFAF-1C74-46FE-8C4F-346B93A73588}"/>
          </ac:spMkLst>
        </pc:spChg>
      </pc:sldChg>
      <pc:sldChg chg="addSp modSp add mod modClrScheme modAnim chgLayout">
        <pc:chgData name="Jimmy Gilbert" userId="0212c120946023de" providerId="LiveId" clId="{9E84EF85-2E56-4097-842B-AC8D572A31C8}" dt="2021-07-28T12:48:05.488" v="1912"/>
        <pc:sldMkLst>
          <pc:docMk/>
          <pc:sldMk cId="0" sldId="295"/>
        </pc:sldMkLst>
        <pc:spChg chg="add mod ord">
          <ac:chgData name="Jimmy Gilbert" userId="0212c120946023de" providerId="LiveId" clId="{9E84EF85-2E56-4097-842B-AC8D572A31C8}" dt="2021-07-28T12:48:01.796" v="1911" actId="14"/>
          <ac:spMkLst>
            <pc:docMk/>
            <pc:sldMk cId="0" sldId="295"/>
            <ac:spMk id="2" creationId="{4EE81D92-868F-4278-8391-A34463CCC1AF}"/>
          </ac:spMkLst>
        </pc:spChg>
        <pc:spChg chg="mod ord">
          <ac:chgData name="Jimmy Gilbert" userId="0212c120946023de" providerId="LiveId" clId="{9E84EF85-2E56-4097-842B-AC8D572A31C8}" dt="2021-07-27T14:13:18.769" v="788"/>
          <ac:spMkLst>
            <pc:docMk/>
            <pc:sldMk cId="0" sldId="295"/>
            <ac:spMk id="19458" creationId="{4CD3B5F0-6B5E-4A26-B244-F4672403C9FD}"/>
          </ac:spMkLst>
        </pc:spChg>
        <pc:spChg chg="mod ord">
          <ac:chgData name="Jimmy Gilbert" userId="0212c120946023de" providerId="LiveId" clId="{9E84EF85-2E56-4097-842B-AC8D572A31C8}" dt="2021-07-27T14:19:13.200" v="889"/>
          <ac:spMkLst>
            <pc:docMk/>
            <pc:sldMk cId="0" sldId="295"/>
            <ac:spMk id="19459" creationId="{240DCBAB-4CEB-49F6-AD0D-AB90CFBBE67B}"/>
          </ac:spMkLst>
        </pc:spChg>
      </pc:sldChg>
      <pc:sldChg chg="addSp modSp add mod modClrScheme modAnim chgLayout">
        <pc:chgData name="Jimmy Gilbert" userId="0212c120946023de" providerId="LiveId" clId="{9E84EF85-2E56-4097-842B-AC8D572A31C8}" dt="2021-07-28T12:48:16.605" v="1915"/>
        <pc:sldMkLst>
          <pc:docMk/>
          <pc:sldMk cId="0" sldId="296"/>
        </pc:sldMkLst>
        <pc:spChg chg="add mod ord">
          <ac:chgData name="Jimmy Gilbert" userId="0212c120946023de" providerId="LiveId" clId="{9E84EF85-2E56-4097-842B-AC8D572A31C8}" dt="2021-07-28T12:48:12.966" v="1914" actId="14"/>
          <ac:spMkLst>
            <pc:docMk/>
            <pc:sldMk cId="0" sldId="296"/>
            <ac:spMk id="2" creationId="{DFB685EA-3817-4E5F-841B-E04381BEA2AA}"/>
          </ac:spMkLst>
        </pc:spChg>
        <pc:spChg chg="mod ord">
          <ac:chgData name="Jimmy Gilbert" userId="0212c120946023de" providerId="LiveId" clId="{9E84EF85-2E56-4097-842B-AC8D572A31C8}" dt="2021-07-27T14:13:22.749" v="791"/>
          <ac:spMkLst>
            <pc:docMk/>
            <pc:sldMk cId="0" sldId="296"/>
            <ac:spMk id="20482" creationId="{E8E7A12D-6AE2-4B09-82F7-84F2D0C1C04B}"/>
          </ac:spMkLst>
        </pc:spChg>
        <pc:spChg chg="mod ord">
          <ac:chgData name="Jimmy Gilbert" userId="0212c120946023de" providerId="LiveId" clId="{9E84EF85-2E56-4097-842B-AC8D572A31C8}" dt="2021-07-27T14:20:14.653" v="901"/>
          <ac:spMkLst>
            <pc:docMk/>
            <pc:sldMk cId="0" sldId="296"/>
            <ac:spMk id="20483" creationId="{5D682FFC-03F1-490D-B555-5620C4076667}"/>
          </ac:spMkLst>
        </pc:spChg>
      </pc:sldChg>
      <pc:sldChg chg="addSp modSp add mod modClrScheme modAnim chgLayout">
        <pc:chgData name="Jimmy Gilbert" userId="0212c120946023de" providerId="LiveId" clId="{9E84EF85-2E56-4097-842B-AC8D572A31C8}" dt="2021-07-28T12:48:31.815" v="1918"/>
        <pc:sldMkLst>
          <pc:docMk/>
          <pc:sldMk cId="0" sldId="297"/>
        </pc:sldMkLst>
        <pc:spChg chg="add mod ord">
          <ac:chgData name="Jimmy Gilbert" userId="0212c120946023de" providerId="LiveId" clId="{9E84EF85-2E56-4097-842B-AC8D572A31C8}" dt="2021-07-28T12:48:26.607" v="1917" actId="14"/>
          <ac:spMkLst>
            <pc:docMk/>
            <pc:sldMk cId="0" sldId="297"/>
            <ac:spMk id="2" creationId="{E0809E9A-9F23-430D-AED9-752E4970EDD9}"/>
          </ac:spMkLst>
        </pc:spChg>
        <pc:spChg chg="mod ord">
          <ac:chgData name="Jimmy Gilbert" userId="0212c120946023de" providerId="LiveId" clId="{9E84EF85-2E56-4097-842B-AC8D572A31C8}" dt="2021-07-27T14:13:26.852" v="794"/>
          <ac:spMkLst>
            <pc:docMk/>
            <pc:sldMk cId="0" sldId="297"/>
            <ac:spMk id="21506" creationId="{53C0E47B-548D-4F97-9795-68A49238C5F4}"/>
          </ac:spMkLst>
        </pc:spChg>
        <pc:spChg chg="mod ord">
          <ac:chgData name="Jimmy Gilbert" userId="0212c120946023de" providerId="LiveId" clId="{9E84EF85-2E56-4097-842B-AC8D572A31C8}" dt="2021-07-27T14:20:34.709" v="911"/>
          <ac:spMkLst>
            <pc:docMk/>
            <pc:sldMk cId="0" sldId="297"/>
            <ac:spMk id="21507" creationId="{8CD9E9A0-FC15-4BE7-84DE-A14AC84E4EFE}"/>
          </ac:spMkLst>
        </pc:spChg>
      </pc:sldChg>
      <pc:sldChg chg="addSp modSp add mod modClrScheme modAnim chgLayout">
        <pc:chgData name="Jimmy Gilbert" userId="0212c120946023de" providerId="LiveId" clId="{9E84EF85-2E56-4097-842B-AC8D572A31C8}" dt="2021-07-28T12:48:44.013" v="1921"/>
        <pc:sldMkLst>
          <pc:docMk/>
          <pc:sldMk cId="0" sldId="298"/>
        </pc:sldMkLst>
        <pc:spChg chg="add mod ord">
          <ac:chgData name="Jimmy Gilbert" userId="0212c120946023de" providerId="LiveId" clId="{9E84EF85-2E56-4097-842B-AC8D572A31C8}" dt="2021-07-28T12:48:40.246" v="1920" actId="14"/>
          <ac:spMkLst>
            <pc:docMk/>
            <pc:sldMk cId="0" sldId="298"/>
            <ac:spMk id="2" creationId="{CDD6E9A2-7C99-4F21-8260-83FA695361C2}"/>
          </ac:spMkLst>
        </pc:spChg>
        <pc:spChg chg="mod ord">
          <ac:chgData name="Jimmy Gilbert" userId="0212c120946023de" providerId="LiveId" clId="{9E84EF85-2E56-4097-842B-AC8D572A31C8}" dt="2021-07-27T14:13:32.561" v="797"/>
          <ac:spMkLst>
            <pc:docMk/>
            <pc:sldMk cId="0" sldId="298"/>
            <ac:spMk id="22530" creationId="{794F95F5-6042-4020-86F8-0F36952BBC8F}"/>
          </ac:spMkLst>
        </pc:spChg>
        <pc:spChg chg="mod ord">
          <ac:chgData name="Jimmy Gilbert" userId="0212c120946023de" providerId="LiveId" clId="{9E84EF85-2E56-4097-842B-AC8D572A31C8}" dt="2021-07-27T14:20:52.073" v="921"/>
          <ac:spMkLst>
            <pc:docMk/>
            <pc:sldMk cId="0" sldId="298"/>
            <ac:spMk id="22531" creationId="{52218830-827A-4430-94AE-AF249BE7C265}"/>
          </ac:spMkLst>
        </pc:spChg>
      </pc:sldChg>
      <pc:sldChg chg="addSp modSp add mod modClrScheme modAnim chgLayout">
        <pc:chgData name="Jimmy Gilbert" userId="0212c120946023de" providerId="LiveId" clId="{9E84EF85-2E56-4097-842B-AC8D572A31C8}" dt="2021-07-28T12:48:51.885" v="1922"/>
        <pc:sldMkLst>
          <pc:docMk/>
          <pc:sldMk cId="0" sldId="299"/>
        </pc:sldMkLst>
        <pc:spChg chg="add mod ord">
          <ac:chgData name="Jimmy Gilbert" userId="0212c120946023de" providerId="LiveId" clId="{9E84EF85-2E56-4097-842B-AC8D572A31C8}" dt="2021-07-27T14:21:06.121" v="926" actId="14"/>
          <ac:spMkLst>
            <pc:docMk/>
            <pc:sldMk cId="0" sldId="299"/>
            <ac:spMk id="2" creationId="{749AE49C-F25B-4329-AA0C-663BE61FB523}"/>
          </ac:spMkLst>
        </pc:spChg>
        <pc:spChg chg="mod ord">
          <ac:chgData name="Jimmy Gilbert" userId="0212c120946023de" providerId="LiveId" clId="{9E84EF85-2E56-4097-842B-AC8D572A31C8}" dt="2021-07-27T14:13:35.784" v="800"/>
          <ac:spMkLst>
            <pc:docMk/>
            <pc:sldMk cId="0" sldId="299"/>
            <ac:spMk id="23554" creationId="{ABAE7D8C-11B2-4010-BD02-0E100D0E3AED}"/>
          </ac:spMkLst>
        </pc:spChg>
        <pc:spChg chg="mod ord">
          <ac:chgData name="Jimmy Gilbert" userId="0212c120946023de" providerId="LiveId" clId="{9E84EF85-2E56-4097-842B-AC8D572A31C8}" dt="2021-07-27T14:21:11.869" v="931"/>
          <ac:spMkLst>
            <pc:docMk/>
            <pc:sldMk cId="0" sldId="299"/>
            <ac:spMk id="23555" creationId="{3AEC6590-2DC8-4789-8705-885B406FC821}"/>
          </ac:spMkLst>
        </pc:spChg>
      </pc:sldChg>
      <pc:sldChg chg="addSp modSp add mod modClrScheme modAnim chgLayout">
        <pc:chgData name="Jimmy Gilbert" userId="0212c120946023de" providerId="LiveId" clId="{9E84EF85-2E56-4097-842B-AC8D572A31C8}" dt="2021-07-28T12:49:06.643" v="1924"/>
        <pc:sldMkLst>
          <pc:docMk/>
          <pc:sldMk cId="0" sldId="304"/>
        </pc:sldMkLst>
        <pc:spChg chg="add mod ord">
          <ac:chgData name="Jimmy Gilbert" userId="0212c120946023de" providerId="LiveId" clId="{9E84EF85-2E56-4097-842B-AC8D572A31C8}" dt="2021-07-27T14:21:24.125" v="936" actId="14"/>
          <ac:spMkLst>
            <pc:docMk/>
            <pc:sldMk cId="0" sldId="304"/>
            <ac:spMk id="2" creationId="{58763AEF-3D7A-4AB3-9D78-795D4CC09E7A}"/>
          </ac:spMkLst>
        </pc:spChg>
        <pc:spChg chg="mod ord">
          <ac:chgData name="Jimmy Gilbert" userId="0212c120946023de" providerId="LiveId" clId="{9E84EF85-2E56-4097-842B-AC8D572A31C8}" dt="2021-07-27T14:13:39.556" v="803"/>
          <ac:spMkLst>
            <pc:docMk/>
            <pc:sldMk cId="0" sldId="304"/>
            <ac:spMk id="24578" creationId="{2CEFB9B8-FB94-481A-9F1D-F71E6EB86D15}"/>
          </ac:spMkLst>
        </pc:spChg>
        <pc:spChg chg="mod ord">
          <ac:chgData name="Jimmy Gilbert" userId="0212c120946023de" providerId="LiveId" clId="{9E84EF85-2E56-4097-842B-AC8D572A31C8}" dt="2021-07-27T14:21:30.190" v="941"/>
          <ac:spMkLst>
            <pc:docMk/>
            <pc:sldMk cId="0" sldId="304"/>
            <ac:spMk id="24579" creationId="{084E00A8-A43E-4549-BFD1-0A2A65DC7292}"/>
          </ac:spMkLst>
        </pc:spChg>
        <pc:graphicFrameChg chg="add mod">
          <ac:chgData name="Jimmy Gilbert" userId="0212c120946023de" providerId="LiveId" clId="{9E84EF85-2E56-4097-842B-AC8D572A31C8}" dt="2021-07-27T14:27:14.173" v="960" actId="1076"/>
          <ac:graphicFrameMkLst>
            <pc:docMk/>
            <pc:sldMk cId="0" sldId="304"/>
            <ac:graphicFrameMk id="5" creationId="{9AE59EA0-51B2-4417-94F2-A8AD83371ECD}"/>
          </ac:graphicFrameMkLst>
        </pc:graphicFrameChg>
      </pc:sldChg>
      <pc:sldChg chg="addSp delSp modSp add del mod modClrScheme chgLayout">
        <pc:chgData name="Jimmy Gilbert" userId="0212c120946023de" providerId="LiveId" clId="{9E84EF85-2E56-4097-842B-AC8D572A31C8}" dt="2021-07-27T14:27:19.651" v="961" actId="47"/>
        <pc:sldMkLst>
          <pc:docMk/>
          <pc:sldMk cId="0" sldId="305"/>
        </pc:sldMkLst>
        <pc:spChg chg="add del mod ord">
          <ac:chgData name="Jimmy Gilbert" userId="0212c120946023de" providerId="LiveId" clId="{9E84EF85-2E56-4097-842B-AC8D572A31C8}" dt="2021-07-27T14:14:17.193" v="812" actId="478"/>
          <ac:spMkLst>
            <pc:docMk/>
            <pc:sldMk cId="0" sldId="305"/>
            <ac:spMk id="2" creationId="{09CC9346-8961-498C-8AF9-2256F71A13D5}"/>
          </ac:spMkLst>
        </pc:spChg>
        <pc:spChg chg="add mod ord">
          <ac:chgData name="Jimmy Gilbert" userId="0212c120946023de" providerId="LiveId" clId="{9E84EF85-2E56-4097-842B-AC8D572A31C8}" dt="2021-07-26T13:40:12.556" v="692" actId="700"/>
          <ac:spMkLst>
            <pc:docMk/>
            <pc:sldMk cId="0" sldId="305"/>
            <ac:spMk id="3" creationId="{F3B94E44-4C58-4DF1-98BA-083EAA0E2C6C}"/>
          </ac:spMkLst>
        </pc:spChg>
        <pc:spChg chg="mod ord">
          <ac:chgData name="Jimmy Gilbert" userId="0212c120946023de" providerId="LiveId" clId="{9E84EF85-2E56-4097-842B-AC8D572A31C8}" dt="2021-07-27T14:13:59.511" v="811"/>
          <ac:spMkLst>
            <pc:docMk/>
            <pc:sldMk cId="0" sldId="305"/>
            <ac:spMk id="1027" creationId="{B01EF4E2-2549-4257-94D7-FCFD606FF62C}"/>
          </ac:spMkLst>
        </pc:spChg>
        <pc:graphicFrameChg chg="del mod">
          <ac:chgData name="Jimmy Gilbert" userId="0212c120946023de" providerId="LiveId" clId="{9E84EF85-2E56-4097-842B-AC8D572A31C8}" dt="2021-07-27T14:27:09.254" v="958" actId="21"/>
          <ac:graphicFrameMkLst>
            <pc:docMk/>
            <pc:sldMk cId="0" sldId="305"/>
            <ac:graphicFrameMk id="1026" creationId="{52A5ED7F-1693-4794-9B87-A89B7003A62C}"/>
          </ac:graphicFrameMkLst>
        </pc:graphicFrameChg>
      </pc:sldChg>
      <pc:sldChg chg="addSp modSp add mod modClrScheme modAnim chgLayout">
        <pc:chgData name="Jimmy Gilbert" userId="0212c120946023de" providerId="LiveId" clId="{9E84EF85-2E56-4097-842B-AC8D572A31C8}" dt="2021-07-28T12:49:13.297" v="1925"/>
        <pc:sldMkLst>
          <pc:docMk/>
          <pc:sldMk cId="0" sldId="308"/>
        </pc:sldMkLst>
        <pc:spChg chg="add mod ord">
          <ac:chgData name="Jimmy Gilbert" userId="0212c120946023de" providerId="LiveId" clId="{9E84EF85-2E56-4097-842B-AC8D572A31C8}" dt="2021-07-27T21:41:29.432" v="1301" actId="20577"/>
          <ac:spMkLst>
            <pc:docMk/>
            <pc:sldMk cId="0" sldId="308"/>
            <ac:spMk id="2" creationId="{45C3F84F-915E-4323-A20E-3CC9D42165AF}"/>
          </ac:spMkLst>
        </pc:spChg>
        <pc:spChg chg="mod ord">
          <ac:chgData name="Jimmy Gilbert" userId="0212c120946023de" providerId="LiveId" clId="{9E84EF85-2E56-4097-842B-AC8D572A31C8}" dt="2021-07-27T14:13:53.243" v="810"/>
          <ac:spMkLst>
            <pc:docMk/>
            <pc:sldMk cId="0" sldId="308"/>
            <ac:spMk id="25602" creationId="{71E6F940-B2B1-43EA-8F0B-AF694BE00FED}"/>
          </ac:spMkLst>
        </pc:spChg>
        <pc:spChg chg="mod ord">
          <ac:chgData name="Jimmy Gilbert" userId="0212c120946023de" providerId="LiveId" clId="{9E84EF85-2E56-4097-842B-AC8D572A31C8}" dt="2021-07-27T14:21:48.482" v="943" actId="27636"/>
          <ac:spMkLst>
            <pc:docMk/>
            <pc:sldMk cId="0" sldId="308"/>
            <ac:spMk id="25603" creationId="{95DFF6E1-AF49-425B-A706-AA9A42DE89D8}"/>
          </ac:spMkLst>
        </pc:spChg>
      </pc:sldChg>
      <pc:sldChg chg="addSp modSp add mod modClrScheme modAnim chgLayout">
        <pc:chgData name="Jimmy Gilbert" userId="0212c120946023de" providerId="LiveId" clId="{9E84EF85-2E56-4097-842B-AC8D572A31C8}" dt="2021-07-28T12:49:31.284" v="1927" actId="15"/>
        <pc:sldMkLst>
          <pc:docMk/>
          <pc:sldMk cId="0" sldId="314"/>
        </pc:sldMkLst>
        <pc:spChg chg="mod ord">
          <ac:chgData name="Jimmy Gilbert" userId="0212c120946023de" providerId="LiveId" clId="{9E84EF85-2E56-4097-842B-AC8D572A31C8}" dt="2021-07-27T21:42:49.384" v="1305" actId="700"/>
          <ac:spMkLst>
            <pc:docMk/>
            <pc:sldMk cId="0" sldId="314"/>
            <ac:spMk id="2" creationId="{D30F2239-7DD4-46DF-A257-C024AEAC5DAB}"/>
          </ac:spMkLst>
        </pc:spChg>
        <pc:spChg chg="add mod ord">
          <ac:chgData name="Jimmy Gilbert" userId="0212c120946023de" providerId="LiveId" clId="{9E84EF85-2E56-4097-842B-AC8D572A31C8}" dt="2021-07-28T12:49:31.284" v="1927" actId="15"/>
          <ac:spMkLst>
            <pc:docMk/>
            <pc:sldMk cId="0" sldId="314"/>
            <ac:spMk id="3" creationId="{C1C6C7F1-1092-47EE-9E94-CC078990EAAB}"/>
          </ac:spMkLst>
        </pc:spChg>
        <pc:spChg chg="mod ord">
          <ac:chgData name="Jimmy Gilbert" userId="0212c120946023de" providerId="LiveId" clId="{9E84EF85-2E56-4097-842B-AC8D572A31C8}" dt="2021-07-27T21:42:49.384" v="1305" actId="700"/>
          <ac:spMkLst>
            <pc:docMk/>
            <pc:sldMk cId="0" sldId="314"/>
            <ac:spMk id="6145" creationId="{E1D7C80A-BAC9-4A08-9843-2CC9744E2381}"/>
          </ac:spMkLst>
        </pc:spChg>
        <pc:picChg chg="mod">
          <ac:chgData name="Jimmy Gilbert" userId="0212c120946023de" providerId="LiveId" clId="{9E84EF85-2E56-4097-842B-AC8D572A31C8}" dt="2021-07-27T14:51:23.129" v="1114" actId="1076"/>
          <ac:picMkLst>
            <pc:docMk/>
            <pc:sldMk cId="0" sldId="314"/>
            <ac:picMk id="26627" creationId="{AFF30B99-3D48-4882-AFE1-0C4E5E021A4B}"/>
          </ac:picMkLst>
        </pc:picChg>
      </pc:sldChg>
      <pc:sldChg chg="addSp modSp add mod modClrScheme modAnim chgLayout">
        <pc:chgData name="Jimmy Gilbert" userId="0212c120946023de" providerId="LiveId" clId="{9E84EF85-2E56-4097-842B-AC8D572A31C8}" dt="2021-07-28T12:49:45.342" v="1928"/>
        <pc:sldMkLst>
          <pc:docMk/>
          <pc:sldMk cId="0" sldId="315"/>
        </pc:sldMkLst>
        <pc:spChg chg="mod ord">
          <ac:chgData name="Jimmy Gilbert" userId="0212c120946023de" providerId="LiveId" clId="{9E84EF85-2E56-4097-842B-AC8D572A31C8}" dt="2021-07-27T14:30:56.354" v="1005"/>
          <ac:spMkLst>
            <pc:docMk/>
            <pc:sldMk cId="0" sldId="315"/>
            <ac:spMk id="2" creationId="{FD8F6E65-1D65-4801-9D7F-0A76D4614E11}"/>
          </ac:spMkLst>
        </pc:spChg>
        <pc:spChg chg="add mod ord">
          <ac:chgData name="Jimmy Gilbert" userId="0212c120946023de" providerId="LiveId" clId="{9E84EF85-2E56-4097-842B-AC8D572A31C8}" dt="2021-07-27T21:43:12.963" v="1314" actId="5793"/>
          <ac:spMkLst>
            <pc:docMk/>
            <pc:sldMk cId="0" sldId="315"/>
            <ac:spMk id="3" creationId="{30E491BC-7132-43FF-8CF2-B1AA0F162F81}"/>
          </ac:spMkLst>
        </pc:spChg>
        <pc:spChg chg="mod ord">
          <ac:chgData name="Jimmy Gilbert" userId="0212c120946023de" providerId="LiveId" clId="{9E84EF85-2E56-4097-842B-AC8D572A31C8}" dt="2021-07-27T21:27:26.357" v="1235" actId="20577"/>
          <ac:spMkLst>
            <pc:docMk/>
            <pc:sldMk cId="0" sldId="315"/>
            <ac:spMk id="7169" creationId="{E44AB1E4-24BD-4ECB-951D-E1181CF13A50}"/>
          </ac:spMkLst>
        </pc:spChg>
        <pc:picChg chg="mod">
          <ac:chgData name="Jimmy Gilbert" userId="0212c120946023de" providerId="LiveId" clId="{9E84EF85-2E56-4097-842B-AC8D572A31C8}" dt="2021-07-27T21:42:31.486" v="1303" actId="1076"/>
          <ac:picMkLst>
            <pc:docMk/>
            <pc:sldMk cId="0" sldId="315"/>
            <ac:picMk id="27651" creationId="{596E103D-9929-4B3C-AD39-AEB953AF8CB5}"/>
          </ac:picMkLst>
        </pc:picChg>
      </pc:sldChg>
      <pc:sldChg chg="addSp modSp add mod modClrScheme modAnim chgLayout">
        <pc:chgData name="Jimmy Gilbert" userId="0212c120946023de" providerId="LiveId" clId="{9E84EF85-2E56-4097-842B-AC8D572A31C8}" dt="2021-07-28T12:49:52.262" v="1929"/>
        <pc:sldMkLst>
          <pc:docMk/>
          <pc:sldMk cId="0" sldId="316"/>
        </pc:sldMkLst>
        <pc:spChg chg="mod ord">
          <ac:chgData name="Jimmy Gilbert" userId="0212c120946023de" providerId="LiveId" clId="{9E84EF85-2E56-4097-842B-AC8D572A31C8}" dt="2021-07-27T14:31:00.680" v="1008"/>
          <ac:spMkLst>
            <pc:docMk/>
            <pc:sldMk cId="0" sldId="316"/>
            <ac:spMk id="2" creationId="{EDE1824B-CE06-495F-801D-1F559BE95E7D}"/>
          </ac:spMkLst>
        </pc:spChg>
        <pc:spChg chg="add mod ord">
          <ac:chgData name="Jimmy Gilbert" userId="0212c120946023de" providerId="LiveId" clId="{9E84EF85-2E56-4097-842B-AC8D572A31C8}" dt="2021-07-27T21:43:20.094" v="1316" actId="14"/>
          <ac:spMkLst>
            <pc:docMk/>
            <pc:sldMk cId="0" sldId="316"/>
            <ac:spMk id="3" creationId="{83B26757-FA67-47B8-9D52-36F226BAEF52}"/>
          </ac:spMkLst>
        </pc:spChg>
        <pc:spChg chg="mod ord">
          <ac:chgData name="Jimmy Gilbert" userId="0212c120946023de" providerId="LiveId" clId="{9E84EF85-2E56-4097-842B-AC8D572A31C8}" dt="2021-07-27T14:41:17.983" v="1095" actId="20577"/>
          <ac:spMkLst>
            <pc:docMk/>
            <pc:sldMk cId="0" sldId="316"/>
            <ac:spMk id="8193" creationId="{664B0436-622B-444B-98D0-AD5703087149}"/>
          </ac:spMkLst>
        </pc:spChg>
        <pc:picChg chg="mod">
          <ac:chgData name="Jimmy Gilbert" userId="0212c120946023de" providerId="LiveId" clId="{9E84EF85-2E56-4097-842B-AC8D572A31C8}" dt="2021-07-27T14:41:22.108" v="1096" actId="1076"/>
          <ac:picMkLst>
            <pc:docMk/>
            <pc:sldMk cId="0" sldId="316"/>
            <ac:picMk id="28675" creationId="{B00A0D09-6890-40B2-B8A2-05E74E41ED72}"/>
          </ac:picMkLst>
        </pc:picChg>
      </pc:sldChg>
      <pc:sldChg chg="addSp delSp modSp add mod modClrScheme modAnim chgLayout">
        <pc:chgData name="Jimmy Gilbert" userId="0212c120946023de" providerId="LiveId" clId="{9E84EF85-2E56-4097-842B-AC8D572A31C8}" dt="2021-07-28T12:50:03.993" v="1930"/>
        <pc:sldMkLst>
          <pc:docMk/>
          <pc:sldMk cId="0" sldId="317"/>
        </pc:sldMkLst>
        <pc:spChg chg="mod ord">
          <ac:chgData name="Jimmy Gilbert" userId="0212c120946023de" providerId="LiveId" clId="{9E84EF85-2E56-4097-842B-AC8D572A31C8}" dt="2021-07-27T21:43:39.245" v="1320" actId="700"/>
          <ac:spMkLst>
            <pc:docMk/>
            <pc:sldMk cId="0" sldId="317"/>
            <ac:spMk id="2" creationId="{AE4290EB-C2BA-4A97-99D0-0B9B06E86382}"/>
          </ac:spMkLst>
        </pc:spChg>
        <pc:spChg chg="add mod ord">
          <ac:chgData name="Jimmy Gilbert" userId="0212c120946023de" providerId="LiveId" clId="{9E84EF85-2E56-4097-842B-AC8D572A31C8}" dt="2021-07-27T21:43:59.458" v="1331" actId="5793"/>
          <ac:spMkLst>
            <pc:docMk/>
            <pc:sldMk cId="0" sldId="317"/>
            <ac:spMk id="3" creationId="{408D01B2-37A1-46CB-A613-C0E8F3DB29F5}"/>
          </ac:spMkLst>
        </pc:spChg>
        <pc:spChg chg="add mod ord">
          <ac:chgData name="Jimmy Gilbert" userId="0212c120946023de" providerId="LiveId" clId="{9E84EF85-2E56-4097-842B-AC8D572A31C8}" dt="2021-07-27T21:43:42.170" v="1322" actId="20577"/>
          <ac:spMkLst>
            <pc:docMk/>
            <pc:sldMk cId="0" sldId="317"/>
            <ac:spMk id="4" creationId="{5F732EE8-5162-4012-B02B-0BE56AA3294F}"/>
          </ac:spMkLst>
        </pc:spChg>
        <pc:spChg chg="del mod ord">
          <ac:chgData name="Jimmy Gilbert" userId="0212c120946023de" providerId="LiveId" clId="{9E84EF85-2E56-4097-842B-AC8D572A31C8}" dt="2021-07-27T21:43:33.587" v="1319" actId="478"/>
          <ac:spMkLst>
            <pc:docMk/>
            <pc:sldMk cId="0" sldId="317"/>
            <ac:spMk id="9217" creationId="{1178C5E1-B5C5-4255-82A0-E9B98E22150C}"/>
          </ac:spMkLst>
        </pc:spChg>
        <pc:picChg chg="mod">
          <ac:chgData name="Jimmy Gilbert" userId="0212c120946023de" providerId="LiveId" clId="{9E84EF85-2E56-4097-842B-AC8D572A31C8}" dt="2021-07-27T21:44:16.029" v="1335" actId="167"/>
          <ac:picMkLst>
            <pc:docMk/>
            <pc:sldMk cId="0" sldId="317"/>
            <ac:picMk id="29699" creationId="{28E74F91-9ADD-4D38-AA6B-77D60F8F2DD9}"/>
          </ac:picMkLst>
        </pc:picChg>
      </pc:sldChg>
      <pc:sldChg chg="addSp delSp modSp add mod modClrScheme modAnim chgLayout">
        <pc:chgData name="Jimmy Gilbert" userId="0212c120946023de" providerId="LiveId" clId="{9E84EF85-2E56-4097-842B-AC8D572A31C8}" dt="2021-07-28T12:50:13.256" v="1931"/>
        <pc:sldMkLst>
          <pc:docMk/>
          <pc:sldMk cId="0" sldId="318"/>
        </pc:sldMkLst>
        <pc:spChg chg="mod ord">
          <ac:chgData name="Jimmy Gilbert" userId="0212c120946023de" providerId="LiveId" clId="{9E84EF85-2E56-4097-842B-AC8D572A31C8}" dt="2021-07-27T14:35:45.113" v="1031"/>
          <ac:spMkLst>
            <pc:docMk/>
            <pc:sldMk cId="0" sldId="318"/>
            <ac:spMk id="2" creationId="{3B2F0859-B2AA-44CF-BEC9-EDF261277D41}"/>
          </ac:spMkLst>
        </pc:spChg>
        <pc:spChg chg="add mod ord">
          <ac:chgData name="Jimmy Gilbert" userId="0212c120946023de" providerId="LiveId" clId="{9E84EF85-2E56-4097-842B-AC8D572A31C8}" dt="2021-07-27T21:45:31.748" v="1337" actId="14"/>
          <ac:spMkLst>
            <pc:docMk/>
            <pc:sldMk cId="0" sldId="318"/>
            <ac:spMk id="3" creationId="{B43E0313-68E7-47DE-B2FE-F400C7C56592}"/>
          </ac:spMkLst>
        </pc:spChg>
        <pc:spChg chg="add del">
          <ac:chgData name="Jimmy Gilbert" userId="0212c120946023de" providerId="LiveId" clId="{9E84EF85-2E56-4097-842B-AC8D572A31C8}" dt="2021-07-27T21:46:10.299" v="1339" actId="22"/>
          <ac:spMkLst>
            <pc:docMk/>
            <pc:sldMk cId="0" sldId="318"/>
            <ac:spMk id="7" creationId="{3D671CDB-7ECB-4523-A656-AE9A90412B32}"/>
          </ac:spMkLst>
        </pc:spChg>
        <pc:spChg chg="add del">
          <ac:chgData name="Jimmy Gilbert" userId="0212c120946023de" providerId="LiveId" clId="{9E84EF85-2E56-4097-842B-AC8D572A31C8}" dt="2021-07-27T21:46:14.185" v="1341" actId="22"/>
          <ac:spMkLst>
            <pc:docMk/>
            <pc:sldMk cId="0" sldId="318"/>
            <ac:spMk id="9" creationId="{EBAC496F-E9A9-4DF9-BAC7-C9FCABD83BCC}"/>
          </ac:spMkLst>
        </pc:spChg>
        <pc:spChg chg="mod ord">
          <ac:chgData name="Jimmy Gilbert" userId="0212c120946023de" providerId="LiveId" clId="{9E84EF85-2E56-4097-842B-AC8D572A31C8}" dt="2021-07-27T14:52:02.573" v="1144" actId="5793"/>
          <ac:spMkLst>
            <pc:docMk/>
            <pc:sldMk cId="0" sldId="318"/>
            <ac:spMk id="10241" creationId="{F97952D8-6577-4FF6-9148-02574A6A07AF}"/>
          </ac:spMkLst>
        </pc:spChg>
        <pc:picChg chg="mod">
          <ac:chgData name="Jimmy Gilbert" userId="0212c120946023de" providerId="LiveId" clId="{9E84EF85-2E56-4097-842B-AC8D572A31C8}" dt="2021-07-27T14:52:07.348" v="1145" actId="1076"/>
          <ac:picMkLst>
            <pc:docMk/>
            <pc:sldMk cId="0" sldId="318"/>
            <ac:picMk id="30723" creationId="{DABA0153-418C-475B-A688-CD5F880B4546}"/>
          </ac:picMkLst>
        </pc:picChg>
      </pc:sldChg>
      <pc:sldChg chg="addSp delSp modSp add mod modClrScheme modAnim chgLayout">
        <pc:chgData name="Jimmy Gilbert" userId="0212c120946023de" providerId="LiveId" clId="{9E84EF85-2E56-4097-842B-AC8D572A31C8}" dt="2021-07-28T12:50:25.611" v="1932"/>
        <pc:sldMkLst>
          <pc:docMk/>
          <pc:sldMk cId="0" sldId="319"/>
        </pc:sldMkLst>
        <pc:spChg chg="add mod ord">
          <ac:chgData name="Jimmy Gilbert" userId="0212c120946023de" providerId="LiveId" clId="{9E84EF85-2E56-4097-842B-AC8D572A31C8}" dt="2021-07-28T12:31:26.926" v="1411" actId="700"/>
          <ac:spMkLst>
            <pc:docMk/>
            <pc:sldMk cId="0" sldId="319"/>
            <ac:spMk id="2" creationId="{60F272EF-50DB-496F-AEEF-A8DAAFC974BE}"/>
          </ac:spMkLst>
        </pc:spChg>
        <pc:spChg chg="add mod ord">
          <ac:chgData name="Jimmy Gilbert" userId="0212c120946023de" providerId="LiveId" clId="{9E84EF85-2E56-4097-842B-AC8D572A31C8}" dt="2021-07-28T12:31:29.958" v="1413" actId="20577"/>
          <ac:spMkLst>
            <pc:docMk/>
            <pc:sldMk cId="0" sldId="319"/>
            <ac:spMk id="3" creationId="{EE55C7B8-6AEE-4996-8F21-E374D4DC4E03}"/>
          </ac:spMkLst>
        </pc:spChg>
        <pc:spChg chg="del mod ord">
          <ac:chgData name="Jimmy Gilbert" userId="0212c120946023de" providerId="LiveId" clId="{9E84EF85-2E56-4097-842B-AC8D572A31C8}" dt="2021-07-28T12:31:24.006" v="1410" actId="478"/>
          <ac:spMkLst>
            <pc:docMk/>
            <pc:sldMk cId="0" sldId="319"/>
            <ac:spMk id="31746" creationId="{0B7D8EC0-131E-4714-AC88-D739F46F3ED2}"/>
          </ac:spMkLst>
        </pc:spChg>
        <pc:spChg chg="mod ord">
          <ac:chgData name="Jimmy Gilbert" userId="0212c120946023de" providerId="LiveId" clId="{9E84EF85-2E56-4097-842B-AC8D572A31C8}" dt="2021-07-28T12:31:26.926" v="1411" actId="700"/>
          <ac:spMkLst>
            <pc:docMk/>
            <pc:sldMk cId="0" sldId="319"/>
            <ac:spMk id="31747" creationId="{57E86977-96D5-423B-B1A7-90CD22048B67}"/>
          </ac:spMkLst>
        </pc:spChg>
      </pc:sldChg>
      <pc:sldChg chg="addSp delSp modSp add mod modClrScheme chgLayout">
        <pc:chgData name="Jimmy Gilbert" userId="0212c120946023de" providerId="LiveId" clId="{9E84EF85-2E56-4097-842B-AC8D572A31C8}" dt="2021-07-28T12:30:05.144" v="1390"/>
        <pc:sldMkLst>
          <pc:docMk/>
          <pc:sldMk cId="0" sldId="320"/>
        </pc:sldMkLst>
        <pc:spChg chg="add del mod ord">
          <ac:chgData name="Jimmy Gilbert" userId="0212c120946023de" providerId="LiveId" clId="{9E84EF85-2E56-4097-842B-AC8D572A31C8}" dt="2021-07-28T12:29:29.607" v="1385" actId="478"/>
          <ac:spMkLst>
            <pc:docMk/>
            <pc:sldMk cId="0" sldId="320"/>
            <ac:spMk id="2" creationId="{F5B3154F-B331-4ADE-A2A7-39DEBB51F455}"/>
          </ac:spMkLst>
        </pc:spChg>
        <pc:spChg chg="mod ord">
          <ac:chgData name="Jimmy Gilbert" userId="0212c120946023de" providerId="LiveId" clId="{9E84EF85-2E56-4097-842B-AC8D572A31C8}" dt="2021-07-28T12:30:05.144" v="1390"/>
          <ac:spMkLst>
            <pc:docMk/>
            <pc:sldMk cId="0" sldId="320"/>
            <ac:spMk id="32770" creationId="{811E47E7-61FC-4231-BAB0-51E6D83CB3BF}"/>
          </ac:spMkLst>
        </pc:spChg>
        <pc:spChg chg="mod ord">
          <ac:chgData name="Jimmy Gilbert" userId="0212c120946023de" providerId="LiveId" clId="{9E84EF85-2E56-4097-842B-AC8D572A31C8}" dt="2021-07-28T12:27:35.961" v="1348" actId="700"/>
          <ac:spMkLst>
            <pc:docMk/>
            <pc:sldMk cId="0" sldId="320"/>
            <ac:spMk id="32771" creationId="{B2E55CDE-6C77-48AB-8D19-69E493CCDDCB}"/>
          </ac:spMkLst>
        </pc:spChg>
        <pc:picChg chg="mod">
          <ac:chgData name="Jimmy Gilbert" userId="0212c120946023de" providerId="LiveId" clId="{9E84EF85-2E56-4097-842B-AC8D572A31C8}" dt="2021-07-28T12:29:41.348" v="1387" actId="1076"/>
          <ac:picMkLst>
            <pc:docMk/>
            <pc:sldMk cId="0" sldId="320"/>
            <ac:picMk id="32772" creationId="{EEB79770-8CF9-4287-ABC9-13DC4E704EFC}"/>
          </ac:picMkLst>
        </pc:picChg>
      </pc:sldChg>
      <pc:sldChg chg="addSp modSp add mod modClrScheme modAnim chgLayout">
        <pc:chgData name="Jimmy Gilbert" userId="0212c120946023de" providerId="LiveId" clId="{9E84EF85-2E56-4097-842B-AC8D572A31C8}" dt="2021-07-28T12:50:31.008" v="1933"/>
        <pc:sldMkLst>
          <pc:docMk/>
          <pc:sldMk cId="0" sldId="321"/>
        </pc:sldMkLst>
        <pc:spChg chg="add mod ord">
          <ac:chgData name="Jimmy Gilbert" userId="0212c120946023de" providerId="LiveId" clId="{9E84EF85-2E56-4097-842B-AC8D572A31C8}" dt="2021-07-28T12:28:33.028" v="1367" actId="21"/>
          <ac:spMkLst>
            <pc:docMk/>
            <pc:sldMk cId="0" sldId="321"/>
            <ac:spMk id="2" creationId="{861F6B9C-947F-4B72-BC62-3A047C927042}"/>
          </ac:spMkLst>
        </pc:spChg>
        <pc:spChg chg="mod ord">
          <ac:chgData name="Jimmy Gilbert" userId="0212c120946023de" providerId="LiveId" clId="{9E84EF85-2E56-4097-842B-AC8D572A31C8}" dt="2021-07-28T12:28:38.155" v="1370"/>
          <ac:spMkLst>
            <pc:docMk/>
            <pc:sldMk cId="0" sldId="321"/>
            <ac:spMk id="33794" creationId="{1C5926A6-E7D8-44D6-8645-D4D521C82B50}"/>
          </ac:spMkLst>
        </pc:spChg>
        <pc:spChg chg="mod ord">
          <ac:chgData name="Jimmy Gilbert" userId="0212c120946023de" providerId="LiveId" clId="{9E84EF85-2E56-4097-842B-AC8D572A31C8}" dt="2021-07-28T12:28:29.536" v="1366" actId="27636"/>
          <ac:spMkLst>
            <pc:docMk/>
            <pc:sldMk cId="0" sldId="321"/>
            <ac:spMk id="33795" creationId="{0893F2A2-55D8-4E5D-AD96-ED0ACC7F4901}"/>
          </ac:spMkLst>
        </pc:spChg>
      </pc:sldChg>
      <pc:sldChg chg="addSp delSp modSp add mod modClrScheme chgLayout">
        <pc:chgData name="Jimmy Gilbert" userId="0212c120946023de" providerId="LiveId" clId="{9E84EF85-2E56-4097-842B-AC8D572A31C8}" dt="2021-07-28T12:29:24.312" v="1384" actId="1076"/>
        <pc:sldMkLst>
          <pc:docMk/>
          <pc:sldMk cId="0" sldId="322"/>
        </pc:sldMkLst>
        <pc:spChg chg="add del mod ord">
          <ac:chgData name="Jimmy Gilbert" userId="0212c120946023de" providerId="LiveId" clId="{9E84EF85-2E56-4097-842B-AC8D572A31C8}" dt="2021-07-28T12:27:42.536" v="1353" actId="478"/>
          <ac:spMkLst>
            <pc:docMk/>
            <pc:sldMk cId="0" sldId="322"/>
            <ac:spMk id="2" creationId="{7686EC92-B4D9-4400-8F49-9866D06D4117}"/>
          </ac:spMkLst>
        </pc:spChg>
        <pc:spChg chg="add del mod ord">
          <ac:chgData name="Jimmy Gilbert" userId="0212c120946023de" providerId="LiveId" clId="{9E84EF85-2E56-4097-842B-AC8D572A31C8}" dt="2021-07-28T12:29:21.568" v="1382" actId="478"/>
          <ac:spMkLst>
            <pc:docMk/>
            <pc:sldMk cId="0" sldId="322"/>
            <ac:spMk id="3" creationId="{67E64845-4B62-437D-8DBD-231164AD09A3}"/>
          </ac:spMkLst>
        </pc:spChg>
        <pc:spChg chg="add mod ord">
          <ac:chgData name="Jimmy Gilbert" userId="0212c120946023de" providerId="LiveId" clId="{9E84EF85-2E56-4097-842B-AC8D572A31C8}" dt="2021-07-28T12:29:18.426" v="1381"/>
          <ac:spMkLst>
            <pc:docMk/>
            <pc:sldMk cId="0" sldId="322"/>
            <ac:spMk id="4" creationId="{E8CB2E50-27F6-4A69-9EFF-C7E4D3462AC7}"/>
          </ac:spMkLst>
        </pc:spChg>
        <pc:spChg chg="del mod ord">
          <ac:chgData name="Jimmy Gilbert" userId="0212c120946023de" providerId="LiveId" clId="{9E84EF85-2E56-4097-842B-AC8D572A31C8}" dt="2021-07-28T12:29:13.459" v="1379" actId="478"/>
          <ac:spMkLst>
            <pc:docMk/>
            <pc:sldMk cId="0" sldId="322"/>
            <ac:spMk id="34818" creationId="{DC0BF4C7-BD60-44DB-B7C9-320CDE34A8D2}"/>
          </ac:spMkLst>
        </pc:spChg>
        <pc:spChg chg="mod ord">
          <ac:chgData name="Jimmy Gilbert" userId="0212c120946023de" providerId="LiveId" clId="{9E84EF85-2E56-4097-842B-AC8D572A31C8}" dt="2021-07-28T12:29:16.927" v="1380" actId="700"/>
          <ac:spMkLst>
            <pc:docMk/>
            <pc:sldMk cId="0" sldId="322"/>
            <ac:spMk id="34819" creationId="{4003C6D0-260B-46AE-BAD7-EE413C5EAE14}"/>
          </ac:spMkLst>
        </pc:spChg>
        <pc:picChg chg="mod">
          <ac:chgData name="Jimmy Gilbert" userId="0212c120946023de" providerId="LiveId" clId="{9E84EF85-2E56-4097-842B-AC8D572A31C8}" dt="2021-07-28T12:29:24.312" v="1384" actId="1076"/>
          <ac:picMkLst>
            <pc:docMk/>
            <pc:sldMk cId="0" sldId="322"/>
            <ac:picMk id="34820" creationId="{2232DF4D-2D4B-4C6D-8C83-D7B767223088}"/>
          </ac:picMkLst>
        </pc:picChg>
      </pc:sldChg>
      <pc:sldChg chg="modSp mod modAnim">
        <pc:chgData name="Jimmy Gilbert" userId="0212c120946023de" providerId="LiveId" clId="{9E84EF85-2E56-4097-842B-AC8D572A31C8}" dt="2021-07-27T21:33:07.819" v="1266" actId="20577"/>
        <pc:sldMkLst>
          <pc:docMk/>
          <pc:sldMk cId="0" sldId="380"/>
        </pc:sldMkLst>
        <pc:spChg chg="mod">
          <ac:chgData name="Jimmy Gilbert" userId="0212c120946023de" providerId="LiveId" clId="{9E84EF85-2E56-4097-842B-AC8D572A31C8}" dt="2021-07-26T13:06:24.921" v="0"/>
          <ac:spMkLst>
            <pc:docMk/>
            <pc:sldMk cId="0" sldId="380"/>
            <ac:spMk id="2" creationId="{00000000-0000-0000-0000-000000000000}"/>
          </ac:spMkLst>
        </pc:spChg>
        <pc:spChg chg="mod">
          <ac:chgData name="Jimmy Gilbert" userId="0212c120946023de" providerId="LiveId" clId="{9E84EF85-2E56-4097-842B-AC8D572A31C8}" dt="2021-07-26T13:06:24.921" v="0"/>
          <ac:spMkLst>
            <pc:docMk/>
            <pc:sldMk cId="0" sldId="380"/>
            <ac:spMk id="3" creationId="{00000000-0000-0000-0000-000000000000}"/>
          </ac:spMkLst>
        </pc:spChg>
        <pc:spChg chg="mod">
          <ac:chgData name="Jimmy Gilbert" userId="0212c120946023de" providerId="LiveId" clId="{9E84EF85-2E56-4097-842B-AC8D572A31C8}" dt="2021-07-26T13:06:24.921" v="0"/>
          <ac:spMkLst>
            <pc:docMk/>
            <pc:sldMk cId="0" sldId="380"/>
            <ac:spMk id="4" creationId="{00000000-0000-0000-0000-000000000000}"/>
          </ac:spMkLst>
        </pc:spChg>
        <pc:spChg chg="mod">
          <ac:chgData name="Jimmy Gilbert" userId="0212c120946023de" providerId="LiveId" clId="{9E84EF85-2E56-4097-842B-AC8D572A31C8}" dt="2021-07-26T13:06:24.921" v="0"/>
          <ac:spMkLst>
            <pc:docMk/>
            <pc:sldMk cId="0" sldId="380"/>
            <ac:spMk id="5" creationId="{00000000-0000-0000-0000-000000000000}"/>
          </ac:spMkLst>
        </pc:spChg>
        <pc:spChg chg="mod">
          <ac:chgData name="Jimmy Gilbert" userId="0212c120946023de" providerId="LiveId" clId="{9E84EF85-2E56-4097-842B-AC8D572A31C8}" dt="2021-07-26T13:06:24.921" v="0"/>
          <ac:spMkLst>
            <pc:docMk/>
            <pc:sldMk cId="0" sldId="380"/>
            <ac:spMk id="10242" creationId="{00000000-0000-0000-0000-000000000000}"/>
          </ac:spMkLst>
        </pc:spChg>
        <pc:spChg chg="mod">
          <ac:chgData name="Jimmy Gilbert" userId="0212c120946023de" providerId="LiveId" clId="{9E84EF85-2E56-4097-842B-AC8D572A31C8}" dt="2021-07-27T21:33:07.819" v="1266" actId="20577"/>
          <ac:spMkLst>
            <pc:docMk/>
            <pc:sldMk cId="0" sldId="380"/>
            <ac:spMk id="19458" creationId="{00000000-0000-0000-0000-000000000000}"/>
          </ac:spMkLst>
        </pc:spChg>
        <pc:spChg chg="mod">
          <ac:chgData name="Jimmy Gilbert" userId="0212c120946023de" providerId="LiveId" clId="{9E84EF85-2E56-4097-842B-AC8D572A31C8}" dt="2021-07-26T13:14:31.363" v="199" actId="20577"/>
          <ac:spMkLst>
            <pc:docMk/>
            <pc:sldMk cId="0" sldId="380"/>
            <ac:spMk id="19461" creationId="{00000000-0000-0000-0000-000000000000}"/>
          </ac:spMkLst>
        </pc:spChg>
      </pc:sldChg>
      <pc:sldChg chg="modSp del">
        <pc:chgData name="Jimmy Gilbert" userId="0212c120946023de" providerId="LiveId" clId="{9E84EF85-2E56-4097-842B-AC8D572A31C8}" dt="2021-07-28T12:39:31.051" v="1464" actId="47"/>
        <pc:sldMkLst>
          <pc:docMk/>
          <pc:sldMk cId="0" sldId="387"/>
        </pc:sldMkLst>
        <pc:spChg chg="mod">
          <ac:chgData name="Jimmy Gilbert" userId="0212c120946023de" providerId="LiveId" clId="{9E84EF85-2E56-4097-842B-AC8D572A31C8}" dt="2021-07-26T13:06:24.921" v="0"/>
          <ac:spMkLst>
            <pc:docMk/>
            <pc:sldMk cId="0" sldId="387"/>
            <ac:spMk id="2" creationId="{00000000-0000-0000-0000-000000000000}"/>
          </ac:spMkLst>
        </pc:spChg>
        <pc:spChg chg="mod">
          <ac:chgData name="Jimmy Gilbert" userId="0212c120946023de" providerId="LiveId" clId="{9E84EF85-2E56-4097-842B-AC8D572A31C8}" dt="2021-07-26T13:06:24.921" v="0"/>
          <ac:spMkLst>
            <pc:docMk/>
            <pc:sldMk cId="0" sldId="387"/>
            <ac:spMk id="3" creationId="{00000000-0000-0000-0000-000000000000}"/>
          </ac:spMkLst>
        </pc:spChg>
        <pc:spChg chg="mod">
          <ac:chgData name="Jimmy Gilbert" userId="0212c120946023de" providerId="LiveId" clId="{9E84EF85-2E56-4097-842B-AC8D572A31C8}" dt="2021-07-26T13:06:24.921" v="0"/>
          <ac:spMkLst>
            <pc:docMk/>
            <pc:sldMk cId="0" sldId="387"/>
            <ac:spMk id="4" creationId="{00000000-0000-0000-0000-000000000000}"/>
          </ac:spMkLst>
        </pc:spChg>
        <pc:spChg chg="mod">
          <ac:chgData name="Jimmy Gilbert" userId="0212c120946023de" providerId="LiveId" clId="{9E84EF85-2E56-4097-842B-AC8D572A31C8}" dt="2021-07-26T13:06:24.921" v="0"/>
          <ac:spMkLst>
            <pc:docMk/>
            <pc:sldMk cId="0" sldId="387"/>
            <ac:spMk id="5" creationId="{00000000-0000-0000-0000-000000000000}"/>
          </ac:spMkLst>
        </pc:spChg>
        <pc:spChg chg="mod">
          <ac:chgData name="Jimmy Gilbert" userId="0212c120946023de" providerId="LiveId" clId="{9E84EF85-2E56-4097-842B-AC8D572A31C8}" dt="2021-07-26T13:06:24.921" v="0"/>
          <ac:spMkLst>
            <pc:docMk/>
            <pc:sldMk cId="0" sldId="387"/>
            <ac:spMk id="18435" creationId="{00000000-0000-0000-0000-000000000000}"/>
          </ac:spMkLst>
        </pc:spChg>
        <pc:spChg chg="mod">
          <ac:chgData name="Jimmy Gilbert" userId="0212c120946023de" providerId="LiveId" clId="{9E84EF85-2E56-4097-842B-AC8D572A31C8}" dt="2021-07-26T13:06:24.921" v="0"/>
          <ac:spMkLst>
            <pc:docMk/>
            <pc:sldMk cId="0" sldId="387"/>
            <ac:spMk id="27652" creationId="{00000000-0000-0000-0000-000000000000}"/>
          </ac:spMkLst>
        </pc:spChg>
      </pc:sldChg>
      <pc:sldChg chg="modSp del">
        <pc:chgData name="Jimmy Gilbert" userId="0212c120946023de" providerId="LiveId" clId="{9E84EF85-2E56-4097-842B-AC8D572A31C8}" dt="2021-07-26T13:14:46.326" v="200" actId="47"/>
        <pc:sldMkLst>
          <pc:docMk/>
          <pc:sldMk cId="903783772" sldId="399"/>
        </pc:sldMkLst>
        <pc:spChg chg="mod">
          <ac:chgData name="Jimmy Gilbert" userId="0212c120946023de" providerId="LiveId" clId="{9E84EF85-2E56-4097-842B-AC8D572A31C8}" dt="2021-07-26T13:06:24.921" v="0"/>
          <ac:spMkLst>
            <pc:docMk/>
            <pc:sldMk cId="903783772" sldId="399"/>
            <ac:spMk id="2" creationId="{00000000-0000-0000-0000-000000000000}"/>
          </ac:spMkLst>
        </pc:spChg>
        <pc:spChg chg="mod">
          <ac:chgData name="Jimmy Gilbert" userId="0212c120946023de" providerId="LiveId" clId="{9E84EF85-2E56-4097-842B-AC8D572A31C8}" dt="2021-07-26T13:06:24.921" v="0"/>
          <ac:spMkLst>
            <pc:docMk/>
            <pc:sldMk cId="903783772" sldId="399"/>
            <ac:spMk id="3" creationId="{00000000-0000-0000-0000-000000000000}"/>
          </ac:spMkLst>
        </pc:spChg>
        <pc:spChg chg="mod">
          <ac:chgData name="Jimmy Gilbert" userId="0212c120946023de" providerId="LiveId" clId="{9E84EF85-2E56-4097-842B-AC8D572A31C8}" dt="2021-07-26T13:06:24.921" v="0"/>
          <ac:spMkLst>
            <pc:docMk/>
            <pc:sldMk cId="903783772" sldId="399"/>
            <ac:spMk id="8" creationId="{00000000-0000-0000-0000-000000000000}"/>
          </ac:spMkLst>
        </pc:spChg>
        <pc:spChg chg="mod">
          <ac:chgData name="Jimmy Gilbert" userId="0212c120946023de" providerId="LiveId" clId="{9E84EF85-2E56-4097-842B-AC8D572A31C8}" dt="2021-07-26T13:06:24.921" v="0"/>
          <ac:spMkLst>
            <pc:docMk/>
            <pc:sldMk cId="903783772" sldId="399"/>
            <ac:spMk id="9" creationId="{00000000-0000-0000-0000-000000000000}"/>
          </ac:spMkLst>
        </pc:spChg>
        <pc:spChg chg="mod">
          <ac:chgData name="Jimmy Gilbert" userId="0212c120946023de" providerId="LiveId" clId="{9E84EF85-2E56-4097-842B-AC8D572A31C8}" dt="2021-07-26T13:06:24.921" v="0"/>
          <ac:spMkLst>
            <pc:docMk/>
            <pc:sldMk cId="903783772" sldId="399"/>
            <ac:spMk id="10" creationId="{00000000-0000-0000-0000-000000000000}"/>
          </ac:spMkLst>
        </pc:spChg>
        <pc:spChg chg="mod">
          <ac:chgData name="Jimmy Gilbert" userId="0212c120946023de" providerId="LiveId" clId="{9E84EF85-2E56-4097-842B-AC8D572A31C8}" dt="2021-07-26T13:06:24.921" v="0"/>
          <ac:spMkLst>
            <pc:docMk/>
            <pc:sldMk cId="903783772" sldId="399"/>
            <ac:spMk id="11" creationId="{00000000-0000-0000-0000-000000000000}"/>
          </ac:spMkLst>
        </pc:spChg>
        <pc:spChg chg="mod">
          <ac:chgData name="Jimmy Gilbert" userId="0212c120946023de" providerId="LiveId" clId="{9E84EF85-2E56-4097-842B-AC8D572A31C8}" dt="2021-07-26T13:06:24.921" v="0"/>
          <ac:spMkLst>
            <pc:docMk/>
            <pc:sldMk cId="903783772" sldId="399"/>
            <ac:spMk id="17411" creationId="{00000000-0000-0000-0000-000000000000}"/>
          </ac:spMkLst>
        </pc:spChg>
      </pc:sldChg>
      <pc:sldChg chg="modSp mod modAnim">
        <pc:chgData name="Jimmy Gilbert" userId="0212c120946023de" providerId="LiveId" clId="{9E84EF85-2E56-4097-842B-AC8D572A31C8}" dt="2021-07-28T12:44:59.163" v="1852"/>
        <pc:sldMkLst>
          <pc:docMk/>
          <pc:sldMk cId="1485856511" sldId="410"/>
        </pc:sldMkLst>
        <pc:spChg chg="mod">
          <ac:chgData name="Jimmy Gilbert" userId="0212c120946023de" providerId="LiveId" clId="{9E84EF85-2E56-4097-842B-AC8D572A31C8}" dt="2021-07-26T13:16:15.081" v="235" actId="20577"/>
          <ac:spMkLst>
            <pc:docMk/>
            <pc:sldMk cId="1485856511" sldId="410"/>
            <ac:spMk id="2" creationId="{00000000-0000-0000-0000-000000000000}"/>
          </ac:spMkLst>
        </pc:spChg>
        <pc:spChg chg="mod">
          <ac:chgData name="Jimmy Gilbert" userId="0212c120946023de" providerId="LiveId" clId="{9E84EF85-2E56-4097-842B-AC8D572A31C8}" dt="2021-07-26T13:24:10.175" v="369"/>
          <ac:spMkLst>
            <pc:docMk/>
            <pc:sldMk cId="1485856511" sldId="410"/>
            <ac:spMk id="3" creationId="{00000000-0000-0000-0000-000000000000}"/>
          </ac:spMkLst>
        </pc:spChg>
        <pc:spChg chg="mod">
          <ac:chgData name="Jimmy Gilbert" userId="0212c120946023de" providerId="LiveId" clId="{9E84EF85-2E56-4097-842B-AC8D572A31C8}" dt="2021-07-26T13:19:04.083" v="311" actId="20577"/>
          <ac:spMkLst>
            <pc:docMk/>
            <pc:sldMk cId="1485856511" sldId="410"/>
            <ac:spMk id="4" creationId="{00000000-0000-0000-0000-000000000000}"/>
          </ac:spMkLst>
        </pc:spChg>
        <pc:spChg chg="mod">
          <ac:chgData name="Jimmy Gilbert" userId="0212c120946023de" providerId="LiveId" clId="{9E84EF85-2E56-4097-842B-AC8D572A31C8}" dt="2021-07-26T13:15:42.522" v="206" actId="20577"/>
          <ac:spMkLst>
            <pc:docMk/>
            <pc:sldMk cId="1485856511" sldId="410"/>
            <ac:spMk id="5" creationId="{00000000-0000-0000-0000-000000000000}"/>
          </ac:spMkLst>
        </pc:spChg>
        <pc:spChg chg="mod">
          <ac:chgData name="Jimmy Gilbert" userId="0212c120946023de" providerId="LiveId" clId="{9E84EF85-2E56-4097-842B-AC8D572A31C8}" dt="2021-07-26T13:24:10.175" v="369"/>
          <ac:spMkLst>
            <pc:docMk/>
            <pc:sldMk cId="1485856511" sldId="410"/>
            <ac:spMk id="6" creationId="{00000000-0000-0000-0000-000000000000}"/>
          </ac:spMkLst>
        </pc:spChg>
        <pc:spChg chg="mod">
          <ac:chgData name="Jimmy Gilbert" userId="0212c120946023de" providerId="LiveId" clId="{9E84EF85-2E56-4097-842B-AC8D572A31C8}" dt="2021-07-26T13:24:10.175" v="369"/>
          <ac:spMkLst>
            <pc:docMk/>
            <pc:sldMk cId="1485856511" sldId="410"/>
            <ac:spMk id="7" creationId="{00000000-0000-0000-0000-000000000000}"/>
          </ac:spMkLst>
        </pc:spChg>
        <pc:spChg chg="mod">
          <ac:chgData name="Jimmy Gilbert" userId="0212c120946023de" providerId="LiveId" clId="{9E84EF85-2E56-4097-842B-AC8D572A31C8}" dt="2021-07-26T13:15:09.614" v="203"/>
          <ac:spMkLst>
            <pc:docMk/>
            <pc:sldMk cId="1485856511" sldId="410"/>
            <ac:spMk id="20483" creationId="{00000000-0000-0000-0000-000000000000}"/>
          </ac:spMkLst>
        </pc:spChg>
      </pc:sldChg>
      <pc:sldChg chg="addSp modSp mod">
        <pc:chgData name="Jimmy Gilbert" userId="0212c120946023de" providerId="LiveId" clId="{9E84EF85-2E56-4097-842B-AC8D572A31C8}" dt="2021-07-28T12:35:52.009" v="1441" actId="122"/>
        <pc:sldMkLst>
          <pc:docMk/>
          <pc:sldMk cId="2344287550" sldId="421"/>
        </pc:sldMkLst>
        <pc:spChg chg="mod">
          <ac:chgData name="Jimmy Gilbert" userId="0212c120946023de" providerId="LiveId" clId="{9E84EF85-2E56-4097-842B-AC8D572A31C8}" dt="2021-07-28T12:35:52.009" v="1441" actId="122"/>
          <ac:spMkLst>
            <pc:docMk/>
            <pc:sldMk cId="2344287550" sldId="421"/>
            <ac:spMk id="2" creationId="{00000000-0000-0000-0000-000000000000}"/>
          </ac:spMkLst>
        </pc:spChg>
        <pc:spChg chg="mod">
          <ac:chgData name="Jimmy Gilbert" userId="0212c120946023de" providerId="LiveId" clId="{9E84EF85-2E56-4097-842B-AC8D572A31C8}" dt="2021-07-26T13:06:24.921" v="0"/>
          <ac:spMkLst>
            <pc:docMk/>
            <pc:sldMk cId="2344287550" sldId="421"/>
            <ac:spMk id="5" creationId="{00000000-0000-0000-0000-000000000000}"/>
          </ac:spMkLst>
        </pc:spChg>
        <pc:spChg chg="mod">
          <ac:chgData name="Jimmy Gilbert" userId="0212c120946023de" providerId="LiveId" clId="{9E84EF85-2E56-4097-842B-AC8D572A31C8}" dt="2021-07-26T13:06:24.921" v="0"/>
          <ac:spMkLst>
            <pc:docMk/>
            <pc:sldMk cId="2344287550" sldId="421"/>
            <ac:spMk id="6" creationId="{00000000-0000-0000-0000-000000000000}"/>
          </ac:spMkLst>
        </pc:spChg>
        <pc:spChg chg="mod">
          <ac:chgData name="Jimmy Gilbert" userId="0212c120946023de" providerId="LiveId" clId="{9E84EF85-2E56-4097-842B-AC8D572A31C8}" dt="2021-07-26T13:06:24.921" v="0"/>
          <ac:spMkLst>
            <pc:docMk/>
            <pc:sldMk cId="2344287550" sldId="421"/>
            <ac:spMk id="7" creationId="{00000000-0000-0000-0000-000000000000}"/>
          </ac:spMkLst>
        </pc:spChg>
        <pc:spChg chg="mod">
          <ac:chgData name="Jimmy Gilbert" userId="0212c120946023de" providerId="LiveId" clId="{9E84EF85-2E56-4097-842B-AC8D572A31C8}" dt="2021-07-26T13:06:24.921" v="0"/>
          <ac:spMkLst>
            <pc:docMk/>
            <pc:sldMk cId="2344287550" sldId="421"/>
            <ac:spMk id="8" creationId="{00000000-0000-0000-0000-000000000000}"/>
          </ac:spMkLst>
        </pc:spChg>
        <pc:picChg chg="add mod">
          <ac:chgData name="Jimmy Gilbert" userId="0212c120946023de" providerId="LiveId" clId="{9E84EF85-2E56-4097-842B-AC8D572A31C8}" dt="2021-07-28T12:35:47.936" v="1440" actId="1076"/>
          <ac:picMkLst>
            <pc:docMk/>
            <pc:sldMk cId="2344287550" sldId="421"/>
            <ac:picMk id="9" creationId="{65FF6AE8-624B-4A55-9FED-E9DCE7921565}"/>
          </ac:picMkLst>
        </pc:picChg>
      </pc:sldChg>
      <pc:sldChg chg="modSp">
        <pc:chgData name="Jimmy Gilbert" userId="0212c120946023de" providerId="LiveId" clId="{9E84EF85-2E56-4097-842B-AC8D572A31C8}" dt="2021-07-26T13:06:24.921" v="0"/>
        <pc:sldMkLst>
          <pc:docMk/>
          <pc:sldMk cId="576259174" sldId="422"/>
        </pc:sldMkLst>
        <pc:spChg chg="mod">
          <ac:chgData name="Jimmy Gilbert" userId="0212c120946023de" providerId="LiveId" clId="{9E84EF85-2E56-4097-842B-AC8D572A31C8}" dt="2021-07-26T13:06:24.921" v="0"/>
          <ac:spMkLst>
            <pc:docMk/>
            <pc:sldMk cId="576259174" sldId="422"/>
            <ac:spMk id="2" creationId="{00000000-0000-0000-0000-000000000000}"/>
          </ac:spMkLst>
        </pc:spChg>
        <pc:spChg chg="mod">
          <ac:chgData name="Jimmy Gilbert" userId="0212c120946023de" providerId="LiveId" clId="{9E84EF85-2E56-4097-842B-AC8D572A31C8}" dt="2021-07-26T13:06:24.921" v="0"/>
          <ac:spMkLst>
            <pc:docMk/>
            <pc:sldMk cId="576259174" sldId="422"/>
            <ac:spMk id="4" creationId="{00000000-0000-0000-0000-000000000000}"/>
          </ac:spMkLst>
        </pc:spChg>
        <pc:spChg chg="mod">
          <ac:chgData name="Jimmy Gilbert" userId="0212c120946023de" providerId="LiveId" clId="{9E84EF85-2E56-4097-842B-AC8D572A31C8}" dt="2021-07-26T13:06:24.921" v="0"/>
          <ac:spMkLst>
            <pc:docMk/>
            <pc:sldMk cId="576259174" sldId="422"/>
            <ac:spMk id="5" creationId="{00000000-0000-0000-0000-000000000000}"/>
          </ac:spMkLst>
        </pc:spChg>
        <pc:spChg chg="mod">
          <ac:chgData name="Jimmy Gilbert" userId="0212c120946023de" providerId="LiveId" clId="{9E84EF85-2E56-4097-842B-AC8D572A31C8}" dt="2021-07-26T13:06:24.921" v="0"/>
          <ac:spMkLst>
            <pc:docMk/>
            <pc:sldMk cId="576259174" sldId="422"/>
            <ac:spMk id="6" creationId="{00000000-0000-0000-0000-000000000000}"/>
          </ac:spMkLst>
        </pc:spChg>
        <pc:spChg chg="mod">
          <ac:chgData name="Jimmy Gilbert" userId="0212c120946023de" providerId="LiveId" clId="{9E84EF85-2E56-4097-842B-AC8D572A31C8}" dt="2021-07-26T13:06:24.921" v="0"/>
          <ac:spMkLst>
            <pc:docMk/>
            <pc:sldMk cId="576259174" sldId="422"/>
            <ac:spMk id="7" creationId="{00000000-0000-0000-0000-000000000000}"/>
          </ac:spMkLst>
        </pc:spChg>
      </pc:sldChg>
      <pc:sldChg chg="modSp modAnim">
        <pc:chgData name="Jimmy Gilbert" userId="0212c120946023de" providerId="LiveId" clId="{9E84EF85-2E56-4097-842B-AC8D572A31C8}" dt="2021-07-28T12:40:58.868" v="1646" actId="20577"/>
        <pc:sldMkLst>
          <pc:docMk/>
          <pc:sldMk cId="1438848471" sldId="423"/>
        </pc:sldMkLst>
        <pc:spChg chg="mod">
          <ac:chgData name="Jimmy Gilbert" userId="0212c120946023de" providerId="LiveId" clId="{9E84EF85-2E56-4097-842B-AC8D572A31C8}" dt="2021-07-26T13:06:24.921" v="0"/>
          <ac:spMkLst>
            <pc:docMk/>
            <pc:sldMk cId="1438848471" sldId="423"/>
            <ac:spMk id="2" creationId="{00000000-0000-0000-0000-000000000000}"/>
          </ac:spMkLst>
        </pc:spChg>
        <pc:spChg chg="mod">
          <ac:chgData name="Jimmy Gilbert" userId="0212c120946023de" providerId="LiveId" clId="{9E84EF85-2E56-4097-842B-AC8D572A31C8}" dt="2021-07-26T13:06:24.921" v="0"/>
          <ac:spMkLst>
            <pc:docMk/>
            <pc:sldMk cId="1438848471" sldId="423"/>
            <ac:spMk id="3" creationId="{00000000-0000-0000-0000-000000000000}"/>
          </ac:spMkLst>
        </pc:spChg>
        <pc:spChg chg="mod">
          <ac:chgData name="Jimmy Gilbert" userId="0212c120946023de" providerId="LiveId" clId="{9E84EF85-2E56-4097-842B-AC8D572A31C8}" dt="2021-07-26T13:06:24.921" v="0"/>
          <ac:spMkLst>
            <pc:docMk/>
            <pc:sldMk cId="1438848471" sldId="423"/>
            <ac:spMk id="4" creationId="{00000000-0000-0000-0000-000000000000}"/>
          </ac:spMkLst>
        </pc:spChg>
        <pc:spChg chg="mod">
          <ac:chgData name="Jimmy Gilbert" userId="0212c120946023de" providerId="LiveId" clId="{9E84EF85-2E56-4097-842B-AC8D572A31C8}" dt="2021-07-26T13:06:24.921" v="0"/>
          <ac:spMkLst>
            <pc:docMk/>
            <pc:sldMk cId="1438848471" sldId="423"/>
            <ac:spMk id="5" creationId="{00000000-0000-0000-0000-000000000000}"/>
          </ac:spMkLst>
        </pc:spChg>
        <pc:spChg chg="mod">
          <ac:chgData name="Jimmy Gilbert" userId="0212c120946023de" providerId="LiveId" clId="{9E84EF85-2E56-4097-842B-AC8D572A31C8}" dt="2021-07-28T12:40:58.868" v="1646" actId="20577"/>
          <ac:spMkLst>
            <pc:docMk/>
            <pc:sldMk cId="1438848471" sldId="423"/>
            <ac:spMk id="18435" creationId="{00000000-0000-0000-0000-000000000000}"/>
          </ac:spMkLst>
        </pc:spChg>
        <pc:spChg chg="mod">
          <ac:chgData name="Jimmy Gilbert" userId="0212c120946023de" providerId="LiveId" clId="{9E84EF85-2E56-4097-842B-AC8D572A31C8}" dt="2021-07-26T13:06:24.921" v="0"/>
          <ac:spMkLst>
            <pc:docMk/>
            <pc:sldMk cId="1438848471" sldId="423"/>
            <ac:spMk id="27652" creationId="{00000000-0000-0000-0000-000000000000}"/>
          </ac:spMkLst>
        </pc:spChg>
      </pc:sldChg>
      <pc:sldChg chg="addSp modSp mod">
        <pc:chgData name="Jimmy Gilbert" userId="0212c120946023de" providerId="LiveId" clId="{9E84EF85-2E56-4097-842B-AC8D572A31C8}" dt="2021-07-28T12:41:18.762" v="1648" actId="122"/>
        <pc:sldMkLst>
          <pc:docMk/>
          <pc:sldMk cId="495964328" sldId="424"/>
        </pc:sldMkLst>
        <pc:spChg chg="mod">
          <ac:chgData name="Jimmy Gilbert" userId="0212c120946023de" providerId="LiveId" clId="{9E84EF85-2E56-4097-842B-AC8D572A31C8}" dt="2021-07-26T13:06:24.921" v="0"/>
          <ac:spMkLst>
            <pc:docMk/>
            <pc:sldMk cId="495964328" sldId="424"/>
            <ac:spMk id="2" creationId="{00000000-0000-0000-0000-000000000000}"/>
          </ac:spMkLst>
        </pc:spChg>
        <pc:spChg chg="mod">
          <ac:chgData name="Jimmy Gilbert" userId="0212c120946023de" providerId="LiveId" clId="{9E84EF85-2E56-4097-842B-AC8D572A31C8}" dt="2021-07-26T13:06:24.921" v="0"/>
          <ac:spMkLst>
            <pc:docMk/>
            <pc:sldMk cId="495964328" sldId="424"/>
            <ac:spMk id="3" creationId="{00000000-0000-0000-0000-000000000000}"/>
          </ac:spMkLst>
        </pc:spChg>
        <pc:spChg chg="mod">
          <ac:chgData name="Jimmy Gilbert" userId="0212c120946023de" providerId="LiveId" clId="{9E84EF85-2E56-4097-842B-AC8D572A31C8}" dt="2021-07-26T13:06:24.921" v="0"/>
          <ac:spMkLst>
            <pc:docMk/>
            <pc:sldMk cId="495964328" sldId="424"/>
            <ac:spMk id="4" creationId="{00000000-0000-0000-0000-000000000000}"/>
          </ac:spMkLst>
        </pc:spChg>
        <pc:spChg chg="mod">
          <ac:chgData name="Jimmy Gilbert" userId="0212c120946023de" providerId="LiveId" clId="{9E84EF85-2E56-4097-842B-AC8D572A31C8}" dt="2021-07-28T12:41:18.762" v="1648" actId="122"/>
          <ac:spMkLst>
            <pc:docMk/>
            <pc:sldMk cId="495964328" sldId="424"/>
            <ac:spMk id="5" creationId="{00000000-0000-0000-0000-000000000000}"/>
          </ac:spMkLst>
        </pc:spChg>
        <pc:spChg chg="mod">
          <ac:chgData name="Jimmy Gilbert" userId="0212c120946023de" providerId="LiveId" clId="{9E84EF85-2E56-4097-842B-AC8D572A31C8}" dt="2021-07-26T13:20:55.888" v="356"/>
          <ac:spMkLst>
            <pc:docMk/>
            <pc:sldMk cId="495964328" sldId="424"/>
            <ac:spMk id="7" creationId="{00000000-0000-0000-0000-000000000000}"/>
          </ac:spMkLst>
        </pc:spChg>
        <pc:picChg chg="add mod">
          <ac:chgData name="Jimmy Gilbert" userId="0212c120946023de" providerId="LiveId" clId="{9E84EF85-2E56-4097-842B-AC8D572A31C8}" dt="2021-07-28T12:41:15.496" v="1647" actId="1076"/>
          <ac:picMkLst>
            <pc:docMk/>
            <pc:sldMk cId="495964328" sldId="424"/>
            <ac:picMk id="8" creationId="{C8853084-13D8-4571-8B7C-E9D342680C79}"/>
          </ac:picMkLst>
        </pc:picChg>
      </pc:sldChg>
      <pc:sldChg chg="addSp modSp mod modAnim">
        <pc:chgData name="Jimmy Gilbert" userId="0212c120946023de" providerId="LiveId" clId="{9E84EF85-2E56-4097-842B-AC8D572A31C8}" dt="2021-07-28T12:50:42.600" v="1934"/>
        <pc:sldMkLst>
          <pc:docMk/>
          <pc:sldMk cId="1143138169" sldId="425"/>
        </pc:sldMkLst>
        <pc:spChg chg="mod">
          <ac:chgData name="Jimmy Gilbert" userId="0212c120946023de" providerId="LiveId" clId="{9E84EF85-2E56-4097-842B-AC8D572A31C8}" dt="2021-07-26T13:06:24.921" v="0"/>
          <ac:spMkLst>
            <pc:docMk/>
            <pc:sldMk cId="1143138169" sldId="425"/>
            <ac:spMk id="2" creationId="{00000000-0000-0000-0000-000000000000}"/>
          </ac:spMkLst>
        </pc:spChg>
        <pc:spChg chg="mod">
          <ac:chgData name="Jimmy Gilbert" userId="0212c120946023de" providerId="LiveId" clId="{9E84EF85-2E56-4097-842B-AC8D572A31C8}" dt="2021-07-26T13:06:24.921" v="0"/>
          <ac:spMkLst>
            <pc:docMk/>
            <pc:sldMk cId="1143138169" sldId="425"/>
            <ac:spMk id="3" creationId="{00000000-0000-0000-0000-000000000000}"/>
          </ac:spMkLst>
        </pc:spChg>
        <pc:spChg chg="mod">
          <ac:chgData name="Jimmy Gilbert" userId="0212c120946023de" providerId="LiveId" clId="{9E84EF85-2E56-4097-842B-AC8D572A31C8}" dt="2021-07-26T13:06:24.921" v="0"/>
          <ac:spMkLst>
            <pc:docMk/>
            <pc:sldMk cId="1143138169" sldId="425"/>
            <ac:spMk id="4" creationId="{00000000-0000-0000-0000-000000000000}"/>
          </ac:spMkLst>
        </pc:spChg>
        <pc:spChg chg="mod">
          <ac:chgData name="Jimmy Gilbert" userId="0212c120946023de" providerId="LiveId" clId="{9E84EF85-2E56-4097-842B-AC8D572A31C8}" dt="2021-07-26T13:06:24.921" v="0"/>
          <ac:spMkLst>
            <pc:docMk/>
            <pc:sldMk cId="1143138169" sldId="425"/>
            <ac:spMk id="5" creationId="{00000000-0000-0000-0000-000000000000}"/>
          </ac:spMkLst>
        </pc:spChg>
        <pc:spChg chg="mod">
          <ac:chgData name="Jimmy Gilbert" userId="0212c120946023de" providerId="LiveId" clId="{9E84EF85-2E56-4097-842B-AC8D572A31C8}" dt="2021-07-26T13:06:24.921" v="0"/>
          <ac:spMkLst>
            <pc:docMk/>
            <pc:sldMk cId="1143138169" sldId="425"/>
            <ac:spMk id="27652" creationId="{00000000-0000-0000-0000-000000000000}"/>
          </ac:spMkLst>
        </pc:spChg>
        <pc:picChg chg="add mod">
          <ac:chgData name="Jimmy Gilbert" userId="0212c120946023de" providerId="LiveId" clId="{9E84EF85-2E56-4097-842B-AC8D572A31C8}" dt="2021-07-28T12:39:20.797" v="1463" actId="1076"/>
          <ac:picMkLst>
            <pc:docMk/>
            <pc:sldMk cId="1143138169" sldId="425"/>
            <ac:picMk id="7" creationId="{673C345E-3407-43FB-9237-E7757D999F40}"/>
          </ac:picMkLst>
        </pc:picChg>
      </pc:sldChg>
      <pc:sldChg chg="addSp modSp mod">
        <pc:chgData name="Jimmy Gilbert" userId="0212c120946023de" providerId="LiveId" clId="{9E84EF85-2E56-4097-842B-AC8D572A31C8}" dt="2021-07-27T21:32:21.542" v="1263" actId="20577"/>
        <pc:sldMkLst>
          <pc:docMk/>
          <pc:sldMk cId="1465094402" sldId="426"/>
        </pc:sldMkLst>
        <pc:spChg chg="mod">
          <ac:chgData name="Jimmy Gilbert" userId="0212c120946023de" providerId="LiveId" clId="{9E84EF85-2E56-4097-842B-AC8D572A31C8}" dt="2021-07-26T13:20:48.129" v="355" actId="20577"/>
          <ac:spMkLst>
            <pc:docMk/>
            <pc:sldMk cId="1465094402" sldId="426"/>
            <ac:spMk id="5" creationId="{00000000-0000-0000-0000-000000000000}"/>
          </ac:spMkLst>
        </pc:spChg>
        <pc:spChg chg="mod">
          <ac:chgData name="Jimmy Gilbert" userId="0212c120946023de" providerId="LiveId" clId="{9E84EF85-2E56-4097-842B-AC8D572A31C8}" dt="2021-07-27T21:32:21.542" v="1263" actId="20577"/>
          <ac:spMkLst>
            <pc:docMk/>
            <pc:sldMk cId="1465094402" sldId="426"/>
            <ac:spMk id="9217" creationId="{00000000-0000-0000-0000-000000000000}"/>
          </ac:spMkLst>
        </pc:spChg>
        <pc:picChg chg="add mod">
          <ac:chgData name="Jimmy Gilbert" userId="0212c120946023de" providerId="LiveId" clId="{9E84EF85-2E56-4097-842B-AC8D572A31C8}" dt="2021-07-26T13:12:58.196" v="92" actId="1076"/>
          <ac:picMkLst>
            <pc:docMk/>
            <pc:sldMk cId="1465094402" sldId="426"/>
            <ac:picMk id="4" creationId="{6AEB041D-249C-4EB5-AF40-A38E13268E76}"/>
          </ac:picMkLst>
        </pc:picChg>
      </pc:sldChg>
      <pc:sldChg chg="addSp delSp modSp del mod">
        <pc:chgData name="Jimmy Gilbert" userId="0212c120946023de" providerId="LiveId" clId="{9E84EF85-2E56-4097-842B-AC8D572A31C8}" dt="2021-07-28T12:35:21.299" v="1434" actId="47"/>
        <pc:sldMkLst>
          <pc:docMk/>
          <pc:sldMk cId="2530438231" sldId="427"/>
        </pc:sldMkLst>
        <pc:spChg chg="mod">
          <ac:chgData name="Jimmy Gilbert" userId="0212c120946023de" providerId="LiveId" clId="{9E84EF85-2E56-4097-842B-AC8D572A31C8}" dt="2021-07-26T13:06:24.921" v="0"/>
          <ac:spMkLst>
            <pc:docMk/>
            <pc:sldMk cId="2530438231" sldId="427"/>
            <ac:spMk id="9" creationId="{00000000-0000-0000-0000-000000000000}"/>
          </ac:spMkLst>
        </pc:spChg>
        <pc:picChg chg="add del mod">
          <ac:chgData name="Jimmy Gilbert" userId="0212c120946023de" providerId="LiveId" clId="{9E84EF85-2E56-4097-842B-AC8D572A31C8}" dt="2021-07-28T12:35:19.814" v="1433" actId="21"/>
          <ac:picMkLst>
            <pc:docMk/>
            <pc:sldMk cId="2530438231" sldId="427"/>
            <ac:picMk id="3" creationId="{2731893F-DBD0-4145-AE4D-90C2ACED3DFA}"/>
          </ac:picMkLst>
        </pc:picChg>
      </pc:sldChg>
      <pc:sldChg chg="addSp modSp add mod modAnim">
        <pc:chgData name="Jimmy Gilbert" userId="0212c120946023de" providerId="LiveId" clId="{9E84EF85-2E56-4097-842B-AC8D572A31C8}" dt="2021-07-28T12:45:04.336" v="1853"/>
        <pc:sldMkLst>
          <pc:docMk/>
          <pc:sldMk cId="2034892359" sldId="428"/>
        </pc:sldMkLst>
        <pc:spChg chg="mod">
          <ac:chgData name="Jimmy Gilbert" userId="0212c120946023de" providerId="LiveId" clId="{9E84EF85-2E56-4097-842B-AC8D572A31C8}" dt="2021-07-26T13:24:10.175" v="369"/>
          <ac:spMkLst>
            <pc:docMk/>
            <pc:sldMk cId="2034892359" sldId="428"/>
            <ac:spMk id="3" creationId="{00000000-0000-0000-0000-000000000000}"/>
          </ac:spMkLst>
        </pc:spChg>
        <pc:spChg chg="mod">
          <ac:chgData name="Jimmy Gilbert" userId="0212c120946023de" providerId="LiveId" clId="{9E84EF85-2E56-4097-842B-AC8D572A31C8}" dt="2021-07-26T13:25:52.329" v="409" actId="20577"/>
          <ac:spMkLst>
            <pc:docMk/>
            <pc:sldMk cId="2034892359" sldId="428"/>
            <ac:spMk id="4" creationId="{00000000-0000-0000-0000-000000000000}"/>
          </ac:spMkLst>
        </pc:spChg>
        <pc:spChg chg="mod">
          <ac:chgData name="Jimmy Gilbert" userId="0212c120946023de" providerId="LiveId" clId="{9E84EF85-2E56-4097-842B-AC8D572A31C8}" dt="2021-07-26T13:17:23.675" v="239"/>
          <ac:spMkLst>
            <pc:docMk/>
            <pc:sldMk cId="2034892359" sldId="428"/>
            <ac:spMk id="5" creationId="{00000000-0000-0000-0000-000000000000}"/>
          </ac:spMkLst>
        </pc:spChg>
        <pc:spChg chg="mod">
          <ac:chgData name="Jimmy Gilbert" userId="0212c120946023de" providerId="LiveId" clId="{9E84EF85-2E56-4097-842B-AC8D572A31C8}" dt="2021-07-26T13:24:10.175" v="369"/>
          <ac:spMkLst>
            <pc:docMk/>
            <pc:sldMk cId="2034892359" sldId="428"/>
            <ac:spMk id="6" creationId="{00000000-0000-0000-0000-000000000000}"/>
          </ac:spMkLst>
        </pc:spChg>
        <pc:spChg chg="mod">
          <ac:chgData name="Jimmy Gilbert" userId="0212c120946023de" providerId="LiveId" clId="{9E84EF85-2E56-4097-842B-AC8D572A31C8}" dt="2021-07-26T13:24:10.175" v="369"/>
          <ac:spMkLst>
            <pc:docMk/>
            <pc:sldMk cId="2034892359" sldId="428"/>
            <ac:spMk id="7" creationId="{00000000-0000-0000-0000-000000000000}"/>
          </ac:spMkLst>
        </pc:spChg>
        <pc:picChg chg="add mod">
          <ac:chgData name="Jimmy Gilbert" userId="0212c120946023de" providerId="LiveId" clId="{9E84EF85-2E56-4097-842B-AC8D572A31C8}" dt="2021-07-26T13:20:38.825" v="354" actId="1076"/>
          <ac:picMkLst>
            <pc:docMk/>
            <pc:sldMk cId="2034892359" sldId="428"/>
            <ac:picMk id="1026" creationId="{1F52DDB1-6991-4A8F-8606-EAA161EFB6C9}"/>
          </ac:picMkLst>
        </pc:picChg>
      </pc:sldChg>
      <pc:sldChg chg="addSp delSp modSp add mod modAnim">
        <pc:chgData name="Jimmy Gilbert" userId="0212c120946023de" providerId="LiveId" clId="{9E84EF85-2E56-4097-842B-AC8D572A31C8}" dt="2021-07-28T12:45:09.994" v="1854"/>
        <pc:sldMkLst>
          <pc:docMk/>
          <pc:sldMk cId="282751531" sldId="429"/>
        </pc:sldMkLst>
        <pc:spChg chg="mod">
          <ac:chgData name="Jimmy Gilbert" userId="0212c120946023de" providerId="LiveId" clId="{9E84EF85-2E56-4097-842B-AC8D572A31C8}" dt="2021-07-26T13:26:15.625" v="415"/>
          <ac:spMkLst>
            <pc:docMk/>
            <pc:sldMk cId="282751531" sldId="429"/>
            <ac:spMk id="2" creationId="{00000000-0000-0000-0000-000000000000}"/>
          </ac:spMkLst>
        </pc:spChg>
        <pc:spChg chg="mod">
          <ac:chgData name="Jimmy Gilbert" userId="0212c120946023de" providerId="LiveId" clId="{9E84EF85-2E56-4097-842B-AC8D572A31C8}" dt="2021-07-28T12:44:23.279" v="1848" actId="15"/>
          <ac:spMkLst>
            <pc:docMk/>
            <pc:sldMk cId="282751531" sldId="429"/>
            <ac:spMk id="4" creationId="{00000000-0000-0000-0000-000000000000}"/>
          </ac:spMkLst>
        </pc:spChg>
        <pc:spChg chg="mod">
          <ac:chgData name="Jimmy Gilbert" userId="0212c120946023de" providerId="LiveId" clId="{9E84EF85-2E56-4097-842B-AC8D572A31C8}" dt="2021-07-28T12:42:22.619" v="1690" actId="20577"/>
          <ac:spMkLst>
            <pc:docMk/>
            <pc:sldMk cId="282751531" sldId="429"/>
            <ac:spMk id="5" creationId="{00000000-0000-0000-0000-000000000000}"/>
          </ac:spMkLst>
        </pc:spChg>
        <pc:picChg chg="add mod">
          <ac:chgData name="Jimmy Gilbert" userId="0212c120946023de" providerId="LiveId" clId="{9E84EF85-2E56-4097-842B-AC8D572A31C8}" dt="2021-07-28T12:44:27.294" v="1849" actId="1076"/>
          <ac:picMkLst>
            <pc:docMk/>
            <pc:sldMk cId="282751531" sldId="429"/>
            <ac:picMk id="9" creationId="{81BE5934-0627-4E50-98E3-15DFDC861241}"/>
          </ac:picMkLst>
        </pc:picChg>
        <pc:picChg chg="del">
          <ac:chgData name="Jimmy Gilbert" userId="0212c120946023de" providerId="LiveId" clId="{9E84EF85-2E56-4097-842B-AC8D572A31C8}" dt="2021-07-28T12:42:25.727" v="1691" actId="478"/>
          <ac:picMkLst>
            <pc:docMk/>
            <pc:sldMk cId="282751531" sldId="429"/>
            <ac:picMk id="1026" creationId="{1F52DDB1-6991-4A8F-8606-EAA161EFB6C9}"/>
          </ac:picMkLst>
        </pc:picChg>
      </pc:sldChg>
      <pc:sldChg chg="addSp delSp modSp add mod modClrScheme modAnim chgLayout">
        <pc:chgData name="Jimmy Gilbert" userId="0212c120946023de" providerId="LiveId" clId="{9E84EF85-2E56-4097-842B-AC8D572A31C8}" dt="2021-07-28T12:45:35.574" v="1859"/>
        <pc:sldMkLst>
          <pc:docMk/>
          <pc:sldMk cId="2311654000" sldId="430"/>
        </pc:sldMkLst>
        <pc:spChg chg="mod ord">
          <ac:chgData name="Jimmy Gilbert" userId="0212c120946023de" providerId="LiveId" clId="{9E84EF85-2E56-4097-842B-AC8D572A31C8}" dt="2021-07-26T13:28:00.353" v="429" actId="700"/>
          <ac:spMkLst>
            <pc:docMk/>
            <pc:sldMk cId="2311654000" sldId="430"/>
            <ac:spMk id="2" creationId="{00000000-0000-0000-0000-000000000000}"/>
          </ac:spMkLst>
        </pc:spChg>
        <pc:spChg chg="mod ord">
          <ac:chgData name="Jimmy Gilbert" userId="0212c120946023de" providerId="LiveId" clId="{9E84EF85-2E56-4097-842B-AC8D572A31C8}" dt="2021-07-26T13:28:00.353" v="429" actId="700"/>
          <ac:spMkLst>
            <pc:docMk/>
            <pc:sldMk cId="2311654000" sldId="430"/>
            <ac:spMk id="3" creationId="{00000000-0000-0000-0000-000000000000}"/>
          </ac:spMkLst>
        </pc:spChg>
        <pc:spChg chg="mod ord">
          <ac:chgData name="Jimmy Gilbert" userId="0212c120946023de" providerId="LiveId" clId="{9E84EF85-2E56-4097-842B-AC8D572A31C8}" dt="2021-07-26T13:30:50.556" v="467" actId="5793"/>
          <ac:spMkLst>
            <pc:docMk/>
            <pc:sldMk cId="2311654000" sldId="430"/>
            <ac:spMk id="4" creationId="{00000000-0000-0000-0000-000000000000}"/>
          </ac:spMkLst>
        </pc:spChg>
        <pc:spChg chg="mod ord">
          <ac:chgData name="Jimmy Gilbert" userId="0212c120946023de" providerId="LiveId" clId="{9E84EF85-2E56-4097-842B-AC8D572A31C8}" dt="2021-07-26T13:30:46.872" v="465" actId="5793"/>
          <ac:spMkLst>
            <pc:docMk/>
            <pc:sldMk cId="2311654000" sldId="430"/>
            <ac:spMk id="5" creationId="{00000000-0000-0000-0000-000000000000}"/>
          </ac:spMkLst>
        </pc:spChg>
        <pc:spChg chg="mod ord">
          <ac:chgData name="Jimmy Gilbert" userId="0212c120946023de" providerId="LiveId" clId="{9E84EF85-2E56-4097-842B-AC8D572A31C8}" dt="2021-07-26T13:28:00.353" v="429" actId="700"/>
          <ac:spMkLst>
            <pc:docMk/>
            <pc:sldMk cId="2311654000" sldId="430"/>
            <ac:spMk id="6" creationId="{00000000-0000-0000-0000-000000000000}"/>
          </ac:spMkLst>
        </pc:spChg>
        <pc:spChg chg="mod ord">
          <ac:chgData name="Jimmy Gilbert" userId="0212c120946023de" providerId="LiveId" clId="{9E84EF85-2E56-4097-842B-AC8D572A31C8}" dt="2021-07-26T13:28:00.353" v="429" actId="700"/>
          <ac:spMkLst>
            <pc:docMk/>
            <pc:sldMk cId="2311654000" sldId="430"/>
            <ac:spMk id="7" creationId="{00000000-0000-0000-0000-000000000000}"/>
          </ac:spMkLst>
        </pc:spChg>
        <pc:spChg chg="add mod">
          <ac:chgData name="Jimmy Gilbert" userId="0212c120946023de" providerId="LiveId" clId="{9E84EF85-2E56-4097-842B-AC8D572A31C8}" dt="2021-07-26T13:30:59.559" v="469" actId="14100"/>
          <ac:spMkLst>
            <pc:docMk/>
            <pc:sldMk cId="2311654000" sldId="430"/>
            <ac:spMk id="10" creationId="{506916BC-1206-4AB4-86CA-913FFEBAA42D}"/>
          </ac:spMkLst>
        </pc:spChg>
        <pc:spChg chg="mod ord">
          <ac:chgData name="Jimmy Gilbert" userId="0212c120946023de" providerId="LiveId" clId="{9E84EF85-2E56-4097-842B-AC8D572A31C8}" dt="2021-07-26T13:28:00.353" v="429" actId="700"/>
          <ac:spMkLst>
            <pc:docMk/>
            <pc:sldMk cId="2311654000" sldId="430"/>
            <ac:spMk id="20483" creationId="{00000000-0000-0000-0000-000000000000}"/>
          </ac:spMkLst>
        </pc:spChg>
        <pc:picChg chg="add mod">
          <ac:chgData name="Jimmy Gilbert" userId="0212c120946023de" providerId="LiveId" clId="{9E84EF85-2E56-4097-842B-AC8D572A31C8}" dt="2021-07-26T13:30:54.816" v="468" actId="1076"/>
          <ac:picMkLst>
            <pc:docMk/>
            <pc:sldMk cId="2311654000" sldId="430"/>
            <ac:picMk id="11" creationId="{BC984C84-AA7F-469A-8703-17F90F0F832D}"/>
          </ac:picMkLst>
        </pc:picChg>
        <pc:picChg chg="add mod">
          <ac:chgData name="Jimmy Gilbert" userId="0212c120946023de" providerId="LiveId" clId="{9E84EF85-2E56-4097-842B-AC8D572A31C8}" dt="2021-07-26T13:30:42.662" v="463" actId="1076"/>
          <ac:picMkLst>
            <pc:docMk/>
            <pc:sldMk cId="2311654000" sldId="430"/>
            <ac:picMk id="12" creationId="{DADE71C8-2843-4CF9-9392-E15798372C54}"/>
          </ac:picMkLst>
        </pc:picChg>
        <pc:picChg chg="del">
          <ac:chgData name="Jimmy Gilbert" userId="0212c120946023de" providerId="LiveId" clId="{9E84EF85-2E56-4097-842B-AC8D572A31C8}" dt="2021-07-26T13:26:56.986" v="423" actId="478"/>
          <ac:picMkLst>
            <pc:docMk/>
            <pc:sldMk cId="2311654000" sldId="430"/>
            <ac:picMk id="1026" creationId="{1F52DDB1-6991-4A8F-8606-EAA161EFB6C9}"/>
          </ac:picMkLst>
        </pc:picChg>
      </pc:sldChg>
      <pc:sldChg chg="addSp delSp modSp add mod ord modClrScheme delAnim modAnim chgLayout">
        <pc:chgData name="Jimmy Gilbert" userId="0212c120946023de" providerId="LiveId" clId="{9E84EF85-2E56-4097-842B-AC8D572A31C8}" dt="2021-07-28T12:45:41.391" v="1860"/>
        <pc:sldMkLst>
          <pc:docMk/>
          <pc:sldMk cId="3333129176" sldId="431"/>
        </pc:sldMkLst>
        <pc:spChg chg="mod ord">
          <ac:chgData name="Jimmy Gilbert" userId="0212c120946023de" providerId="LiveId" clId="{9E84EF85-2E56-4097-842B-AC8D572A31C8}" dt="2021-07-26T13:31:33.171" v="476" actId="700"/>
          <ac:spMkLst>
            <pc:docMk/>
            <pc:sldMk cId="3333129176" sldId="431"/>
            <ac:spMk id="2" creationId="{00000000-0000-0000-0000-000000000000}"/>
          </ac:spMkLst>
        </pc:spChg>
        <pc:spChg chg="mod ord">
          <ac:chgData name="Jimmy Gilbert" userId="0212c120946023de" providerId="LiveId" clId="{9E84EF85-2E56-4097-842B-AC8D572A31C8}" dt="2021-07-26T13:31:33.171" v="476" actId="700"/>
          <ac:spMkLst>
            <pc:docMk/>
            <pc:sldMk cId="3333129176" sldId="431"/>
            <ac:spMk id="3" creationId="{00000000-0000-0000-0000-000000000000}"/>
          </ac:spMkLst>
        </pc:spChg>
        <pc:spChg chg="mod ord">
          <ac:chgData name="Jimmy Gilbert" userId="0212c120946023de" providerId="LiveId" clId="{9E84EF85-2E56-4097-842B-AC8D572A31C8}" dt="2021-07-26T13:35:18.280" v="563" actId="20577"/>
          <ac:spMkLst>
            <pc:docMk/>
            <pc:sldMk cId="3333129176" sldId="431"/>
            <ac:spMk id="4" creationId="{00000000-0000-0000-0000-000000000000}"/>
          </ac:spMkLst>
        </pc:spChg>
        <pc:spChg chg="del mod ord">
          <ac:chgData name="Jimmy Gilbert" userId="0212c120946023de" providerId="LiveId" clId="{9E84EF85-2E56-4097-842B-AC8D572A31C8}" dt="2021-07-26T13:31:36.538" v="477" actId="478"/>
          <ac:spMkLst>
            <pc:docMk/>
            <pc:sldMk cId="3333129176" sldId="431"/>
            <ac:spMk id="5" creationId="{00000000-0000-0000-0000-000000000000}"/>
          </ac:spMkLst>
        </pc:spChg>
        <pc:spChg chg="mod ord">
          <ac:chgData name="Jimmy Gilbert" userId="0212c120946023de" providerId="LiveId" clId="{9E84EF85-2E56-4097-842B-AC8D572A31C8}" dt="2021-07-26T13:31:33.171" v="476" actId="700"/>
          <ac:spMkLst>
            <pc:docMk/>
            <pc:sldMk cId="3333129176" sldId="431"/>
            <ac:spMk id="6" creationId="{00000000-0000-0000-0000-000000000000}"/>
          </ac:spMkLst>
        </pc:spChg>
        <pc:spChg chg="mod ord">
          <ac:chgData name="Jimmy Gilbert" userId="0212c120946023de" providerId="LiveId" clId="{9E84EF85-2E56-4097-842B-AC8D572A31C8}" dt="2021-07-26T13:31:33.171" v="476" actId="700"/>
          <ac:spMkLst>
            <pc:docMk/>
            <pc:sldMk cId="3333129176" sldId="431"/>
            <ac:spMk id="7" creationId="{00000000-0000-0000-0000-000000000000}"/>
          </ac:spMkLst>
        </pc:spChg>
        <pc:spChg chg="mod ord">
          <ac:chgData name="Jimmy Gilbert" userId="0212c120946023de" providerId="LiveId" clId="{9E84EF85-2E56-4097-842B-AC8D572A31C8}" dt="2021-07-26T13:31:33.171" v="476" actId="700"/>
          <ac:spMkLst>
            <pc:docMk/>
            <pc:sldMk cId="3333129176" sldId="431"/>
            <ac:spMk id="20483" creationId="{00000000-0000-0000-0000-000000000000}"/>
          </ac:spMkLst>
        </pc:spChg>
        <pc:picChg chg="add mod">
          <ac:chgData name="Jimmy Gilbert" userId="0212c120946023de" providerId="LiveId" clId="{9E84EF85-2E56-4097-842B-AC8D572A31C8}" dt="2021-07-26T13:34:52.783" v="526" actId="1076"/>
          <ac:picMkLst>
            <pc:docMk/>
            <pc:sldMk cId="3333129176" sldId="431"/>
            <ac:picMk id="9" creationId="{E52B559D-912E-43B2-9A3A-58E827841FF4}"/>
          </ac:picMkLst>
        </pc:picChg>
        <pc:picChg chg="del">
          <ac:chgData name="Jimmy Gilbert" userId="0212c120946023de" providerId="LiveId" clId="{9E84EF85-2E56-4097-842B-AC8D572A31C8}" dt="2021-07-26T13:31:44.093" v="478" actId="478"/>
          <ac:picMkLst>
            <pc:docMk/>
            <pc:sldMk cId="3333129176" sldId="431"/>
            <ac:picMk id="1026" creationId="{1F52DDB1-6991-4A8F-8606-EAA161EFB6C9}"/>
          </ac:picMkLst>
        </pc:picChg>
      </pc:sldChg>
      <pc:sldChg chg="addSp modSp add mod">
        <pc:chgData name="Jimmy Gilbert" userId="0212c120946023de" providerId="LiveId" clId="{9E84EF85-2E56-4097-842B-AC8D572A31C8}" dt="2021-07-28T12:36:14.327" v="1443" actId="1076"/>
        <pc:sldMkLst>
          <pc:docMk/>
          <pc:sldMk cId="67116634" sldId="432"/>
        </pc:sldMkLst>
        <pc:spChg chg="mod">
          <ac:chgData name="Jimmy Gilbert" userId="0212c120946023de" providerId="LiveId" clId="{9E84EF85-2E56-4097-842B-AC8D572A31C8}" dt="2021-07-28T12:36:04.119" v="1442" actId="122"/>
          <ac:spMkLst>
            <pc:docMk/>
            <pc:sldMk cId="67116634" sldId="432"/>
            <ac:spMk id="2" creationId="{00000000-0000-0000-0000-000000000000}"/>
          </ac:spMkLst>
        </pc:spChg>
        <pc:picChg chg="add mod">
          <ac:chgData name="Jimmy Gilbert" userId="0212c120946023de" providerId="LiveId" clId="{9E84EF85-2E56-4097-842B-AC8D572A31C8}" dt="2021-07-28T12:36:14.327" v="1443" actId="1076"/>
          <ac:picMkLst>
            <pc:docMk/>
            <pc:sldMk cId="67116634" sldId="432"/>
            <ac:picMk id="4" creationId="{D2910263-EE83-494F-9974-59EE4F0B2923}"/>
          </ac:picMkLst>
        </pc:picChg>
      </pc:sldChg>
      <pc:sldChg chg="modSp new mod modAnim">
        <pc:chgData name="Jimmy Gilbert" userId="0212c120946023de" providerId="LiveId" clId="{9E84EF85-2E56-4097-842B-AC8D572A31C8}" dt="2021-07-28T12:45:57.901" v="1862" actId="14"/>
        <pc:sldMkLst>
          <pc:docMk/>
          <pc:sldMk cId="337806690" sldId="433"/>
        </pc:sldMkLst>
        <pc:spChg chg="mod">
          <ac:chgData name="Jimmy Gilbert" userId="0212c120946023de" providerId="LiveId" clId="{9E84EF85-2E56-4097-842B-AC8D572A31C8}" dt="2021-07-28T12:45:57.901" v="1862" actId="14"/>
          <ac:spMkLst>
            <pc:docMk/>
            <pc:sldMk cId="337806690" sldId="433"/>
            <ac:spMk id="2" creationId="{C29DF7B2-D565-485C-A91B-DD2B82E8045B}"/>
          </ac:spMkLst>
        </pc:spChg>
        <pc:spChg chg="mod">
          <ac:chgData name="Jimmy Gilbert" userId="0212c120946023de" providerId="LiveId" clId="{9E84EF85-2E56-4097-842B-AC8D572A31C8}" dt="2021-07-26T13:37:04.267" v="604"/>
          <ac:spMkLst>
            <pc:docMk/>
            <pc:sldMk cId="337806690" sldId="433"/>
            <ac:spMk id="3" creationId="{A8E20EF3-933F-4B36-BDAD-ADAFAF17E062}"/>
          </ac:spMkLst>
        </pc:spChg>
        <pc:spChg chg="mod">
          <ac:chgData name="Jimmy Gilbert" userId="0212c120946023de" providerId="LiveId" clId="{9E84EF85-2E56-4097-842B-AC8D572A31C8}" dt="2021-07-26T13:37:18.036" v="626" actId="20577"/>
          <ac:spMkLst>
            <pc:docMk/>
            <pc:sldMk cId="337806690" sldId="433"/>
            <ac:spMk id="4" creationId="{C4F1126A-C9E5-44C5-9262-E77BDEC684F6}"/>
          </ac:spMkLst>
        </pc:spChg>
        <pc:spChg chg="mod">
          <ac:chgData name="Jimmy Gilbert" userId="0212c120946023de" providerId="LiveId" clId="{9E84EF85-2E56-4097-842B-AC8D572A31C8}" dt="2021-07-26T13:36:46.501" v="601" actId="20577"/>
          <ac:spMkLst>
            <pc:docMk/>
            <pc:sldMk cId="337806690" sldId="433"/>
            <ac:spMk id="5" creationId="{6C6C4CCE-2681-4B3A-90B5-35DCD510D7BC}"/>
          </ac:spMkLst>
        </pc:spChg>
      </pc:sldChg>
      <pc:sldChg chg="addSp delSp modSp add mod">
        <pc:chgData name="Jimmy Gilbert" userId="0212c120946023de" providerId="LiveId" clId="{9E84EF85-2E56-4097-842B-AC8D572A31C8}" dt="2021-07-28T12:38:10.456" v="1457" actId="122"/>
        <pc:sldMkLst>
          <pc:docMk/>
          <pc:sldMk cId="3992040304" sldId="434"/>
        </pc:sldMkLst>
        <pc:spChg chg="mod">
          <ac:chgData name="Jimmy Gilbert" userId="0212c120946023de" providerId="LiveId" clId="{9E84EF85-2E56-4097-842B-AC8D572A31C8}" dt="2021-07-28T12:38:10.456" v="1457" actId="122"/>
          <ac:spMkLst>
            <pc:docMk/>
            <pc:sldMk cId="3992040304" sldId="434"/>
            <ac:spMk id="2" creationId="{00000000-0000-0000-0000-000000000000}"/>
          </ac:spMkLst>
        </pc:spChg>
        <pc:picChg chg="add del mod">
          <ac:chgData name="Jimmy Gilbert" userId="0212c120946023de" providerId="LiveId" clId="{9E84EF85-2E56-4097-842B-AC8D572A31C8}" dt="2021-07-28T12:34:58.081" v="1429"/>
          <ac:picMkLst>
            <pc:docMk/>
            <pc:sldMk cId="3992040304" sldId="434"/>
            <ac:picMk id="4" creationId="{A66EE972-9EF6-425E-9FDC-CE8D5B96AD73}"/>
          </ac:picMkLst>
        </pc:picChg>
        <pc:picChg chg="add mod">
          <ac:chgData name="Jimmy Gilbert" userId="0212c120946023de" providerId="LiveId" clId="{9E84EF85-2E56-4097-842B-AC8D572A31C8}" dt="2021-07-28T12:38:04.699" v="1456" actId="1076"/>
          <ac:picMkLst>
            <pc:docMk/>
            <pc:sldMk cId="3992040304" sldId="434"/>
            <ac:picMk id="6" creationId="{FDBC2413-2BB7-4C18-81DE-AAA96861EDB1}"/>
          </ac:picMkLst>
        </pc:picChg>
      </pc:sldChg>
      <pc:sldChg chg="modSp add del mod">
        <pc:chgData name="Jimmy Gilbert" userId="0212c120946023de" providerId="LiveId" clId="{9E84EF85-2E56-4097-842B-AC8D572A31C8}" dt="2021-07-28T12:34:09.195" v="1425" actId="47"/>
        <pc:sldMkLst>
          <pc:docMk/>
          <pc:sldMk cId="1057860484" sldId="435"/>
        </pc:sldMkLst>
        <pc:spChg chg="mod">
          <ac:chgData name="Jimmy Gilbert" userId="0212c120946023de" providerId="LiveId" clId="{9E84EF85-2E56-4097-842B-AC8D572A31C8}" dt="2021-07-28T12:33:36.886" v="1421"/>
          <ac:spMkLst>
            <pc:docMk/>
            <pc:sldMk cId="1057860484" sldId="435"/>
            <ac:spMk id="2" creationId="{00000000-0000-0000-0000-000000000000}"/>
          </ac:spMkLst>
        </pc:spChg>
      </pc:sldChg>
      <pc:sldChg chg="addSp modSp add mod">
        <pc:chgData name="Jimmy Gilbert" userId="0212c120946023de" providerId="LiveId" clId="{9E84EF85-2E56-4097-842B-AC8D572A31C8}" dt="2021-07-28T12:37:19.400" v="1450" actId="122"/>
        <pc:sldMkLst>
          <pc:docMk/>
          <pc:sldMk cId="1179092956" sldId="436"/>
        </pc:sldMkLst>
        <pc:spChg chg="mod">
          <ac:chgData name="Jimmy Gilbert" userId="0212c120946023de" providerId="LiveId" clId="{9E84EF85-2E56-4097-842B-AC8D572A31C8}" dt="2021-07-28T12:37:19.400" v="1450" actId="122"/>
          <ac:spMkLst>
            <pc:docMk/>
            <pc:sldMk cId="1179092956" sldId="436"/>
            <ac:spMk id="2" creationId="{00000000-0000-0000-0000-000000000000}"/>
          </ac:spMkLst>
        </pc:spChg>
        <pc:picChg chg="add mod">
          <ac:chgData name="Jimmy Gilbert" userId="0212c120946023de" providerId="LiveId" clId="{9E84EF85-2E56-4097-842B-AC8D572A31C8}" dt="2021-07-28T12:37:16.192" v="1449" actId="1076"/>
          <ac:picMkLst>
            <pc:docMk/>
            <pc:sldMk cId="1179092956" sldId="436"/>
            <ac:picMk id="4" creationId="{A079373A-B612-466B-9478-C51EFB78EEF1}"/>
          </ac:picMkLst>
        </pc:picChg>
      </pc:sldChg>
      <pc:sldChg chg="add del">
        <pc:chgData name="Jimmy Gilbert" userId="0212c120946023de" providerId="LiveId" clId="{9E84EF85-2E56-4097-842B-AC8D572A31C8}" dt="2021-07-28T12:33:47.609" v="1423"/>
        <pc:sldMkLst>
          <pc:docMk/>
          <pc:sldMk cId="2053662576" sldId="436"/>
        </pc:sldMkLst>
      </pc:sldChg>
      <pc:sldMasterChg chg="delSldLayout modSldLayout">
        <pc:chgData name="Jimmy Gilbert" userId="0212c120946023de" providerId="LiveId" clId="{9E84EF85-2E56-4097-842B-AC8D572A31C8}" dt="2021-07-26T13:24:11.178" v="370"/>
        <pc:sldMasterMkLst>
          <pc:docMk/>
          <pc:sldMasterMk cId="4035114675" sldId="2147483946"/>
        </pc:sldMasterMkLst>
        <pc:sldLayoutChg chg="modSp mod">
          <pc:chgData name="Jimmy Gilbert" userId="0212c120946023de" providerId="LiveId" clId="{9E84EF85-2E56-4097-842B-AC8D572A31C8}" dt="2021-07-26T13:23:16.302" v="364"/>
          <pc:sldLayoutMkLst>
            <pc:docMk/>
            <pc:sldMasterMk cId="4035114675" sldId="2147483946"/>
            <pc:sldLayoutMk cId="379697920" sldId="2147483876"/>
          </pc:sldLayoutMkLst>
          <pc:spChg chg="mod">
            <ac:chgData name="Jimmy Gilbert" userId="0212c120946023de" providerId="LiveId" clId="{9E84EF85-2E56-4097-842B-AC8D572A31C8}" dt="2021-07-26T13:23:16.302" v="364"/>
            <ac:spMkLst>
              <pc:docMk/>
              <pc:sldMasterMk cId="4035114675" sldId="2147483946"/>
              <pc:sldLayoutMk cId="379697920" sldId="2147483876"/>
              <ac:spMk id="7" creationId="{00000000-0000-0000-0000-000000000000}"/>
            </ac:spMkLst>
          </pc:spChg>
        </pc:sldLayoutChg>
        <pc:sldLayoutChg chg="modSp mod">
          <pc:chgData name="Jimmy Gilbert" userId="0212c120946023de" providerId="LiveId" clId="{9E84EF85-2E56-4097-842B-AC8D572A31C8}" dt="2021-07-26T13:23:26.940" v="366"/>
          <pc:sldLayoutMkLst>
            <pc:docMk/>
            <pc:sldMasterMk cId="4035114675" sldId="2147483946"/>
            <pc:sldLayoutMk cId="1858232316" sldId="2147483929"/>
          </pc:sldLayoutMkLst>
          <pc:spChg chg="mod">
            <ac:chgData name="Jimmy Gilbert" userId="0212c120946023de" providerId="LiveId" clId="{9E84EF85-2E56-4097-842B-AC8D572A31C8}" dt="2021-07-26T13:23:26.940" v="366"/>
            <ac:spMkLst>
              <pc:docMk/>
              <pc:sldMasterMk cId="4035114675" sldId="2147483946"/>
              <pc:sldLayoutMk cId="1858232316" sldId="2147483929"/>
              <ac:spMk id="6" creationId="{00000000-0000-0000-0000-000000000000}"/>
            </ac:spMkLst>
          </pc:spChg>
        </pc:sldLayoutChg>
        <pc:sldLayoutChg chg="modSp mod">
          <pc:chgData name="Jimmy Gilbert" userId="0212c120946023de" providerId="LiveId" clId="{9E84EF85-2E56-4097-842B-AC8D572A31C8}" dt="2021-07-26T13:23:21.076" v="365"/>
          <pc:sldLayoutMkLst>
            <pc:docMk/>
            <pc:sldMasterMk cId="4035114675" sldId="2147483946"/>
            <pc:sldLayoutMk cId="4223966895" sldId="2147483930"/>
          </pc:sldLayoutMkLst>
          <pc:spChg chg="mod">
            <ac:chgData name="Jimmy Gilbert" userId="0212c120946023de" providerId="LiveId" clId="{9E84EF85-2E56-4097-842B-AC8D572A31C8}" dt="2021-07-26T13:23:21.076" v="365"/>
            <ac:spMkLst>
              <pc:docMk/>
              <pc:sldMasterMk cId="4035114675" sldId="2147483946"/>
              <pc:sldLayoutMk cId="4223966895" sldId="2147483930"/>
              <ac:spMk id="8" creationId="{00000000-0000-0000-0000-000000000000}"/>
            </ac:spMkLst>
          </pc:spChg>
        </pc:sldLayoutChg>
        <pc:sldLayoutChg chg="modSp mod">
          <pc:chgData name="Jimmy Gilbert" userId="0212c120946023de" providerId="LiveId" clId="{9E84EF85-2E56-4097-842B-AC8D572A31C8}" dt="2021-07-26T13:22:47.134" v="361"/>
          <pc:sldLayoutMkLst>
            <pc:docMk/>
            <pc:sldMasterMk cId="4035114675" sldId="2147483946"/>
            <pc:sldLayoutMk cId="3682027883" sldId="2147483963"/>
          </pc:sldLayoutMkLst>
          <pc:spChg chg="mod">
            <ac:chgData name="Jimmy Gilbert" userId="0212c120946023de" providerId="LiveId" clId="{9E84EF85-2E56-4097-842B-AC8D572A31C8}" dt="2021-07-26T13:22:47.134" v="361"/>
            <ac:spMkLst>
              <pc:docMk/>
              <pc:sldMasterMk cId="4035114675" sldId="2147483946"/>
              <pc:sldLayoutMk cId="3682027883" sldId="2147483963"/>
              <ac:spMk id="17" creationId="{00000000-0000-0000-0000-000000000000}"/>
            </ac:spMkLst>
          </pc:spChg>
        </pc:sldLayoutChg>
        <pc:sldLayoutChg chg="modSp mod">
          <pc:chgData name="Jimmy Gilbert" userId="0212c120946023de" providerId="LiveId" clId="{9E84EF85-2E56-4097-842B-AC8D572A31C8}" dt="2021-07-26T13:23:05.270" v="362"/>
          <pc:sldLayoutMkLst>
            <pc:docMk/>
            <pc:sldMasterMk cId="4035114675" sldId="2147483946"/>
            <pc:sldLayoutMk cId="501003978" sldId="2147483964"/>
          </pc:sldLayoutMkLst>
          <pc:spChg chg="mod">
            <ac:chgData name="Jimmy Gilbert" userId="0212c120946023de" providerId="LiveId" clId="{9E84EF85-2E56-4097-842B-AC8D572A31C8}" dt="2021-07-26T13:23:05.270" v="362"/>
            <ac:spMkLst>
              <pc:docMk/>
              <pc:sldMasterMk cId="4035114675" sldId="2147483946"/>
              <pc:sldLayoutMk cId="501003978" sldId="2147483964"/>
              <ac:spMk id="6" creationId="{00000000-0000-0000-0000-000000000000}"/>
            </ac:spMkLst>
          </pc:spChg>
        </pc:sldLayoutChg>
        <pc:sldLayoutChg chg="addSp delSp modSp mod">
          <pc:chgData name="Jimmy Gilbert" userId="0212c120946023de" providerId="LiveId" clId="{9E84EF85-2E56-4097-842B-AC8D572A31C8}" dt="2021-07-26T13:24:11.178" v="370"/>
          <pc:sldLayoutMkLst>
            <pc:docMk/>
            <pc:sldMasterMk cId="4035114675" sldId="2147483946"/>
            <pc:sldLayoutMk cId="104966812" sldId="2147483965"/>
          </pc:sldLayoutMkLst>
          <pc:spChg chg="add mod">
            <ac:chgData name="Jimmy Gilbert" userId="0212c120946023de" providerId="LiveId" clId="{9E84EF85-2E56-4097-842B-AC8D572A31C8}" dt="2021-07-26T13:24:11.178" v="370"/>
            <ac:spMkLst>
              <pc:docMk/>
              <pc:sldMasterMk cId="4035114675" sldId="2147483946"/>
              <pc:sldLayoutMk cId="104966812" sldId="2147483965"/>
              <ac:spMk id="2" creationId="{E5FE6480-5AC1-4C06-BD18-12D800B675C7}"/>
            </ac:spMkLst>
          </pc:spChg>
          <pc:spChg chg="mod">
            <ac:chgData name="Jimmy Gilbert" userId="0212c120946023de" providerId="LiveId" clId="{9E84EF85-2E56-4097-842B-AC8D572A31C8}" dt="2021-07-26T13:23:32.562" v="367" actId="1076"/>
            <ac:spMkLst>
              <pc:docMk/>
              <pc:sldMasterMk cId="4035114675" sldId="2147483946"/>
              <pc:sldLayoutMk cId="104966812" sldId="2147483965"/>
              <ac:spMk id="3" creationId="{00000000-0000-0000-0000-000000000000}"/>
            </ac:spMkLst>
          </pc:spChg>
          <pc:spChg chg="add mod">
            <ac:chgData name="Jimmy Gilbert" userId="0212c120946023de" providerId="LiveId" clId="{9E84EF85-2E56-4097-842B-AC8D572A31C8}" dt="2021-07-26T13:24:11.178" v="370"/>
            <ac:spMkLst>
              <pc:docMk/>
              <pc:sldMasterMk cId="4035114675" sldId="2147483946"/>
              <pc:sldLayoutMk cId="104966812" sldId="2147483965"/>
              <ac:spMk id="4" creationId="{C1DB3463-F126-4B05-836F-049D9F70C91D}"/>
            </ac:spMkLst>
          </pc:spChg>
          <pc:spChg chg="add mod">
            <ac:chgData name="Jimmy Gilbert" userId="0212c120946023de" providerId="LiveId" clId="{9E84EF85-2E56-4097-842B-AC8D572A31C8}" dt="2021-07-26T13:24:11.178" v="370"/>
            <ac:spMkLst>
              <pc:docMk/>
              <pc:sldMasterMk cId="4035114675" sldId="2147483946"/>
              <pc:sldLayoutMk cId="104966812" sldId="2147483965"/>
              <ac:spMk id="5" creationId="{AE792339-41FB-4AD6-A2B1-375F17C60519}"/>
            </ac:spMkLst>
          </pc:spChg>
          <pc:spChg chg="del">
            <ac:chgData name="Jimmy Gilbert" userId="0212c120946023de" providerId="LiveId" clId="{9E84EF85-2E56-4097-842B-AC8D572A31C8}" dt="2021-07-26T13:24:10.175" v="369"/>
            <ac:spMkLst>
              <pc:docMk/>
              <pc:sldMasterMk cId="4035114675" sldId="2147483946"/>
              <pc:sldLayoutMk cId="104966812" sldId="2147483965"/>
              <ac:spMk id="9" creationId="{00000000-0000-0000-0000-000000000000}"/>
            </ac:spMkLst>
          </pc:spChg>
          <pc:spChg chg="del mod">
            <ac:chgData name="Jimmy Gilbert" userId="0212c120946023de" providerId="LiveId" clId="{9E84EF85-2E56-4097-842B-AC8D572A31C8}" dt="2021-07-26T13:24:10.175" v="369"/>
            <ac:spMkLst>
              <pc:docMk/>
              <pc:sldMasterMk cId="4035114675" sldId="2147483946"/>
              <pc:sldLayoutMk cId="104966812" sldId="2147483965"/>
              <ac:spMk id="10" creationId="{00000000-0000-0000-0000-000000000000}"/>
            </ac:spMkLst>
          </pc:spChg>
          <pc:spChg chg="del">
            <ac:chgData name="Jimmy Gilbert" userId="0212c120946023de" providerId="LiveId" clId="{9E84EF85-2E56-4097-842B-AC8D572A31C8}" dt="2021-07-26T13:24:10.175" v="369"/>
            <ac:spMkLst>
              <pc:docMk/>
              <pc:sldMasterMk cId="4035114675" sldId="2147483946"/>
              <pc:sldLayoutMk cId="104966812" sldId="2147483965"/>
              <ac:spMk id="11" creationId="{00000000-0000-0000-0000-000000000000}"/>
            </ac:spMkLst>
          </pc:spChg>
        </pc:sldLayoutChg>
        <pc:sldLayoutChg chg="del">
          <pc:chgData name="Jimmy Gilbert" userId="0212c120946023de" providerId="LiveId" clId="{9E84EF85-2E56-4097-842B-AC8D572A31C8}" dt="2021-07-26T13:14:48.669" v="201" actId="47"/>
          <pc:sldLayoutMkLst>
            <pc:docMk/>
            <pc:sldMasterMk cId="4035114675" sldId="2147483946"/>
            <pc:sldLayoutMk cId="3276420533" sldId="2147483966"/>
          </pc:sldLayoutMkLst>
        </pc:sldLayoutChg>
        <pc:sldLayoutChg chg="modSp mod">
          <pc:chgData name="Jimmy Gilbert" userId="0212c120946023de" providerId="LiveId" clId="{9E84EF85-2E56-4097-842B-AC8D572A31C8}" dt="2021-07-26T13:23:10.813" v="363"/>
          <pc:sldLayoutMkLst>
            <pc:docMk/>
            <pc:sldMasterMk cId="4035114675" sldId="2147483946"/>
            <pc:sldLayoutMk cId="3981034396" sldId="2147483967"/>
          </pc:sldLayoutMkLst>
          <pc:spChg chg="mod">
            <ac:chgData name="Jimmy Gilbert" userId="0212c120946023de" providerId="LiveId" clId="{9E84EF85-2E56-4097-842B-AC8D572A31C8}" dt="2021-07-26T13:23:10.813" v="363"/>
            <ac:spMkLst>
              <pc:docMk/>
              <pc:sldMasterMk cId="4035114675" sldId="2147483946"/>
              <pc:sldLayoutMk cId="3981034396" sldId="2147483967"/>
              <ac:spMk id="4" creationId="{00000000-0000-0000-0000-000000000000}"/>
            </ac:spMkLst>
          </pc:spChg>
        </pc:sldLayoutChg>
      </pc:sldMasterChg>
    </pc:docChg>
  </pc:docChgLst>
  <pc:docChgLst>
    <pc:chgData name="Jimmy Gilbert" userId="0212c120946023de" providerId="LiveId" clId="{3BC1078B-3096-4C10-AF79-F53AEA1C5DDA}"/>
    <pc:docChg chg="undo redo custSel addSld delSld modSld sldOrd delSection modSection">
      <pc:chgData name="Jimmy Gilbert" userId="0212c120946023de" providerId="LiveId" clId="{3BC1078B-3096-4C10-AF79-F53AEA1C5DDA}" dt="2021-08-27T14:27:44.794" v="1130" actId="27636"/>
      <pc:docMkLst>
        <pc:docMk/>
      </pc:docMkLst>
      <pc:sldChg chg="del">
        <pc:chgData name="Jimmy Gilbert" userId="0212c120946023de" providerId="LiveId" clId="{3BC1078B-3096-4C10-AF79-F53AEA1C5DDA}" dt="2021-08-27T13:12:12.743" v="40" actId="47"/>
        <pc:sldMkLst>
          <pc:docMk/>
          <pc:sldMk cId="0" sldId="288"/>
        </pc:sldMkLst>
      </pc:sldChg>
      <pc:sldChg chg="del">
        <pc:chgData name="Jimmy Gilbert" userId="0212c120946023de" providerId="LiveId" clId="{3BC1078B-3096-4C10-AF79-F53AEA1C5DDA}" dt="2021-08-27T13:12:13.545" v="41" actId="47"/>
        <pc:sldMkLst>
          <pc:docMk/>
          <pc:sldMk cId="0" sldId="290"/>
        </pc:sldMkLst>
      </pc:sldChg>
      <pc:sldChg chg="del">
        <pc:chgData name="Jimmy Gilbert" userId="0212c120946023de" providerId="LiveId" clId="{3BC1078B-3096-4C10-AF79-F53AEA1C5DDA}" dt="2021-08-27T13:12:14.228" v="42" actId="47"/>
        <pc:sldMkLst>
          <pc:docMk/>
          <pc:sldMk cId="0" sldId="291"/>
        </pc:sldMkLst>
      </pc:sldChg>
      <pc:sldChg chg="del">
        <pc:chgData name="Jimmy Gilbert" userId="0212c120946023de" providerId="LiveId" clId="{3BC1078B-3096-4C10-AF79-F53AEA1C5DDA}" dt="2021-08-27T13:12:22.752" v="43" actId="47"/>
        <pc:sldMkLst>
          <pc:docMk/>
          <pc:sldMk cId="0" sldId="292"/>
        </pc:sldMkLst>
      </pc:sldChg>
      <pc:sldChg chg="del">
        <pc:chgData name="Jimmy Gilbert" userId="0212c120946023de" providerId="LiveId" clId="{3BC1078B-3096-4C10-AF79-F53AEA1C5DDA}" dt="2021-08-27T13:12:22.752" v="43" actId="47"/>
        <pc:sldMkLst>
          <pc:docMk/>
          <pc:sldMk cId="0" sldId="293"/>
        </pc:sldMkLst>
      </pc:sldChg>
      <pc:sldChg chg="del">
        <pc:chgData name="Jimmy Gilbert" userId="0212c120946023de" providerId="LiveId" clId="{3BC1078B-3096-4C10-AF79-F53AEA1C5DDA}" dt="2021-08-27T13:12:22.752" v="43" actId="47"/>
        <pc:sldMkLst>
          <pc:docMk/>
          <pc:sldMk cId="0" sldId="294"/>
        </pc:sldMkLst>
      </pc:sldChg>
      <pc:sldChg chg="del">
        <pc:chgData name="Jimmy Gilbert" userId="0212c120946023de" providerId="LiveId" clId="{3BC1078B-3096-4C10-AF79-F53AEA1C5DDA}" dt="2021-08-27T13:12:22.752" v="43" actId="47"/>
        <pc:sldMkLst>
          <pc:docMk/>
          <pc:sldMk cId="0" sldId="295"/>
        </pc:sldMkLst>
      </pc:sldChg>
      <pc:sldChg chg="del">
        <pc:chgData name="Jimmy Gilbert" userId="0212c120946023de" providerId="LiveId" clId="{3BC1078B-3096-4C10-AF79-F53AEA1C5DDA}" dt="2021-08-27T13:12:22.752" v="43" actId="47"/>
        <pc:sldMkLst>
          <pc:docMk/>
          <pc:sldMk cId="0" sldId="296"/>
        </pc:sldMkLst>
      </pc:sldChg>
      <pc:sldChg chg="del">
        <pc:chgData name="Jimmy Gilbert" userId="0212c120946023de" providerId="LiveId" clId="{3BC1078B-3096-4C10-AF79-F53AEA1C5DDA}" dt="2021-08-27T13:12:22.752" v="43" actId="47"/>
        <pc:sldMkLst>
          <pc:docMk/>
          <pc:sldMk cId="0" sldId="297"/>
        </pc:sldMkLst>
      </pc:sldChg>
      <pc:sldChg chg="del">
        <pc:chgData name="Jimmy Gilbert" userId="0212c120946023de" providerId="LiveId" clId="{3BC1078B-3096-4C10-AF79-F53AEA1C5DDA}" dt="2021-08-27T13:12:22.752" v="43" actId="47"/>
        <pc:sldMkLst>
          <pc:docMk/>
          <pc:sldMk cId="0" sldId="298"/>
        </pc:sldMkLst>
      </pc:sldChg>
      <pc:sldChg chg="del">
        <pc:chgData name="Jimmy Gilbert" userId="0212c120946023de" providerId="LiveId" clId="{3BC1078B-3096-4C10-AF79-F53AEA1C5DDA}" dt="2021-08-27T13:12:22.752" v="43" actId="47"/>
        <pc:sldMkLst>
          <pc:docMk/>
          <pc:sldMk cId="0" sldId="299"/>
        </pc:sldMkLst>
      </pc:sldChg>
      <pc:sldChg chg="del">
        <pc:chgData name="Jimmy Gilbert" userId="0212c120946023de" providerId="LiveId" clId="{3BC1078B-3096-4C10-AF79-F53AEA1C5DDA}" dt="2021-08-27T13:12:22.752" v="43" actId="47"/>
        <pc:sldMkLst>
          <pc:docMk/>
          <pc:sldMk cId="0" sldId="304"/>
        </pc:sldMkLst>
      </pc:sldChg>
      <pc:sldChg chg="del">
        <pc:chgData name="Jimmy Gilbert" userId="0212c120946023de" providerId="LiveId" clId="{3BC1078B-3096-4C10-AF79-F53AEA1C5DDA}" dt="2021-08-27T13:12:22.752" v="43" actId="47"/>
        <pc:sldMkLst>
          <pc:docMk/>
          <pc:sldMk cId="0" sldId="308"/>
        </pc:sldMkLst>
      </pc:sldChg>
      <pc:sldChg chg="del">
        <pc:chgData name="Jimmy Gilbert" userId="0212c120946023de" providerId="LiveId" clId="{3BC1078B-3096-4C10-AF79-F53AEA1C5DDA}" dt="2021-08-27T13:12:22.752" v="43" actId="47"/>
        <pc:sldMkLst>
          <pc:docMk/>
          <pc:sldMk cId="0" sldId="314"/>
        </pc:sldMkLst>
      </pc:sldChg>
      <pc:sldChg chg="del">
        <pc:chgData name="Jimmy Gilbert" userId="0212c120946023de" providerId="LiveId" clId="{3BC1078B-3096-4C10-AF79-F53AEA1C5DDA}" dt="2021-08-27T13:12:22.752" v="43" actId="47"/>
        <pc:sldMkLst>
          <pc:docMk/>
          <pc:sldMk cId="0" sldId="315"/>
        </pc:sldMkLst>
      </pc:sldChg>
      <pc:sldChg chg="del">
        <pc:chgData name="Jimmy Gilbert" userId="0212c120946023de" providerId="LiveId" clId="{3BC1078B-3096-4C10-AF79-F53AEA1C5DDA}" dt="2021-08-27T13:12:22.752" v="43" actId="47"/>
        <pc:sldMkLst>
          <pc:docMk/>
          <pc:sldMk cId="0" sldId="316"/>
        </pc:sldMkLst>
      </pc:sldChg>
      <pc:sldChg chg="del">
        <pc:chgData name="Jimmy Gilbert" userId="0212c120946023de" providerId="LiveId" clId="{3BC1078B-3096-4C10-AF79-F53AEA1C5DDA}" dt="2021-08-27T13:12:22.752" v="43" actId="47"/>
        <pc:sldMkLst>
          <pc:docMk/>
          <pc:sldMk cId="0" sldId="317"/>
        </pc:sldMkLst>
      </pc:sldChg>
      <pc:sldChg chg="del">
        <pc:chgData name="Jimmy Gilbert" userId="0212c120946023de" providerId="LiveId" clId="{3BC1078B-3096-4C10-AF79-F53AEA1C5DDA}" dt="2021-08-27T13:12:22.752" v="43" actId="47"/>
        <pc:sldMkLst>
          <pc:docMk/>
          <pc:sldMk cId="0" sldId="318"/>
        </pc:sldMkLst>
      </pc:sldChg>
      <pc:sldChg chg="del">
        <pc:chgData name="Jimmy Gilbert" userId="0212c120946023de" providerId="LiveId" clId="{3BC1078B-3096-4C10-AF79-F53AEA1C5DDA}" dt="2021-08-27T13:12:48.513" v="48" actId="47"/>
        <pc:sldMkLst>
          <pc:docMk/>
          <pc:sldMk cId="0" sldId="319"/>
        </pc:sldMkLst>
      </pc:sldChg>
      <pc:sldChg chg="del">
        <pc:chgData name="Jimmy Gilbert" userId="0212c120946023de" providerId="LiveId" clId="{3BC1078B-3096-4C10-AF79-F53AEA1C5DDA}" dt="2021-08-27T13:12:48.513" v="48" actId="47"/>
        <pc:sldMkLst>
          <pc:docMk/>
          <pc:sldMk cId="0" sldId="320"/>
        </pc:sldMkLst>
      </pc:sldChg>
      <pc:sldChg chg="del">
        <pc:chgData name="Jimmy Gilbert" userId="0212c120946023de" providerId="LiveId" clId="{3BC1078B-3096-4C10-AF79-F53AEA1C5DDA}" dt="2021-08-27T13:12:48.513" v="48" actId="47"/>
        <pc:sldMkLst>
          <pc:docMk/>
          <pc:sldMk cId="0" sldId="321"/>
        </pc:sldMkLst>
      </pc:sldChg>
      <pc:sldChg chg="del">
        <pc:chgData name="Jimmy Gilbert" userId="0212c120946023de" providerId="LiveId" clId="{3BC1078B-3096-4C10-AF79-F53AEA1C5DDA}" dt="2021-08-27T13:12:48.513" v="48" actId="47"/>
        <pc:sldMkLst>
          <pc:docMk/>
          <pc:sldMk cId="0" sldId="322"/>
        </pc:sldMkLst>
      </pc:sldChg>
      <pc:sldChg chg="addSp delSp modSp add mod modClrScheme modAnim chgLayout">
        <pc:chgData name="Jimmy Gilbert" userId="0212c120946023de" providerId="LiveId" clId="{3BC1078B-3096-4C10-AF79-F53AEA1C5DDA}" dt="2021-08-27T14:20:36.244" v="1065" actId="14100"/>
        <pc:sldMkLst>
          <pc:docMk/>
          <pc:sldMk cId="0" sldId="355"/>
        </pc:sldMkLst>
        <pc:spChg chg="add mod ord">
          <ac:chgData name="Jimmy Gilbert" userId="0212c120946023de" providerId="LiveId" clId="{3BC1078B-3096-4C10-AF79-F53AEA1C5DDA}" dt="2021-08-27T14:20:36.244" v="1065" actId="14100"/>
          <ac:spMkLst>
            <pc:docMk/>
            <pc:sldMk cId="0" sldId="355"/>
            <ac:spMk id="2" creationId="{9C23663F-C183-481F-9B43-52DC9F0F8F8D}"/>
          </ac:spMkLst>
        </pc:spChg>
        <pc:spChg chg="add del mod">
          <ac:chgData name="Jimmy Gilbert" userId="0212c120946023de" providerId="LiveId" clId="{3BC1078B-3096-4C10-AF79-F53AEA1C5DDA}" dt="2021-08-27T13:18:06.281" v="155"/>
          <ac:spMkLst>
            <pc:docMk/>
            <pc:sldMk cId="0" sldId="355"/>
            <ac:spMk id="4" creationId="{0CD92833-A04D-4628-8BC2-39E83496045A}"/>
          </ac:spMkLst>
        </pc:spChg>
        <pc:spChg chg="add mod">
          <ac:chgData name="Jimmy Gilbert" userId="0212c120946023de" providerId="LiveId" clId="{3BC1078B-3096-4C10-AF79-F53AEA1C5DDA}" dt="2021-08-27T13:48:19.651" v="399" actId="20577"/>
          <ac:spMkLst>
            <pc:docMk/>
            <pc:sldMk cId="0" sldId="355"/>
            <ac:spMk id="7" creationId="{39691ADB-F356-47CB-BCD3-1E7928EB8646}"/>
          </ac:spMkLst>
        </pc:spChg>
        <pc:spChg chg="add mod">
          <ac:chgData name="Jimmy Gilbert" userId="0212c120946023de" providerId="LiveId" clId="{3BC1078B-3096-4C10-AF79-F53AEA1C5DDA}" dt="2021-08-27T13:57:57.691" v="556"/>
          <ac:spMkLst>
            <pc:docMk/>
            <pc:sldMk cId="0" sldId="355"/>
            <ac:spMk id="8" creationId="{615A2872-5075-4E9B-8183-83A75782A444}"/>
          </ac:spMkLst>
        </pc:spChg>
        <pc:spChg chg="mod ord">
          <ac:chgData name="Jimmy Gilbert" userId="0212c120946023de" providerId="LiveId" clId="{3BC1078B-3096-4C10-AF79-F53AEA1C5DDA}" dt="2021-08-27T13:17:10.292" v="129" actId="120"/>
          <ac:spMkLst>
            <pc:docMk/>
            <pc:sldMk cId="0" sldId="355"/>
            <ac:spMk id="9218" creationId="{31B5B3AE-B32D-44C2-8073-DEA71058CF0C}"/>
          </ac:spMkLst>
        </pc:spChg>
        <pc:spChg chg="del mod ord">
          <ac:chgData name="Jimmy Gilbert" userId="0212c120946023de" providerId="LiveId" clId="{3BC1078B-3096-4C10-AF79-F53AEA1C5DDA}" dt="2021-08-27T13:18:04.529" v="154" actId="478"/>
          <ac:spMkLst>
            <pc:docMk/>
            <pc:sldMk cId="0" sldId="355"/>
            <ac:spMk id="9219" creationId="{6A9FD588-2C16-4500-BCE1-F1BD99E8554A}"/>
          </ac:spMkLst>
        </pc:spChg>
        <pc:picChg chg="add mod modCrop">
          <ac:chgData name="Jimmy Gilbert" userId="0212c120946023de" providerId="LiveId" clId="{3BC1078B-3096-4C10-AF79-F53AEA1C5DDA}" dt="2021-08-27T14:20:31.571" v="1064" actId="14100"/>
          <ac:picMkLst>
            <pc:docMk/>
            <pc:sldMk cId="0" sldId="355"/>
            <ac:picMk id="6" creationId="{49DEC686-69F6-4D7F-BDE7-198242E40B8C}"/>
          </ac:picMkLst>
        </pc:picChg>
      </pc:sldChg>
      <pc:sldChg chg="addSp delSp modSp add mod modClrScheme modAnim chgLayout">
        <pc:chgData name="Jimmy Gilbert" userId="0212c120946023de" providerId="LiveId" clId="{3BC1078B-3096-4C10-AF79-F53AEA1C5DDA}" dt="2021-08-27T14:21:03.598" v="1069" actId="20577"/>
        <pc:sldMkLst>
          <pc:docMk/>
          <pc:sldMk cId="0" sldId="357"/>
        </pc:sldMkLst>
        <pc:spChg chg="add del mod ord">
          <ac:chgData name="Jimmy Gilbert" userId="0212c120946023de" providerId="LiveId" clId="{3BC1078B-3096-4C10-AF79-F53AEA1C5DDA}" dt="2021-08-27T13:18:35.272" v="167" actId="700"/>
          <ac:spMkLst>
            <pc:docMk/>
            <pc:sldMk cId="0" sldId="357"/>
            <ac:spMk id="2" creationId="{A4890B99-1643-4D0F-B631-FF74EC5225D1}"/>
          </ac:spMkLst>
        </pc:spChg>
        <pc:spChg chg="add mod ord">
          <ac:chgData name="Jimmy Gilbert" userId="0212c120946023de" providerId="LiveId" clId="{3BC1078B-3096-4C10-AF79-F53AEA1C5DDA}" dt="2021-08-27T14:21:03.598" v="1069" actId="20577"/>
          <ac:spMkLst>
            <pc:docMk/>
            <pc:sldMk cId="0" sldId="357"/>
            <ac:spMk id="3" creationId="{00243A92-B86D-4543-B56A-B64933E2BE08}"/>
          </ac:spMkLst>
        </pc:spChg>
        <pc:spChg chg="add mod ord">
          <ac:chgData name="Jimmy Gilbert" userId="0212c120946023de" providerId="LiveId" clId="{3BC1078B-3096-4C10-AF79-F53AEA1C5DDA}" dt="2021-08-27T13:18:39.750" v="169" actId="20578"/>
          <ac:spMkLst>
            <pc:docMk/>
            <pc:sldMk cId="0" sldId="357"/>
            <ac:spMk id="4" creationId="{33C735A7-15FC-4113-94E3-2974FFC13E9A}"/>
          </ac:spMkLst>
        </pc:spChg>
        <pc:spChg chg="add mod">
          <ac:chgData name="Jimmy Gilbert" userId="0212c120946023de" providerId="LiveId" clId="{3BC1078B-3096-4C10-AF79-F53AEA1C5DDA}" dt="2021-08-27T13:58:16.212" v="600" actId="20577"/>
          <ac:spMkLst>
            <pc:docMk/>
            <pc:sldMk cId="0" sldId="357"/>
            <ac:spMk id="7" creationId="{62B1A7DF-F8D9-47A3-8D62-EE9B2C1F19F1}"/>
          </ac:spMkLst>
        </pc:spChg>
        <pc:spChg chg="mod ord">
          <ac:chgData name="Jimmy Gilbert" userId="0212c120946023de" providerId="LiveId" clId="{3BC1078B-3096-4C10-AF79-F53AEA1C5DDA}" dt="2021-08-27T13:18:35.272" v="167" actId="700"/>
          <ac:spMkLst>
            <pc:docMk/>
            <pc:sldMk cId="0" sldId="357"/>
            <ac:spMk id="10242" creationId="{7FD3DDFA-3AFD-4AEE-9DF1-7D1C0791A96B}"/>
          </ac:spMkLst>
        </pc:spChg>
        <pc:spChg chg="add del mod ord">
          <ac:chgData name="Jimmy Gilbert" userId="0212c120946023de" providerId="LiveId" clId="{3BC1078B-3096-4C10-AF79-F53AEA1C5DDA}" dt="2021-08-27T13:18:32.367" v="166" actId="478"/>
          <ac:spMkLst>
            <pc:docMk/>
            <pc:sldMk cId="0" sldId="357"/>
            <ac:spMk id="10243" creationId="{3D96770B-3C49-40AC-9162-EFBED93A1AB3}"/>
          </ac:spMkLst>
        </pc:spChg>
      </pc:sldChg>
      <pc:sldChg chg="addSp delSp modSp add mod modClrScheme modAnim chgLayout">
        <pc:chgData name="Jimmy Gilbert" userId="0212c120946023de" providerId="LiveId" clId="{3BC1078B-3096-4C10-AF79-F53AEA1C5DDA}" dt="2021-08-27T14:21:49.941" v="1075"/>
        <pc:sldMkLst>
          <pc:docMk/>
          <pc:sldMk cId="0" sldId="358"/>
        </pc:sldMkLst>
        <pc:spChg chg="add mod ord">
          <ac:chgData name="Jimmy Gilbert" userId="0212c120946023de" providerId="LiveId" clId="{3BC1078B-3096-4C10-AF79-F53AEA1C5DDA}" dt="2021-08-27T14:21:39.248" v="1072" actId="1076"/>
          <ac:spMkLst>
            <pc:docMk/>
            <pc:sldMk cId="0" sldId="358"/>
            <ac:spMk id="2" creationId="{93F22319-0ADD-443D-BBAC-E05DFAA09642}"/>
          </ac:spMkLst>
        </pc:spChg>
        <pc:spChg chg="add mod">
          <ac:chgData name="Jimmy Gilbert" userId="0212c120946023de" providerId="LiveId" clId="{3BC1078B-3096-4C10-AF79-F53AEA1C5DDA}" dt="2021-08-27T13:19:17.501" v="186" actId="20577"/>
          <ac:spMkLst>
            <pc:docMk/>
            <pc:sldMk cId="0" sldId="358"/>
            <ac:spMk id="4" creationId="{61E49E55-864A-47AB-A3E8-0EA8051993F6}"/>
          </ac:spMkLst>
        </pc:spChg>
        <pc:spChg chg="add mod">
          <ac:chgData name="Jimmy Gilbert" userId="0212c120946023de" providerId="LiveId" clId="{3BC1078B-3096-4C10-AF79-F53AEA1C5DDA}" dt="2021-08-27T13:58:27.377" v="650" actId="1038"/>
          <ac:spMkLst>
            <pc:docMk/>
            <pc:sldMk cId="0" sldId="358"/>
            <ac:spMk id="7" creationId="{35532E36-35C7-498E-8110-3D25D9FAA343}"/>
          </ac:spMkLst>
        </pc:spChg>
        <pc:spChg chg="mod ord">
          <ac:chgData name="Jimmy Gilbert" userId="0212c120946023de" providerId="LiveId" clId="{3BC1078B-3096-4C10-AF79-F53AEA1C5DDA}" dt="2021-08-27T13:18:58.746" v="177" actId="120"/>
          <ac:spMkLst>
            <pc:docMk/>
            <pc:sldMk cId="0" sldId="358"/>
            <ac:spMk id="11266" creationId="{D3079158-6B88-4689-986A-482FACFE0B52}"/>
          </ac:spMkLst>
        </pc:spChg>
        <pc:spChg chg="del mod ord">
          <ac:chgData name="Jimmy Gilbert" userId="0212c120946023de" providerId="LiveId" clId="{3BC1078B-3096-4C10-AF79-F53AEA1C5DDA}" dt="2021-08-27T13:19:14.818" v="184" actId="478"/>
          <ac:spMkLst>
            <pc:docMk/>
            <pc:sldMk cId="0" sldId="358"/>
            <ac:spMk id="11267" creationId="{9DCE8065-4DD7-405C-BE6F-018075108644}"/>
          </ac:spMkLst>
        </pc:spChg>
        <pc:picChg chg="add mod">
          <ac:chgData name="Jimmy Gilbert" userId="0212c120946023de" providerId="LiveId" clId="{3BC1078B-3096-4C10-AF79-F53AEA1C5DDA}" dt="2021-08-27T14:21:46.007" v="1074" actId="1076"/>
          <ac:picMkLst>
            <pc:docMk/>
            <pc:sldMk cId="0" sldId="358"/>
            <ac:picMk id="33794" creationId="{E231231F-4F1A-4CE1-8326-BC41DADA867C}"/>
          </ac:picMkLst>
        </pc:picChg>
      </pc:sldChg>
      <pc:sldChg chg="addSp delSp modSp add mod modClrScheme modAnim chgLayout">
        <pc:chgData name="Jimmy Gilbert" userId="0212c120946023de" providerId="LiveId" clId="{3BC1078B-3096-4C10-AF79-F53AEA1C5DDA}" dt="2021-08-27T14:22:14.457" v="1077" actId="20577"/>
        <pc:sldMkLst>
          <pc:docMk/>
          <pc:sldMk cId="0" sldId="359"/>
        </pc:sldMkLst>
        <pc:spChg chg="add mod ord">
          <ac:chgData name="Jimmy Gilbert" userId="0212c120946023de" providerId="LiveId" clId="{3BC1078B-3096-4C10-AF79-F53AEA1C5DDA}" dt="2021-08-27T14:22:14.457" v="1077" actId="20577"/>
          <ac:spMkLst>
            <pc:docMk/>
            <pc:sldMk cId="0" sldId="359"/>
            <ac:spMk id="2" creationId="{F3A87D37-78F8-41BD-925A-FE3DC31F8ACA}"/>
          </ac:spMkLst>
        </pc:spChg>
        <pc:spChg chg="add mod">
          <ac:chgData name="Jimmy Gilbert" userId="0212c120946023de" providerId="LiveId" clId="{3BC1078B-3096-4C10-AF79-F53AEA1C5DDA}" dt="2021-08-27T13:49:48.203" v="435"/>
          <ac:spMkLst>
            <pc:docMk/>
            <pc:sldMk cId="0" sldId="359"/>
            <ac:spMk id="4" creationId="{599C6589-3D5E-42EC-8E5E-65D9D0B01AA7}"/>
          </ac:spMkLst>
        </pc:spChg>
        <pc:spChg chg="add mod">
          <ac:chgData name="Jimmy Gilbert" userId="0212c120946023de" providerId="LiveId" clId="{3BC1078B-3096-4C10-AF79-F53AEA1C5DDA}" dt="2021-08-27T13:58:40.609" v="699" actId="1038"/>
          <ac:spMkLst>
            <pc:docMk/>
            <pc:sldMk cId="0" sldId="359"/>
            <ac:spMk id="7" creationId="{B14C947F-B4F1-43DE-9592-96D3F2B598F1}"/>
          </ac:spMkLst>
        </pc:spChg>
        <pc:spChg chg="mod ord">
          <ac:chgData name="Jimmy Gilbert" userId="0212c120946023de" providerId="LiveId" clId="{3BC1078B-3096-4C10-AF79-F53AEA1C5DDA}" dt="2021-08-27T13:49:49.754" v="436" actId="120"/>
          <ac:spMkLst>
            <pc:docMk/>
            <pc:sldMk cId="0" sldId="359"/>
            <ac:spMk id="12290" creationId="{2CE41220-7C61-41C5-A8ED-666C88B136C3}"/>
          </ac:spMkLst>
        </pc:spChg>
        <pc:spChg chg="del mod ord">
          <ac:chgData name="Jimmy Gilbert" userId="0212c120946023de" providerId="LiveId" clId="{3BC1078B-3096-4C10-AF79-F53AEA1C5DDA}" dt="2021-08-27T13:49:47.176" v="434" actId="478"/>
          <ac:spMkLst>
            <pc:docMk/>
            <pc:sldMk cId="0" sldId="359"/>
            <ac:spMk id="12291" creationId="{D2B14B7E-3514-4376-A60D-B6C6313DDF49}"/>
          </ac:spMkLst>
        </pc:spChg>
      </pc:sldChg>
      <pc:sldChg chg="addSp delSp modSp add mod modClrScheme modAnim chgLayout">
        <pc:chgData name="Jimmy Gilbert" userId="0212c120946023de" providerId="LiveId" clId="{3BC1078B-3096-4C10-AF79-F53AEA1C5DDA}" dt="2021-08-27T14:22:21.676" v="1078"/>
        <pc:sldMkLst>
          <pc:docMk/>
          <pc:sldMk cId="0" sldId="360"/>
        </pc:sldMkLst>
        <pc:spChg chg="add mod ord">
          <ac:chgData name="Jimmy Gilbert" userId="0212c120946023de" providerId="LiveId" clId="{3BC1078B-3096-4C10-AF79-F53AEA1C5DDA}" dt="2021-08-27T13:50:13.673" v="444" actId="368"/>
          <ac:spMkLst>
            <pc:docMk/>
            <pc:sldMk cId="0" sldId="360"/>
            <ac:spMk id="2" creationId="{B676C07E-DB56-4B04-8E08-BE7A704620B2}"/>
          </ac:spMkLst>
        </pc:spChg>
        <pc:spChg chg="add mod">
          <ac:chgData name="Jimmy Gilbert" userId="0212c120946023de" providerId="LiveId" clId="{3BC1078B-3096-4C10-AF79-F53AEA1C5DDA}" dt="2021-08-27T13:50:24.771" v="446" actId="20577"/>
          <ac:spMkLst>
            <pc:docMk/>
            <pc:sldMk cId="0" sldId="360"/>
            <ac:spMk id="4" creationId="{6E9846E8-B07E-4685-9E02-E7B1798B6998}"/>
          </ac:spMkLst>
        </pc:spChg>
        <pc:spChg chg="add mod">
          <ac:chgData name="Jimmy Gilbert" userId="0212c120946023de" providerId="LiveId" clId="{3BC1078B-3096-4C10-AF79-F53AEA1C5DDA}" dt="2021-08-27T14:00:16.191" v="700"/>
          <ac:spMkLst>
            <pc:docMk/>
            <pc:sldMk cId="0" sldId="360"/>
            <ac:spMk id="7" creationId="{048A172C-30B8-4C79-B7E2-FBA2F306B193}"/>
          </ac:spMkLst>
        </pc:spChg>
        <pc:spChg chg="mod ord">
          <ac:chgData name="Jimmy Gilbert" userId="0212c120946023de" providerId="LiveId" clId="{3BC1078B-3096-4C10-AF79-F53AEA1C5DDA}" dt="2021-08-27T13:20:11.163" v="202" actId="120"/>
          <ac:spMkLst>
            <pc:docMk/>
            <pc:sldMk cId="0" sldId="360"/>
            <ac:spMk id="13314" creationId="{EF5F4C08-8A36-4622-8FD8-F07B1838E93F}"/>
          </ac:spMkLst>
        </pc:spChg>
        <pc:spChg chg="del mod ord">
          <ac:chgData name="Jimmy Gilbert" userId="0212c120946023de" providerId="LiveId" clId="{3BC1078B-3096-4C10-AF79-F53AEA1C5DDA}" dt="2021-08-27T13:20:06.903" v="199" actId="478"/>
          <ac:spMkLst>
            <pc:docMk/>
            <pc:sldMk cId="0" sldId="360"/>
            <ac:spMk id="13315" creationId="{E47FEFE5-417D-4010-8DD1-22DB6FA556EE}"/>
          </ac:spMkLst>
        </pc:spChg>
      </pc:sldChg>
      <pc:sldChg chg="addSp delSp modSp add mod modClrScheme modAnim chgLayout">
        <pc:chgData name="Jimmy Gilbert" userId="0212c120946023de" providerId="LiveId" clId="{3BC1078B-3096-4C10-AF79-F53AEA1C5DDA}" dt="2021-08-27T14:23:14.164" v="1084" actId="20577"/>
        <pc:sldMkLst>
          <pc:docMk/>
          <pc:sldMk cId="0" sldId="361"/>
        </pc:sldMkLst>
        <pc:spChg chg="add mod ord">
          <ac:chgData name="Jimmy Gilbert" userId="0212c120946023de" providerId="LiveId" clId="{3BC1078B-3096-4C10-AF79-F53AEA1C5DDA}" dt="2021-08-27T14:23:14.164" v="1084" actId="20577"/>
          <ac:spMkLst>
            <pc:docMk/>
            <pc:sldMk cId="0" sldId="361"/>
            <ac:spMk id="2" creationId="{F0EFFF99-32DC-4E2B-BADA-C4FBDA749FA8}"/>
          </ac:spMkLst>
        </pc:spChg>
        <pc:spChg chg="add mod ord">
          <ac:chgData name="Jimmy Gilbert" userId="0212c120946023de" providerId="LiveId" clId="{3BC1078B-3096-4C10-AF79-F53AEA1C5DDA}" dt="2021-08-27T13:51:15.446" v="452" actId="20577"/>
          <ac:spMkLst>
            <pc:docMk/>
            <pc:sldMk cId="0" sldId="361"/>
            <ac:spMk id="3" creationId="{98C81E4D-1751-4B4D-9096-A683701AC129}"/>
          </ac:spMkLst>
        </pc:spChg>
        <pc:spChg chg="add mod">
          <ac:chgData name="Jimmy Gilbert" userId="0212c120946023de" providerId="LiveId" clId="{3BC1078B-3096-4C10-AF79-F53AEA1C5DDA}" dt="2021-08-27T14:00:31.101" v="715" actId="1037"/>
          <ac:spMkLst>
            <pc:docMk/>
            <pc:sldMk cId="0" sldId="361"/>
            <ac:spMk id="6" creationId="{B6CC07D7-D038-4150-BB87-7019F7D79CDC}"/>
          </ac:spMkLst>
        </pc:spChg>
        <pc:spChg chg="mod ord">
          <ac:chgData name="Jimmy Gilbert" userId="0212c120946023de" providerId="LiveId" clId="{3BC1078B-3096-4C10-AF79-F53AEA1C5DDA}" dt="2021-08-27T13:21:21.821" v="227" actId="120"/>
          <ac:spMkLst>
            <pc:docMk/>
            <pc:sldMk cId="0" sldId="361"/>
            <ac:spMk id="15362" creationId="{8E6CAAC3-9A8F-4841-9651-BAF642AFA2F9}"/>
          </ac:spMkLst>
        </pc:spChg>
        <pc:spChg chg="del mod ord">
          <ac:chgData name="Jimmy Gilbert" userId="0212c120946023de" providerId="LiveId" clId="{3BC1078B-3096-4C10-AF79-F53AEA1C5DDA}" dt="2021-08-27T13:21:14.582" v="224" actId="478"/>
          <ac:spMkLst>
            <pc:docMk/>
            <pc:sldMk cId="0" sldId="361"/>
            <ac:spMk id="15363" creationId="{0CBDB7AB-A138-4F60-9230-BC3366AF3F51}"/>
          </ac:spMkLst>
        </pc:spChg>
      </pc:sldChg>
      <pc:sldChg chg="addSp delSp modSp add mod modClrScheme modAnim chgLayout">
        <pc:chgData name="Jimmy Gilbert" userId="0212c120946023de" providerId="LiveId" clId="{3BC1078B-3096-4C10-AF79-F53AEA1C5DDA}" dt="2021-08-27T14:22:28.860" v="1079"/>
        <pc:sldMkLst>
          <pc:docMk/>
          <pc:sldMk cId="0" sldId="362"/>
        </pc:sldMkLst>
        <pc:spChg chg="add mod ord">
          <ac:chgData name="Jimmy Gilbert" userId="0212c120946023de" providerId="LiveId" clId="{3BC1078B-3096-4C10-AF79-F53AEA1C5DDA}" dt="2021-08-27T13:20:48.658" v="219" actId="14"/>
          <ac:spMkLst>
            <pc:docMk/>
            <pc:sldMk cId="0" sldId="362"/>
            <ac:spMk id="2" creationId="{ECBE6811-2394-407A-B6E4-2E63BE18B6B0}"/>
          </ac:spMkLst>
        </pc:spChg>
        <pc:spChg chg="add mod ord">
          <ac:chgData name="Jimmy Gilbert" userId="0212c120946023de" providerId="LiveId" clId="{3BC1078B-3096-4C10-AF79-F53AEA1C5DDA}" dt="2021-08-27T13:50:29.325" v="448" actId="20577"/>
          <ac:spMkLst>
            <pc:docMk/>
            <pc:sldMk cId="0" sldId="362"/>
            <ac:spMk id="3" creationId="{96B2409A-B2BA-44B3-96FD-C905CFF0C63D}"/>
          </ac:spMkLst>
        </pc:spChg>
        <pc:spChg chg="add mod">
          <ac:chgData name="Jimmy Gilbert" userId="0212c120946023de" providerId="LiveId" clId="{3BC1078B-3096-4C10-AF79-F53AEA1C5DDA}" dt="2021-08-27T14:00:20.183" v="701"/>
          <ac:spMkLst>
            <pc:docMk/>
            <pc:sldMk cId="0" sldId="362"/>
            <ac:spMk id="6" creationId="{2A5F508A-46A6-4EC0-B096-87EA26212F1E}"/>
          </ac:spMkLst>
        </pc:spChg>
        <pc:spChg chg="mod ord">
          <ac:chgData name="Jimmy Gilbert" userId="0212c120946023de" providerId="LiveId" clId="{3BC1078B-3096-4C10-AF79-F53AEA1C5DDA}" dt="2021-08-27T13:20:42.466" v="215" actId="120"/>
          <ac:spMkLst>
            <pc:docMk/>
            <pc:sldMk cId="0" sldId="362"/>
            <ac:spMk id="14338" creationId="{EBEF9F8D-751D-40C2-ADBC-3F513344BEFB}"/>
          </ac:spMkLst>
        </pc:spChg>
        <pc:spChg chg="del mod ord">
          <ac:chgData name="Jimmy Gilbert" userId="0212c120946023de" providerId="LiveId" clId="{3BC1078B-3096-4C10-AF79-F53AEA1C5DDA}" dt="2021-08-27T13:20:34.872" v="211" actId="478"/>
          <ac:spMkLst>
            <pc:docMk/>
            <pc:sldMk cId="0" sldId="362"/>
            <ac:spMk id="14339" creationId="{A67D6934-550F-423E-9709-0E966D2574FD}"/>
          </ac:spMkLst>
        </pc:spChg>
      </pc:sldChg>
      <pc:sldChg chg="addSp delSp modSp add mod modClrScheme modAnim chgLayout">
        <pc:chgData name="Jimmy Gilbert" userId="0212c120946023de" providerId="LiveId" clId="{3BC1078B-3096-4C10-AF79-F53AEA1C5DDA}" dt="2021-08-27T14:23:10.602" v="1083" actId="20577"/>
        <pc:sldMkLst>
          <pc:docMk/>
          <pc:sldMk cId="0" sldId="363"/>
        </pc:sldMkLst>
        <pc:spChg chg="add mod ord">
          <ac:chgData name="Jimmy Gilbert" userId="0212c120946023de" providerId="LiveId" clId="{3BC1078B-3096-4C10-AF79-F53AEA1C5DDA}" dt="2021-08-27T14:23:10.602" v="1083" actId="20577"/>
          <ac:spMkLst>
            <pc:docMk/>
            <pc:sldMk cId="0" sldId="363"/>
            <ac:spMk id="2" creationId="{650D338D-ED25-4EEB-A1C5-B19753747CD1}"/>
          </ac:spMkLst>
        </pc:spChg>
        <pc:spChg chg="add mod ord">
          <ac:chgData name="Jimmy Gilbert" userId="0212c120946023de" providerId="LiveId" clId="{3BC1078B-3096-4C10-AF79-F53AEA1C5DDA}" dt="2021-08-27T13:51:18.757" v="454" actId="20577"/>
          <ac:spMkLst>
            <pc:docMk/>
            <pc:sldMk cId="0" sldId="363"/>
            <ac:spMk id="3" creationId="{37FA65CD-31B8-459F-918E-EDD70910BD47}"/>
          </ac:spMkLst>
        </pc:spChg>
        <pc:spChg chg="add mod">
          <ac:chgData name="Jimmy Gilbert" userId="0212c120946023de" providerId="LiveId" clId="{3BC1078B-3096-4C10-AF79-F53AEA1C5DDA}" dt="2021-08-27T14:00:37.884" v="716"/>
          <ac:spMkLst>
            <pc:docMk/>
            <pc:sldMk cId="0" sldId="363"/>
            <ac:spMk id="6" creationId="{C8259BCD-930E-4D5B-BFC6-EE7C97810D2D}"/>
          </ac:spMkLst>
        </pc:spChg>
        <pc:spChg chg="mod ord">
          <ac:chgData name="Jimmy Gilbert" userId="0212c120946023de" providerId="LiveId" clId="{3BC1078B-3096-4C10-AF79-F53AEA1C5DDA}" dt="2021-08-27T13:22:02.987" v="246" actId="120"/>
          <ac:spMkLst>
            <pc:docMk/>
            <pc:sldMk cId="0" sldId="363"/>
            <ac:spMk id="16386" creationId="{7903C4B7-C592-4071-8428-FFBDB01D6127}"/>
          </ac:spMkLst>
        </pc:spChg>
        <pc:spChg chg="del mod ord">
          <ac:chgData name="Jimmy Gilbert" userId="0212c120946023de" providerId="LiveId" clId="{3BC1078B-3096-4C10-AF79-F53AEA1C5DDA}" dt="2021-08-27T13:21:55.963" v="242" actId="478"/>
          <ac:spMkLst>
            <pc:docMk/>
            <pc:sldMk cId="0" sldId="363"/>
            <ac:spMk id="16387" creationId="{0D6E23F8-4906-4F51-9BAC-F5DFD6A92386}"/>
          </ac:spMkLst>
        </pc:spChg>
      </pc:sldChg>
      <pc:sldChg chg="addSp delSp modSp add mod modClrScheme modAnim chgLayout">
        <pc:chgData name="Jimmy Gilbert" userId="0212c120946023de" providerId="LiveId" clId="{3BC1078B-3096-4C10-AF79-F53AEA1C5DDA}" dt="2021-08-27T14:23:23.262" v="1085" actId="20577"/>
        <pc:sldMkLst>
          <pc:docMk/>
          <pc:sldMk cId="0" sldId="364"/>
        </pc:sldMkLst>
        <pc:spChg chg="add mod ord">
          <ac:chgData name="Jimmy Gilbert" userId="0212c120946023de" providerId="LiveId" clId="{3BC1078B-3096-4C10-AF79-F53AEA1C5DDA}" dt="2021-08-27T14:23:23.262" v="1085" actId="20577"/>
          <ac:spMkLst>
            <pc:docMk/>
            <pc:sldMk cId="0" sldId="364"/>
            <ac:spMk id="2" creationId="{AEDF1623-96FF-47E0-9B4E-E7F13096AA77}"/>
          </ac:spMkLst>
        </pc:spChg>
        <pc:spChg chg="add mod">
          <ac:chgData name="Jimmy Gilbert" userId="0212c120946023de" providerId="LiveId" clId="{3BC1078B-3096-4C10-AF79-F53AEA1C5DDA}" dt="2021-08-27T13:51:21.508" v="456" actId="20577"/>
          <ac:spMkLst>
            <pc:docMk/>
            <pc:sldMk cId="0" sldId="364"/>
            <ac:spMk id="4" creationId="{CD7ECE8A-B864-4DA7-A69E-48CF499380C4}"/>
          </ac:spMkLst>
        </pc:spChg>
        <pc:spChg chg="add mod">
          <ac:chgData name="Jimmy Gilbert" userId="0212c120946023de" providerId="LiveId" clId="{3BC1078B-3096-4C10-AF79-F53AEA1C5DDA}" dt="2021-08-27T14:00:40.415" v="717"/>
          <ac:spMkLst>
            <pc:docMk/>
            <pc:sldMk cId="0" sldId="364"/>
            <ac:spMk id="7" creationId="{1C3B1581-5514-4ADF-8D7D-99CFD78EF895}"/>
          </ac:spMkLst>
        </pc:spChg>
        <pc:spChg chg="mod ord">
          <ac:chgData name="Jimmy Gilbert" userId="0212c120946023de" providerId="LiveId" clId="{3BC1078B-3096-4C10-AF79-F53AEA1C5DDA}" dt="2021-08-27T13:22:29.722" v="257" actId="120"/>
          <ac:spMkLst>
            <pc:docMk/>
            <pc:sldMk cId="0" sldId="364"/>
            <ac:spMk id="17410" creationId="{295FECDE-B114-45C4-8B3C-70C95D08BB64}"/>
          </ac:spMkLst>
        </pc:spChg>
        <pc:spChg chg="del mod ord">
          <ac:chgData name="Jimmy Gilbert" userId="0212c120946023de" providerId="LiveId" clId="{3BC1078B-3096-4C10-AF79-F53AEA1C5DDA}" dt="2021-08-27T13:22:23.937" v="254" actId="478"/>
          <ac:spMkLst>
            <pc:docMk/>
            <pc:sldMk cId="0" sldId="364"/>
            <ac:spMk id="17411" creationId="{95282DFB-0421-4432-82F4-2B71E75A951E}"/>
          </ac:spMkLst>
        </pc:spChg>
      </pc:sldChg>
      <pc:sldChg chg="addSp delSp modSp add mod modClrScheme modAnim chgLayout">
        <pc:chgData name="Jimmy Gilbert" userId="0212c120946023de" providerId="LiveId" clId="{3BC1078B-3096-4C10-AF79-F53AEA1C5DDA}" dt="2021-08-27T14:23:32.259" v="1086"/>
        <pc:sldMkLst>
          <pc:docMk/>
          <pc:sldMk cId="0" sldId="365"/>
        </pc:sldMkLst>
        <pc:spChg chg="add mod ord">
          <ac:chgData name="Jimmy Gilbert" userId="0212c120946023de" providerId="LiveId" clId="{3BC1078B-3096-4C10-AF79-F53AEA1C5DDA}" dt="2021-08-27T13:22:57.061" v="272" actId="14"/>
          <ac:spMkLst>
            <pc:docMk/>
            <pc:sldMk cId="0" sldId="365"/>
            <ac:spMk id="2" creationId="{039C2AD4-C976-4F18-971A-B9CB804B0619}"/>
          </ac:spMkLst>
        </pc:spChg>
        <pc:spChg chg="add mod">
          <ac:chgData name="Jimmy Gilbert" userId="0212c120946023de" providerId="LiveId" clId="{3BC1078B-3096-4C10-AF79-F53AEA1C5DDA}" dt="2021-08-27T13:22:52.679" v="269" actId="20577"/>
          <ac:spMkLst>
            <pc:docMk/>
            <pc:sldMk cId="0" sldId="365"/>
            <ac:spMk id="4" creationId="{A6C7DA07-C6BA-4187-919C-090466AB7F91}"/>
          </ac:spMkLst>
        </pc:spChg>
        <pc:spChg chg="add mod">
          <ac:chgData name="Jimmy Gilbert" userId="0212c120946023de" providerId="LiveId" clId="{3BC1078B-3096-4C10-AF79-F53AEA1C5DDA}" dt="2021-08-27T14:01:15.854" v="718"/>
          <ac:spMkLst>
            <pc:docMk/>
            <pc:sldMk cId="0" sldId="365"/>
            <ac:spMk id="7" creationId="{58DEBBA4-B461-4561-B1AA-5A07F07FC86B}"/>
          </ac:spMkLst>
        </pc:spChg>
        <pc:spChg chg="mod ord">
          <ac:chgData name="Jimmy Gilbert" userId="0212c120946023de" providerId="LiveId" clId="{3BC1078B-3096-4C10-AF79-F53AEA1C5DDA}" dt="2021-08-27T13:22:54.965" v="270" actId="120"/>
          <ac:spMkLst>
            <pc:docMk/>
            <pc:sldMk cId="0" sldId="365"/>
            <ac:spMk id="18434" creationId="{107B435C-AF20-459A-B337-94AEFE6F5EF7}"/>
          </ac:spMkLst>
        </pc:spChg>
        <pc:spChg chg="del mod ord">
          <ac:chgData name="Jimmy Gilbert" userId="0212c120946023de" providerId="LiveId" clId="{3BC1078B-3096-4C10-AF79-F53AEA1C5DDA}" dt="2021-08-27T13:22:50.700" v="267" actId="478"/>
          <ac:spMkLst>
            <pc:docMk/>
            <pc:sldMk cId="0" sldId="365"/>
            <ac:spMk id="18435" creationId="{EA0AF70C-BB59-4994-8F69-9A6742914ED7}"/>
          </ac:spMkLst>
        </pc:spChg>
      </pc:sldChg>
      <pc:sldChg chg="addSp delSp modSp add mod modClrScheme modAnim chgLayout">
        <pc:chgData name="Jimmy Gilbert" userId="0212c120946023de" providerId="LiveId" clId="{3BC1078B-3096-4C10-AF79-F53AEA1C5DDA}" dt="2021-08-27T14:23:43.127" v="1087"/>
        <pc:sldMkLst>
          <pc:docMk/>
          <pc:sldMk cId="0" sldId="366"/>
        </pc:sldMkLst>
        <pc:spChg chg="add mod ord">
          <ac:chgData name="Jimmy Gilbert" userId="0212c120946023de" providerId="LiveId" clId="{3BC1078B-3096-4C10-AF79-F53AEA1C5DDA}" dt="2021-08-27T13:23:12.174" v="283" actId="14"/>
          <ac:spMkLst>
            <pc:docMk/>
            <pc:sldMk cId="0" sldId="366"/>
            <ac:spMk id="2" creationId="{0B1EA747-E5F0-4E23-8200-B68AE80687BF}"/>
          </ac:spMkLst>
        </pc:spChg>
        <pc:spChg chg="add mod">
          <ac:chgData name="Jimmy Gilbert" userId="0212c120946023de" providerId="LiveId" clId="{3BC1078B-3096-4C10-AF79-F53AEA1C5DDA}" dt="2021-08-27T13:23:08.980" v="280" actId="20577"/>
          <ac:spMkLst>
            <pc:docMk/>
            <pc:sldMk cId="0" sldId="366"/>
            <ac:spMk id="4" creationId="{B48F1C47-4E29-47A4-AE10-34F6C1AE4988}"/>
          </ac:spMkLst>
        </pc:spChg>
        <pc:spChg chg="add mod">
          <ac:chgData name="Jimmy Gilbert" userId="0212c120946023de" providerId="LiveId" clId="{3BC1078B-3096-4C10-AF79-F53AEA1C5DDA}" dt="2021-08-27T14:01:26.255" v="736" actId="1037"/>
          <ac:spMkLst>
            <pc:docMk/>
            <pc:sldMk cId="0" sldId="366"/>
            <ac:spMk id="7" creationId="{4D501FA2-E3A5-412C-AE5A-49CD31FFC0B7}"/>
          </ac:spMkLst>
        </pc:spChg>
        <pc:spChg chg="mod ord">
          <ac:chgData name="Jimmy Gilbert" userId="0212c120946023de" providerId="LiveId" clId="{3BC1078B-3096-4C10-AF79-F53AEA1C5DDA}" dt="2021-08-27T13:23:10.600" v="281" actId="120"/>
          <ac:spMkLst>
            <pc:docMk/>
            <pc:sldMk cId="0" sldId="366"/>
            <ac:spMk id="19458" creationId="{F040F32B-168B-45E8-978C-A716C75AF0CC}"/>
          </ac:spMkLst>
        </pc:spChg>
        <pc:spChg chg="del mod ord">
          <ac:chgData name="Jimmy Gilbert" userId="0212c120946023de" providerId="LiveId" clId="{3BC1078B-3096-4C10-AF79-F53AEA1C5DDA}" dt="2021-08-27T13:23:07.386" v="278" actId="478"/>
          <ac:spMkLst>
            <pc:docMk/>
            <pc:sldMk cId="0" sldId="366"/>
            <ac:spMk id="19459" creationId="{B0CE2A37-2A7D-4548-A682-C86FEC6F9776}"/>
          </ac:spMkLst>
        </pc:spChg>
      </pc:sldChg>
      <pc:sldChg chg="addSp delSp modSp add mod modClrScheme modAnim chgLayout">
        <pc:chgData name="Jimmy Gilbert" userId="0212c120946023de" providerId="LiveId" clId="{3BC1078B-3096-4C10-AF79-F53AEA1C5DDA}" dt="2021-08-27T14:23:56.296" v="1089" actId="20577"/>
        <pc:sldMkLst>
          <pc:docMk/>
          <pc:sldMk cId="0" sldId="367"/>
        </pc:sldMkLst>
        <pc:spChg chg="add mod ord">
          <ac:chgData name="Jimmy Gilbert" userId="0212c120946023de" providerId="LiveId" clId="{3BC1078B-3096-4C10-AF79-F53AEA1C5DDA}" dt="2021-08-27T14:23:56.296" v="1089" actId="20577"/>
          <ac:spMkLst>
            <pc:docMk/>
            <pc:sldMk cId="0" sldId="367"/>
            <ac:spMk id="2" creationId="{DCF48494-468D-447C-98B5-C6640C2D0807}"/>
          </ac:spMkLst>
        </pc:spChg>
        <pc:spChg chg="add mod">
          <ac:chgData name="Jimmy Gilbert" userId="0212c120946023de" providerId="LiveId" clId="{3BC1078B-3096-4C10-AF79-F53AEA1C5DDA}" dt="2021-08-27T13:23:24.331" v="290"/>
          <ac:spMkLst>
            <pc:docMk/>
            <pc:sldMk cId="0" sldId="367"/>
            <ac:spMk id="4" creationId="{F80B54AD-6294-4B21-8A94-8E06A827D173}"/>
          </ac:spMkLst>
        </pc:spChg>
        <pc:spChg chg="add mod">
          <ac:chgData name="Jimmy Gilbert" userId="0212c120946023de" providerId="LiveId" clId="{3BC1078B-3096-4C10-AF79-F53AEA1C5DDA}" dt="2021-08-27T14:01:34.097" v="762" actId="1037"/>
          <ac:spMkLst>
            <pc:docMk/>
            <pc:sldMk cId="0" sldId="367"/>
            <ac:spMk id="7" creationId="{BB306ED4-C0B5-47F0-A708-2B0C19FE854A}"/>
          </ac:spMkLst>
        </pc:spChg>
        <pc:spChg chg="mod ord">
          <ac:chgData name="Jimmy Gilbert" userId="0212c120946023de" providerId="LiveId" clId="{3BC1078B-3096-4C10-AF79-F53AEA1C5DDA}" dt="2021-08-27T13:23:26.540" v="291" actId="120"/>
          <ac:spMkLst>
            <pc:docMk/>
            <pc:sldMk cId="0" sldId="367"/>
            <ac:spMk id="20482" creationId="{A745952C-4CDA-46A3-AAB9-E025B3F1A827}"/>
          </ac:spMkLst>
        </pc:spChg>
        <pc:spChg chg="del mod ord">
          <ac:chgData name="Jimmy Gilbert" userId="0212c120946023de" providerId="LiveId" clId="{3BC1078B-3096-4C10-AF79-F53AEA1C5DDA}" dt="2021-08-27T13:23:23.358" v="289" actId="478"/>
          <ac:spMkLst>
            <pc:docMk/>
            <pc:sldMk cId="0" sldId="367"/>
            <ac:spMk id="20483" creationId="{0FA19BFE-423B-4943-AC84-12A84A85484C}"/>
          </ac:spMkLst>
        </pc:spChg>
      </pc:sldChg>
      <pc:sldChg chg="addSp delSp modSp add del mod modClrScheme chgLayout">
        <pc:chgData name="Jimmy Gilbert" userId="0212c120946023de" providerId="LiveId" clId="{3BC1078B-3096-4C10-AF79-F53AEA1C5DDA}" dt="2021-08-27T14:04:32.522" v="880" actId="2696"/>
        <pc:sldMkLst>
          <pc:docMk/>
          <pc:sldMk cId="702751555" sldId="368"/>
        </pc:sldMkLst>
        <pc:spChg chg="add mod ord">
          <ac:chgData name="Jimmy Gilbert" userId="0212c120946023de" providerId="LiveId" clId="{3BC1078B-3096-4C10-AF79-F53AEA1C5DDA}" dt="2021-08-27T13:24:21.152" v="326" actId="14"/>
          <ac:spMkLst>
            <pc:docMk/>
            <pc:sldMk cId="702751555" sldId="368"/>
            <ac:spMk id="2" creationId="{EF0AB360-B361-4972-B5FF-BD5B57F56AAC}"/>
          </ac:spMkLst>
        </pc:spChg>
        <pc:spChg chg="add mod">
          <ac:chgData name="Jimmy Gilbert" userId="0212c120946023de" providerId="LiveId" clId="{3BC1078B-3096-4C10-AF79-F53AEA1C5DDA}" dt="2021-08-27T13:24:17.190" v="323" actId="20577"/>
          <ac:spMkLst>
            <pc:docMk/>
            <pc:sldMk cId="702751555" sldId="368"/>
            <ac:spMk id="4" creationId="{7FAACED9-A9C2-4C4F-A774-94AC1963BAE0}"/>
          </ac:spMkLst>
        </pc:spChg>
        <pc:spChg chg="add mod">
          <ac:chgData name="Jimmy Gilbert" userId="0212c120946023de" providerId="LiveId" clId="{3BC1078B-3096-4C10-AF79-F53AEA1C5DDA}" dt="2021-08-27T14:02:37.908" v="795" actId="20577"/>
          <ac:spMkLst>
            <pc:docMk/>
            <pc:sldMk cId="702751555" sldId="368"/>
            <ac:spMk id="7" creationId="{E605A0B5-B88C-46B5-8BAE-1E7AA3687F57}"/>
          </ac:spMkLst>
        </pc:spChg>
        <pc:spChg chg="mod ord">
          <ac:chgData name="Jimmy Gilbert" userId="0212c120946023de" providerId="LiveId" clId="{3BC1078B-3096-4C10-AF79-F53AEA1C5DDA}" dt="2021-08-27T13:24:18.661" v="324" actId="120"/>
          <ac:spMkLst>
            <pc:docMk/>
            <pc:sldMk cId="702751555" sldId="368"/>
            <ac:spMk id="23554" creationId="{2E944DD4-D079-40E7-8897-9B86C69D38A4}"/>
          </ac:spMkLst>
        </pc:spChg>
        <pc:spChg chg="del mod ord">
          <ac:chgData name="Jimmy Gilbert" userId="0212c120946023de" providerId="LiveId" clId="{3BC1078B-3096-4C10-AF79-F53AEA1C5DDA}" dt="2021-08-27T13:24:15.409" v="321" actId="478"/>
          <ac:spMkLst>
            <pc:docMk/>
            <pc:sldMk cId="702751555" sldId="368"/>
            <ac:spMk id="23555" creationId="{71E10B06-1810-456A-92B5-341527C3DFC1}"/>
          </ac:spMkLst>
        </pc:spChg>
        <pc:picChg chg="add mod">
          <ac:chgData name="Jimmy Gilbert" userId="0212c120946023de" providerId="LiveId" clId="{3BC1078B-3096-4C10-AF79-F53AEA1C5DDA}" dt="2021-08-27T14:13:04.362" v="1000" actId="1076"/>
          <ac:picMkLst>
            <pc:docMk/>
            <pc:sldMk cId="702751555" sldId="368"/>
            <ac:picMk id="5" creationId="{4E325971-D726-4F2F-9DA2-40D6A98CA1D3}"/>
          </ac:picMkLst>
        </pc:picChg>
      </pc:sldChg>
      <pc:sldChg chg="addSp delSp modSp add mod modClrScheme modAnim chgLayout">
        <pc:chgData name="Jimmy Gilbert" userId="0212c120946023de" providerId="LiveId" clId="{3BC1078B-3096-4C10-AF79-F53AEA1C5DDA}" dt="2021-08-27T14:25:26.940" v="1099"/>
        <pc:sldMkLst>
          <pc:docMk/>
          <pc:sldMk cId="0" sldId="369"/>
        </pc:sldMkLst>
        <pc:spChg chg="add mod ord">
          <ac:chgData name="Jimmy Gilbert" userId="0212c120946023de" providerId="LiveId" clId="{3BC1078B-3096-4C10-AF79-F53AEA1C5DDA}" dt="2021-08-27T14:24:19.814" v="1090" actId="20577"/>
          <ac:spMkLst>
            <pc:docMk/>
            <pc:sldMk cId="0" sldId="369"/>
            <ac:spMk id="2" creationId="{E362FF34-709F-4ED4-9A7E-D2357EE09259}"/>
          </ac:spMkLst>
        </pc:spChg>
        <pc:spChg chg="add mod">
          <ac:chgData name="Jimmy Gilbert" userId="0212c120946023de" providerId="LiveId" clId="{3BC1078B-3096-4C10-AF79-F53AEA1C5DDA}" dt="2021-08-27T13:23:42.013" v="301" actId="20577"/>
          <ac:spMkLst>
            <pc:docMk/>
            <pc:sldMk cId="0" sldId="369"/>
            <ac:spMk id="4" creationId="{61F50DE5-D05C-465F-B662-60F79DF0375E}"/>
          </ac:spMkLst>
        </pc:spChg>
        <pc:spChg chg="add mod">
          <ac:chgData name="Jimmy Gilbert" userId="0212c120946023de" providerId="LiveId" clId="{3BC1078B-3096-4C10-AF79-F53AEA1C5DDA}" dt="2021-08-27T14:01:49.326" v="769" actId="1037"/>
          <ac:spMkLst>
            <pc:docMk/>
            <pc:sldMk cId="0" sldId="369"/>
            <ac:spMk id="7" creationId="{8FA8C1D8-B432-45C7-BF64-BC2AD6F0FDE1}"/>
          </ac:spMkLst>
        </pc:spChg>
        <pc:spChg chg="mod ord">
          <ac:chgData name="Jimmy Gilbert" userId="0212c120946023de" providerId="LiveId" clId="{3BC1078B-3096-4C10-AF79-F53AEA1C5DDA}" dt="2021-08-27T13:23:43.588" v="302" actId="120"/>
          <ac:spMkLst>
            <pc:docMk/>
            <pc:sldMk cId="0" sldId="369"/>
            <ac:spMk id="21506" creationId="{68DBA989-D88E-4504-B73C-375FC502F67F}"/>
          </ac:spMkLst>
        </pc:spChg>
        <pc:spChg chg="del mod ord">
          <ac:chgData name="Jimmy Gilbert" userId="0212c120946023de" providerId="LiveId" clId="{3BC1078B-3096-4C10-AF79-F53AEA1C5DDA}" dt="2021-08-27T13:23:40.396" v="299" actId="478"/>
          <ac:spMkLst>
            <pc:docMk/>
            <pc:sldMk cId="0" sldId="369"/>
            <ac:spMk id="21507" creationId="{3D4D81C1-C477-45FC-B54E-BD9FB8ADFE0C}"/>
          </ac:spMkLst>
        </pc:spChg>
      </pc:sldChg>
      <pc:sldChg chg="addSp delSp modSp add mod modClrScheme modAnim chgLayout">
        <pc:chgData name="Jimmy Gilbert" userId="0212c120946023de" providerId="LiveId" clId="{3BC1078B-3096-4C10-AF79-F53AEA1C5DDA}" dt="2021-08-27T14:25:14.459" v="1098" actId="1076"/>
        <pc:sldMkLst>
          <pc:docMk/>
          <pc:sldMk cId="0" sldId="370"/>
        </pc:sldMkLst>
        <pc:spChg chg="add mod ord">
          <ac:chgData name="Jimmy Gilbert" userId="0212c120946023de" providerId="LiveId" clId="{3BC1078B-3096-4C10-AF79-F53AEA1C5DDA}" dt="2021-08-27T14:24:25.531" v="1091" actId="20577"/>
          <ac:spMkLst>
            <pc:docMk/>
            <pc:sldMk cId="0" sldId="370"/>
            <ac:spMk id="2" creationId="{07C6066C-5BF0-4E19-9682-6EF28F678167}"/>
          </ac:spMkLst>
        </pc:spChg>
        <pc:spChg chg="add mod">
          <ac:chgData name="Jimmy Gilbert" userId="0212c120946023de" providerId="LiveId" clId="{3BC1078B-3096-4C10-AF79-F53AEA1C5DDA}" dt="2021-08-27T13:24:01.208" v="312" actId="20577"/>
          <ac:spMkLst>
            <pc:docMk/>
            <pc:sldMk cId="0" sldId="370"/>
            <ac:spMk id="4" creationId="{60E1AC2C-7AED-4C48-B6C9-25DCB66670E3}"/>
          </ac:spMkLst>
        </pc:spChg>
        <pc:spChg chg="add mod">
          <ac:chgData name="Jimmy Gilbert" userId="0212c120946023de" providerId="LiveId" clId="{3BC1078B-3096-4C10-AF79-F53AEA1C5DDA}" dt="2021-08-27T14:02:01.102" v="782" actId="1037"/>
          <ac:spMkLst>
            <pc:docMk/>
            <pc:sldMk cId="0" sldId="370"/>
            <ac:spMk id="7" creationId="{A2919109-9F4B-4B4F-A5D2-48BB66CA9FBC}"/>
          </ac:spMkLst>
        </pc:spChg>
        <pc:spChg chg="mod ord">
          <ac:chgData name="Jimmy Gilbert" userId="0212c120946023de" providerId="LiveId" clId="{3BC1078B-3096-4C10-AF79-F53AEA1C5DDA}" dt="2021-08-27T13:24:02.492" v="313" actId="120"/>
          <ac:spMkLst>
            <pc:docMk/>
            <pc:sldMk cId="0" sldId="370"/>
            <ac:spMk id="22530" creationId="{91E8BC0F-568D-4677-BCA0-22BBE1E0D814}"/>
          </ac:spMkLst>
        </pc:spChg>
        <pc:spChg chg="del mod ord">
          <ac:chgData name="Jimmy Gilbert" userId="0212c120946023de" providerId="LiveId" clId="{3BC1078B-3096-4C10-AF79-F53AEA1C5DDA}" dt="2021-08-27T13:23:59.131" v="310" actId="478"/>
          <ac:spMkLst>
            <pc:docMk/>
            <pc:sldMk cId="0" sldId="370"/>
            <ac:spMk id="22531" creationId="{E18C86F3-5E62-47D3-BF99-9A770E03C41F}"/>
          </ac:spMkLst>
        </pc:spChg>
        <pc:picChg chg="add mod">
          <ac:chgData name="Jimmy Gilbert" userId="0212c120946023de" providerId="LiveId" clId="{3BC1078B-3096-4C10-AF79-F53AEA1C5DDA}" dt="2021-08-27T14:25:14.459" v="1098" actId="1076"/>
          <ac:picMkLst>
            <pc:docMk/>
            <pc:sldMk cId="0" sldId="370"/>
            <ac:picMk id="6" creationId="{D7B0C4AB-0B0C-4CB9-99E2-C1AC71751A2A}"/>
          </ac:picMkLst>
        </pc:picChg>
      </pc:sldChg>
      <pc:sldChg chg="addSp modSp add mod modAnim">
        <pc:chgData name="Jimmy Gilbert" userId="0212c120946023de" providerId="LiveId" clId="{3BC1078B-3096-4C10-AF79-F53AEA1C5DDA}" dt="2021-08-27T14:14:43.367" v="1028" actId="20577"/>
        <pc:sldMkLst>
          <pc:docMk/>
          <pc:sldMk cId="4167584553" sldId="371"/>
        </pc:sldMkLst>
        <pc:spChg chg="mod">
          <ac:chgData name="Jimmy Gilbert" userId="0212c120946023de" providerId="LiveId" clId="{3BC1078B-3096-4C10-AF79-F53AEA1C5DDA}" dt="2021-08-27T14:14:43.367" v="1028" actId="20577"/>
          <ac:spMkLst>
            <pc:docMk/>
            <pc:sldMk cId="4167584553" sldId="371"/>
            <ac:spMk id="2" creationId="{C65415D7-FFE0-45A3-96B6-E1EC0FDF9296}"/>
          </ac:spMkLst>
        </pc:spChg>
        <pc:spChg chg="add mod">
          <ac:chgData name="Jimmy Gilbert" userId="0212c120946023de" providerId="LiveId" clId="{3BC1078B-3096-4C10-AF79-F53AEA1C5DDA}" dt="2021-08-27T13:24:34.768" v="334" actId="20577"/>
          <ac:spMkLst>
            <pc:docMk/>
            <pc:sldMk cId="4167584553" sldId="371"/>
            <ac:spMk id="4" creationId="{3F61406D-446E-424A-B9D6-783F31F37B12}"/>
          </ac:spMkLst>
        </pc:spChg>
        <pc:spChg chg="add mod">
          <ac:chgData name="Jimmy Gilbert" userId="0212c120946023de" providerId="LiveId" clId="{3BC1078B-3096-4C10-AF79-F53AEA1C5DDA}" dt="2021-08-27T14:02:54.593" v="812" actId="1037"/>
          <ac:spMkLst>
            <pc:docMk/>
            <pc:sldMk cId="4167584553" sldId="371"/>
            <ac:spMk id="7" creationId="{9F947E79-8536-404E-A5F1-7CB287EB6435}"/>
          </ac:spMkLst>
        </pc:spChg>
        <pc:spChg chg="mod ord">
          <ac:chgData name="Jimmy Gilbert" userId="0212c120946023de" providerId="LiveId" clId="{3BC1078B-3096-4C10-AF79-F53AEA1C5DDA}" dt="2021-08-27T13:24:36.292" v="335" actId="120"/>
          <ac:spMkLst>
            <pc:docMk/>
            <pc:sldMk cId="4167584553" sldId="371"/>
            <ac:spMk id="24578" creationId="{F4830A81-F0A8-4674-A4BA-389EC71B7816}"/>
          </ac:spMkLst>
        </pc:spChg>
        <pc:spChg chg="del mod ord">
          <ac:chgData name="Jimmy Gilbert" userId="0212c120946023de" providerId="LiveId" clId="{3BC1078B-3096-4C10-AF79-F53AEA1C5DDA}" dt="2021-08-27T13:24:33.229" v="332" actId="478"/>
          <ac:spMkLst>
            <pc:docMk/>
            <pc:sldMk cId="4167584553" sldId="371"/>
            <ac:spMk id="24579" creationId="{F49C8570-5149-4EFF-A802-796E65B5FCE6}"/>
          </ac:spMkLst>
        </pc:spChg>
        <pc:picChg chg="add mod">
          <ac:chgData name="Jimmy Gilbert" userId="0212c120946023de" providerId="LiveId" clId="{3BC1078B-3096-4C10-AF79-F53AEA1C5DDA}" dt="2021-08-27T14:14:31.275" v="1003" actId="1076"/>
          <ac:picMkLst>
            <pc:docMk/>
            <pc:sldMk cId="4167584553" sldId="371"/>
            <ac:picMk id="5" creationId="{462274CF-F81D-4B11-BB42-0044EEF0A0F8}"/>
          </ac:picMkLst>
        </pc:picChg>
      </pc:sldChg>
      <pc:sldChg chg="addSp delSp modSp add del mod modClrScheme chgLayout">
        <pc:chgData name="Jimmy Gilbert" userId="0212c120946023de" providerId="LiveId" clId="{3BC1078B-3096-4C10-AF79-F53AEA1C5DDA}" dt="2021-08-27T14:04:32.522" v="880" actId="2696"/>
        <pc:sldMkLst>
          <pc:docMk/>
          <pc:sldMk cId="2533428079" sldId="372"/>
        </pc:sldMkLst>
        <pc:spChg chg="add mod ord">
          <ac:chgData name="Jimmy Gilbert" userId="0212c120946023de" providerId="LiveId" clId="{3BC1078B-3096-4C10-AF79-F53AEA1C5DDA}" dt="2021-08-27T13:46:17.721" v="378" actId="27636"/>
          <ac:spMkLst>
            <pc:docMk/>
            <pc:sldMk cId="2533428079" sldId="372"/>
            <ac:spMk id="2" creationId="{8C0EF3A7-748E-4F81-8894-2BAF17F06A3D}"/>
          </ac:spMkLst>
        </pc:spChg>
        <pc:spChg chg="add mod">
          <ac:chgData name="Jimmy Gilbert" userId="0212c120946023de" providerId="LiveId" clId="{3BC1078B-3096-4C10-AF79-F53AEA1C5DDA}" dt="2021-08-27T13:24:56.140" v="346" actId="20577"/>
          <ac:spMkLst>
            <pc:docMk/>
            <pc:sldMk cId="2533428079" sldId="372"/>
            <ac:spMk id="4" creationId="{E18E6530-5056-4567-B34D-32BD0A0908E0}"/>
          </ac:spMkLst>
        </pc:spChg>
        <pc:spChg chg="add mod">
          <ac:chgData name="Jimmy Gilbert" userId="0212c120946023de" providerId="LiveId" clId="{3BC1078B-3096-4C10-AF79-F53AEA1C5DDA}" dt="2021-08-27T14:03:06.221" v="833" actId="1037"/>
          <ac:spMkLst>
            <pc:docMk/>
            <pc:sldMk cId="2533428079" sldId="372"/>
            <ac:spMk id="7" creationId="{E898CBBB-4280-4A8F-9BD7-1C5B7C4620EC}"/>
          </ac:spMkLst>
        </pc:spChg>
        <pc:spChg chg="mod ord">
          <ac:chgData name="Jimmy Gilbert" userId="0212c120946023de" providerId="LiveId" clId="{3BC1078B-3096-4C10-AF79-F53AEA1C5DDA}" dt="2021-08-27T13:24:58.415" v="347" actId="120"/>
          <ac:spMkLst>
            <pc:docMk/>
            <pc:sldMk cId="2533428079" sldId="372"/>
            <ac:spMk id="25602" creationId="{06A53229-763F-4BF8-96B3-F15A6C0CD642}"/>
          </ac:spMkLst>
        </pc:spChg>
        <pc:spChg chg="del mod ord">
          <ac:chgData name="Jimmy Gilbert" userId="0212c120946023de" providerId="LiveId" clId="{3BC1078B-3096-4C10-AF79-F53AEA1C5DDA}" dt="2021-08-27T13:24:54.118" v="344" actId="478"/>
          <ac:spMkLst>
            <pc:docMk/>
            <pc:sldMk cId="2533428079" sldId="372"/>
            <ac:spMk id="25603" creationId="{D4CAAA03-58FC-41DD-B69C-4D1CD0C23F16}"/>
          </ac:spMkLst>
        </pc:spChg>
        <pc:picChg chg="add mod">
          <ac:chgData name="Jimmy Gilbert" userId="0212c120946023de" providerId="LiveId" clId="{3BC1078B-3096-4C10-AF79-F53AEA1C5DDA}" dt="2021-08-27T14:16:15.409" v="1036" actId="14100"/>
          <ac:picMkLst>
            <pc:docMk/>
            <pc:sldMk cId="2533428079" sldId="372"/>
            <ac:picMk id="5" creationId="{382E0579-8605-4711-8CEB-90459080E8C8}"/>
          </ac:picMkLst>
        </pc:picChg>
      </pc:sldChg>
      <pc:sldChg chg="addSp delSp modSp add del mod modClrScheme chgLayout">
        <pc:chgData name="Jimmy Gilbert" userId="0212c120946023de" providerId="LiveId" clId="{3BC1078B-3096-4C10-AF79-F53AEA1C5DDA}" dt="2021-08-27T14:04:32.522" v="880" actId="2696"/>
        <pc:sldMkLst>
          <pc:docMk/>
          <pc:sldMk cId="1327299172" sldId="373"/>
        </pc:sldMkLst>
        <pc:spChg chg="add mod ord">
          <ac:chgData name="Jimmy Gilbert" userId="0212c120946023de" providerId="LiveId" clId="{3BC1078B-3096-4C10-AF79-F53AEA1C5DDA}" dt="2021-08-27T13:46:32.191" v="383" actId="20577"/>
          <ac:spMkLst>
            <pc:docMk/>
            <pc:sldMk cId="1327299172" sldId="373"/>
            <ac:spMk id="2" creationId="{0B1000DC-F347-4B9C-982C-5E9B853A7F51}"/>
          </ac:spMkLst>
        </pc:spChg>
        <pc:spChg chg="add mod">
          <ac:chgData name="Jimmy Gilbert" userId="0212c120946023de" providerId="LiveId" clId="{3BC1078B-3096-4C10-AF79-F53AEA1C5DDA}" dt="2021-08-27T13:25:23.300" v="360" actId="20577"/>
          <ac:spMkLst>
            <pc:docMk/>
            <pc:sldMk cId="1327299172" sldId="373"/>
            <ac:spMk id="4" creationId="{87135CE4-9847-4D14-8914-A281BA151C22}"/>
          </ac:spMkLst>
        </pc:spChg>
        <pc:spChg chg="add mod">
          <ac:chgData name="Jimmy Gilbert" userId="0212c120946023de" providerId="LiveId" clId="{3BC1078B-3096-4C10-AF79-F53AEA1C5DDA}" dt="2021-08-27T14:03:11.424" v="855" actId="1037"/>
          <ac:spMkLst>
            <pc:docMk/>
            <pc:sldMk cId="1327299172" sldId="373"/>
            <ac:spMk id="7" creationId="{20E0CBDB-5EFE-4B4F-BD49-CAAEF27A0635}"/>
          </ac:spMkLst>
        </pc:spChg>
        <pc:spChg chg="mod ord">
          <ac:chgData name="Jimmy Gilbert" userId="0212c120946023de" providerId="LiveId" clId="{3BC1078B-3096-4C10-AF79-F53AEA1C5DDA}" dt="2021-08-27T13:25:25.031" v="361" actId="120"/>
          <ac:spMkLst>
            <pc:docMk/>
            <pc:sldMk cId="1327299172" sldId="373"/>
            <ac:spMk id="26626" creationId="{1D423DC9-1F56-4E13-9AC7-06795F8ED083}"/>
          </ac:spMkLst>
        </pc:spChg>
        <pc:spChg chg="del mod ord">
          <ac:chgData name="Jimmy Gilbert" userId="0212c120946023de" providerId="LiveId" clId="{3BC1078B-3096-4C10-AF79-F53AEA1C5DDA}" dt="2021-08-27T13:25:21.540" v="358" actId="478"/>
          <ac:spMkLst>
            <pc:docMk/>
            <pc:sldMk cId="1327299172" sldId="373"/>
            <ac:spMk id="26627" creationId="{B31051B1-3271-43F6-9EE0-BD1ED948AA15}"/>
          </ac:spMkLst>
        </pc:spChg>
      </pc:sldChg>
      <pc:sldChg chg="addSp modSp add mod modAnim">
        <pc:chgData name="Jimmy Gilbert" userId="0212c120946023de" providerId="LiveId" clId="{3BC1078B-3096-4C10-AF79-F53AEA1C5DDA}" dt="2021-08-27T14:17:56.584" v="1044"/>
        <pc:sldMkLst>
          <pc:docMk/>
          <pc:sldMk cId="3216076358" sldId="374"/>
        </pc:sldMkLst>
        <pc:spChg chg="mod">
          <ac:chgData name="Jimmy Gilbert" userId="0212c120946023de" providerId="LiveId" clId="{3BC1078B-3096-4C10-AF79-F53AEA1C5DDA}" dt="2021-08-27T14:12:14.465" v="993" actId="368"/>
          <ac:spMkLst>
            <pc:docMk/>
            <pc:sldMk cId="3216076358" sldId="374"/>
            <ac:spMk id="2" creationId="{1E4BECF7-E65A-4C26-907E-D09B3EF17615}"/>
          </ac:spMkLst>
        </pc:spChg>
        <pc:spChg chg="add mod">
          <ac:chgData name="Jimmy Gilbert" userId="0212c120946023de" providerId="LiveId" clId="{3BC1078B-3096-4C10-AF79-F53AEA1C5DDA}" dt="2021-08-27T13:25:45.574" v="371" actId="20577"/>
          <ac:spMkLst>
            <pc:docMk/>
            <pc:sldMk cId="3216076358" sldId="374"/>
            <ac:spMk id="4" creationId="{C5DDFF92-D734-4057-84E5-2571D47B3657}"/>
          </ac:spMkLst>
        </pc:spChg>
        <pc:spChg chg="add mod">
          <ac:chgData name="Jimmy Gilbert" userId="0212c120946023de" providerId="LiveId" clId="{3BC1078B-3096-4C10-AF79-F53AEA1C5DDA}" dt="2021-08-27T14:03:22.753" v="878" actId="1037"/>
          <ac:spMkLst>
            <pc:docMk/>
            <pc:sldMk cId="3216076358" sldId="374"/>
            <ac:spMk id="7" creationId="{2265E82D-EB54-4918-83FD-08D20C6A5BD9}"/>
          </ac:spMkLst>
        </pc:spChg>
        <pc:spChg chg="mod ord">
          <ac:chgData name="Jimmy Gilbert" userId="0212c120946023de" providerId="LiveId" clId="{3BC1078B-3096-4C10-AF79-F53AEA1C5DDA}" dt="2021-08-27T13:25:47.044" v="372" actId="120"/>
          <ac:spMkLst>
            <pc:docMk/>
            <pc:sldMk cId="3216076358" sldId="374"/>
            <ac:spMk id="27650" creationId="{2BDC51FF-8D9C-4178-A1A8-9FDF01B3CAF2}"/>
          </ac:spMkLst>
        </pc:spChg>
        <pc:spChg chg="del mod ord">
          <ac:chgData name="Jimmy Gilbert" userId="0212c120946023de" providerId="LiveId" clId="{3BC1078B-3096-4C10-AF79-F53AEA1C5DDA}" dt="2021-08-27T13:25:43.848" v="369" actId="478"/>
          <ac:spMkLst>
            <pc:docMk/>
            <pc:sldMk cId="3216076358" sldId="374"/>
            <ac:spMk id="27651" creationId="{ADC2774D-6AD7-432A-8970-8BED6C6DB039}"/>
          </ac:spMkLst>
        </pc:spChg>
        <pc:picChg chg="add mod">
          <ac:chgData name="Jimmy Gilbert" userId="0212c120946023de" providerId="LiveId" clId="{3BC1078B-3096-4C10-AF79-F53AEA1C5DDA}" dt="2021-08-27T14:17:41.808" v="1043" actId="1076"/>
          <ac:picMkLst>
            <pc:docMk/>
            <pc:sldMk cId="3216076358" sldId="374"/>
            <ac:picMk id="5" creationId="{4841980A-DD18-49E5-ADF9-C7B4D3F31797}"/>
          </ac:picMkLst>
        </pc:picChg>
      </pc:sldChg>
      <pc:sldChg chg="delSp modSp add del mod delAnim modAnim">
        <pc:chgData name="Jimmy Gilbert" userId="0212c120946023de" providerId="LiveId" clId="{3BC1078B-3096-4C10-AF79-F53AEA1C5DDA}" dt="2021-08-27T14:27:44.794" v="1130" actId="27636"/>
        <pc:sldMkLst>
          <pc:docMk/>
          <pc:sldMk cId="0" sldId="380"/>
        </pc:sldMkLst>
        <pc:spChg chg="mod">
          <ac:chgData name="Jimmy Gilbert" userId="0212c120946023de" providerId="LiveId" clId="{3BC1078B-3096-4C10-AF79-F53AEA1C5DDA}" dt="2021-08-27T13:10:30.335" v="22" actId="20577"/>
          <ac:spMkLst>
            <pc:docMk/>
            <pc:sldMk cId="0" sldId="380"/>
            <ac:spMk id="2" creationId="{00000000-0000-0000-0000-000000000000}"/>
          </ac:spMkLst>
        </pc:spChg>
        <pc:spChg chg="del">
          <ac:chgData name="Jimmy Gilbert" userId="0212c120946023de" providerId="LiveId" clId="{3BC1078B-3096-4C10-AF79-F53AEA1C5DDA}" dt="2021-08-27T13:10:07.886" v="9" actId="478"/>
          <ac:spMkLst>
            <pc:docMk/>
            <pc:sldMk cId="0" sldId="380"/>
            <ac:spMk id="6" creationId="{00000000-0000-0000-0000-000000000000}"/>
          </ac:spMkLst>
        </pc:spChg>
        <pc:spChg chg="mod">
          <ac:chgData name="Jimmy Gilbert" userId="0212c120946023de" providerId="LiveId" clId="{3BC1078B-3096-4C10-AF79-F53AEA1C5DDA}" dt="2021-08-27T14:27:44.794" v="1130" actId="27636"/>
          <ac:spMkLst>
            <pc:docMk/>
            <pc:sldMk cId="0" sldId="380"/>
            <ac:spMk id="19458" creationId="{00000000-0000-0000-0000-000000000000}"/>
          </ac:spMkLst>
        </pc:spChg>
        <pc:spChg chg="del">
          <ac:chgData name="Jimmy Gilbert" userId="0212c120946023de" providerId="LiveId" clId="{3BC1078B-3096-4C10-AF79-F53AEA1C5DDA}" dt="2021-08-27T13:10:09.555" v="10" actId="478"/>
          <ac:spMkLst>
            <pc:docMk/>
            <pc:sldMk cId="0" sldId="380"/>
            <ac:spMk id="19461" creationId="{00000000-0000-0000-0000-000000000000}"/>
          </ac:spMkLst>
        </pc:spChg>
        <pc:picChg chg="del">
          <ac:chgData name="Jimmy Gilbert" userId="0212c120946023de" providerId="LiveId" clId="{3BC1078B-3096-4C10-AF79-F53AEA1C5DDA}" dt="2021-08-27T13:10:06.602" v="8" actId="478"/>
          <ac:picMkLst>
            <pc:docMk/>
            <pc:sldMk cId="0" sldId="380"/>
            <ac:picMk id="19463" creationId="{00000000-0000-0000-0000-000000000000}"/>
          </ac:picMkLst>
        </pc:picChg>
      </pc:sldChg>
      <pc:sldChg chg="del">
        <pc:chgData name="Jimmy Gilbert" userId="0212c120946023de" providerId="LiveId" clId="{3BC1078B-3096-4C10-AF79-F53AEA1C5DDA}" dt="2021-08-27T13:11:18.146" v="25" actId="47"/>
        <pc:sldMkLst>
          <pc:docMk/>
          <pc:sldMk cId="1485856511" sldId="410"/>
        </pc:sldMkLst>
      </pc:sldChg>
      <pc:sldChg chg="delSp modSp mod">
        <pc:chgData name="Jimmy Gilbert" userId="0212c120946023de" providerId="LiveId" clId="{3BC1078B-3096-4C10-AF79-F53AEA1C5DDA}" dt="2021-08-27T13:16:41.115" v="114" actId="478"/>
        <pc:sldMkLst>
          <pc:docMk/>
          <pc:sldMk cId="2344287550" sldId="421"/>
        </pc:sldMkLst>
        <pc:spChg chg="mod">
          <ac:chgData name="Jimmy Gilbert" userId="0212c120946023de" providerId="LiveId" clId="{3BC1078B-3096-4C10-AF79-F53AEA1C5DDA}" dt="2021-08-27T13:16:39.037" v="113"/>
          <ac:spMkLst>
            <pc:docMk/>
            <pc:sldMk cId="2344287550" sldId="421"/>
            <ac:spMk id="2" creationId="{00000000-0000-0000-0000-000000000000}"/>
          </ac:spMkLst>
        </pc:spChg>
        <pc:picChg chg="del">
          <ac:chgData name="Jimmy Gilbert" userId="0212c120946023de" providerId="LiveId" clId="{3BC1078B-3096-4C10-AF79-F53AEA1C5DDA}" dt="2021-08-27T13:16:41.115" v="114" actId="478"/>
          <ac:picMkLst>
            <pc:docMk/>
            <pc:sldMk cId="2344287550" sldId="421"/>
            <ac:picMk id="9" creationId="{65FF6AE8-624B-4A55-9FED-E9DCE7921565}"/>
          </ac:picMkLst>
        </pc:picChg>
      </pc:sldChg>
      <pc:sldChg chg="addSp delSp modSp mod delAnim modAnim">
        <pc:chgData name="Jimmy Gilbert" userId="0212c120946023de" providerId="LiveId" clId="{3BC1078B-3096-4C10-AF79-F53AEA1C5DDA}" dt="2021-08-27T14:26:57.147" v="1121" actId="1076"/>
        <pc:sldMkLst>
          <pc:docMk/>
          <pc:sldMk cId="1438848471" sldId="423"/>
        </pc:sldMkLst>
        <pc:spChg chg="mod">
          <ac:chgData name="Jimmy Gilbert" userId="0212c120946023de" providerId="LiveId" clId="{3BC1078B-3096-4C10-AF79-F53AEA1C5DDA}" dt="2021-08-27T14:26:08.325" v="1113" actId="20577"/>
          <ac:spMkLst>
            <pc:docMk/>
            <pc:sldMk cId="1438848471" sldId="423"/>
            <ac:spMk id="2" creationId="{00000000-0000-0000-0000-000000000000}"/>
          </ac:spMkLst>
        </pc:spChg>
        <pc:spChg chg="add del mod">
          <ac:chgData name="Jimmy Gilbert" userId="0212c120946023de" providerId="LiveId" clId="{3BC1078B-3096-4C10-AF79-F53AEA1C5DDA}" dt="2021-08-27T14:26:13.043" v="1115" actId="478"/>
          <ac:spMkLst>
            <pc:docMk/>
            <pc:sldMk cId="1438848471" sldId="423"/>
            <ac:spMk id="7" creationId="{F341B0E9-8828-441C-AD14-0F4A0DE2422A}"/>
          </ac:spMkLst>
        </pc:spChg>
        <pc:spChg chg="del mod">
          <ac:chgData name="Jimmy Gilbert" userId="0212c120946023de" providerId="LiveId" clId="{3BC1078B-3096-4C10-AF79-F53AEA1C5DDA}" dt="2021-08-27T14:26:10.970" v="1114" actId="478"/>
          <ac:spMkLst>
            <pc:docMk/>
            <pc:sldMk cId="1438848471" sldId="423"/>
            <ac:spMk id="18435" creationId="{00000000-0000-0000-0000-000000000000}"/>
          </ac:spMkLst>
        </pc:spChg>
        <pc:picChg chg="add mod">
          <ac:chgData name="Jimmy Gilbert" userId="0212c120946023de" providerId="LiveId" clId="{3BC1078B-3096-4C10-AF79-F53AEA1C5DDA}" dt="2021-08-27T14:26:57.147" v="1121" actId="1076"/>
          <ac:picMkLst>
            <pc:docMk/>
            <pc:sldMk cId="1438848471" sldId="423"/>
            <ac:picMk id="9" creationId="{2D50387F-BB9E-44D8-85D7-A50D6A4A0541}"/>
          </ac:picMkLst>
        </pc:picChg>
      </pc:sldChg>
      <pc:sldChg chg="add del">
        <pc:chgData name="Jimmy Gilbert" userId="0212c120946023de" providerId="LiveId" clId="{3BC1078B-3096-4C10-AF79-F53AEA1C5DDA}" dt="2021-08-27T13:09:53.542" v="7" actId="47"/>
        <pc:sldMkLst>
          <pc:docMk/>
          <pc:sldMk cId="495964328" sldId="424"/>
        </pc:sldMkLst>
      </pc:sldChg>
      <pc:sldChg chg="del">
        <pc:chgData name="Jimmy Gilbert" userId="0212c120946023de" providerId="LiveId" clId="{3BC1078B-3096-4C10-AF79-F53AEA1C5DDA}" dt="2021-08-27T13:47:40.982" v="391" actId="47"/>
        <pc:sldMkLst>
          <pc:docMk/>
          <pc:sldMk cId="1143138169" sldId="425"/>
        </pc:sldMkLst>
      </pc:sldChg>
      <pc:sldChg chg="modSp mod">
        <pc:chgData name="Jimmy Gilbert" userId="0212c120946023de" providerId="LiveId" clId="{3BC1078B-3096-4C10-AF79-F53AEA1C5DDA}" dt="2021-08-27T13:09:28.598" v="3" actId="20577"/>
        <pc:sldMkLst>
          <pc:docMk/>
          <pc:sldMk cId="1465094402" sldId="426"/>
        </pc:sldMkLst>
        <pc:spChg chg="mod">
          <ac:chgData name="Jimmy Gilbert" userId="0212c120946023de" providerId="LiveId" clId="{3BC1078B-3096-4C10-AF79-F53AEA1C5DDA}" dt="2021-08-27T13:09:28.598" v="3" actId="20577"/>
          <ac:spMkLst>
            <pc:docMk/>
            <pc:sldMk cId="1465094402" sldId="426"/>
            <ac:spMk id="9217" creationId="{00000000-0000-0000-0000-000000000000}"/>
          </ac:spMkLst>
        </pc:spChg>
      </pc:sldChg>
      <pc:sldChg chg="del">
        <pc:chgData name="Jimmy Gilbert" userId="0212c120946023de" providerId="LiveId" clId="{3BC1078B-3096-4C10-AF79-F53AEA1C5DDA}" dt="2021-08-27T13:11:18.146" v="25" actId="47"/>
        <pc:sldMkLst>
          <pc:docMk/>
          <pc:sldMk cId="2034892359" sldId="428"/>
        </pc:sldMkLst>
      </pc:sldChg>
      <pc:sldChg chg="del">
        <pc:chgData name="Jimmy Gilbert" userId="0212c120946023de" providerId="LiveId" clId="{3BC1078B-3096-4C10-AF79-F53AEA1C5DDA}" dt="2021-08-27T13:11:18.146" v="25" actId="47"/>
        <pc:sldMkLst>
          <pc:docMk/>
          <pc:sldMk cId="282751531" sldId="429"/>
        </pc:sldMkLst>
      </pc:sldChg>
      <pc:sldChg chg="addSp delSp modSp mod modClrScheme delAnim modAnim chgLayout">
        <pc:chgData name="Jimmy Gilbert" userId="0212c120946023de" providerId="LiveId" clId="{3BC1078B-3096-4C10-AF79-F53AEA1C5DDA}" dt="2021-08-27T14:09:49.531" v="978"/>
        <pc:sldMkLst>
          <pc:docMk/>
          <pc:sldMk cId="2311654000" sldId="430"/>
        </pc:sldMkLst>
        <pc:spChg chg="mod ord">
          <ac:chgData name="Jimmy Gilbert" userId="0212c120946023de" providerId="LiveId" clId="{3BC1078B-3096-4C10-AF79-F53AEA1C5DDA}" dt="2021-08-27T13:16:02.798" v="105" actId="21"/>
          <ac:spMkLst>
            <pc:docMk/>
            <pc:sldMk cId="2311654000" sldId="430"/>
            <ac:spMk id="2" creationId="{00000000-0000-0000-0000-000000000000}"/>
          </ac:spMkLst>
        </pc:spChg>
        <pc:spChg chg="mod ord">
          <ac:chgData name="Jimmy Gilbert" userId="0212c120946023de" providerId="LiveId" clId="{3BC1078B-3096-4C10-AF79-F53AEA1C5DDA}" dt="2021-08-27T13:11:46.167" v="32" actId="700"/>
          <ac:spMkLst>
            <pc:docMk/>
            <pc:sldMk cId="2311654000" sldId="430"/>
            <ac:spMk id="3" creationId="{00000000-0000-0000-0000-000000000000}"/>
          </ac:spMkLst>
        </pc:spChg>
        <pc:spChg chg="del">
          <ac:chgData name="Jimmy Gilbert" userId="0212c120946023de" providerId="LiveId" clId="{3BC1078B-3096-4C10-AF79-F53AEA1C5DDA}" dt="2021-08-27T13:11:25.820" v="26" actId="478"/>
          <ac:spMkLst>
            <pc:docMk/>
            <pc:sldMk cId="2311654000" sldId="430"/>
            <ac:spMk id="4" creationId="{00000000-0000-0000-0000-000000000000}"/>
          </ac:spMkLst>
        </pc:spChg>
        <pc:spChg chg="del">
          <ac:chgData name="Jimmy Gilbert" userId="0212c120946023de" providerId="LiveId" clId="{3BC1078B-3096-4C10-AF79-F53AEA1C5DDA}" dt="2021-08-27T13:11:29.617" v="27" actId="478"/>
          <ac:spMkLst>
            <pc:docMk/>
            <pc:sldMk cId="2311654000" sldId="430"/>
            <ac:spMk id="5" creationId="{00000000-0000-0000-0000-000000000000}"/>
          </ac:spMkLst>
        </pc:spChg>
        <pc:spChg chg="mod ord">
          <ac:chgData name="Jimmy Gilbert" userId="0212c120946023de" providerId="LiveId" clId="{3BC1078B-3096-4C10-AF79-F53AEA1C5DDA}" dt="2021-08-27T13:11:46.167" v="32" actId="700"/>
          <ac:spMkLst>
            <pc:docMk/>
            <pc:sldMk cId="2311654000" sldId="430"/>
            <ac:spMk id="6" creationId="{00000000-0000-0000-0000-000000000000}"/>
          </ac:spMkLst>
        </pc:spChg>
        <pc:spChg chg="mod ord">
          <ac:chgData name="Jimmy Gilbert" userId="0212c120946023de" providerId="LiveId" clId="{3BC1078B-3096-4C10-AF79-F53AEA1C5DDA}" dt="2021-08-27T13:11:46.167" v="32" actId="700"/>
          <ac:spMkLst>
            <pc:docMk/>
            <pc:sldMk cId="2311654000" sldId="430"/>
            <ac:spMk id="7" creationId="{00000000-0000-0000-0000-000000000000}"/>
          </ac:spMkLst>
        </pc:spChg>
        <pc:spChg chg="add del mod">
          <ac:chgData name="Jimmy Gilbert" userId="0212c120946023de" providerId="LiveId" clId="{3BC1078B-3096-4C10-AF79-F53AEA1C5DDA}" dt="2021-08-27T13:11:36.244" v="30" actId="478"/>
          <ac:spMkLst>
            <pc:docMk/>
            <pc:sldMk cId="2311654000" sldId="430"/>
            <ac:spMk id="9" creationId="{13C85628-AC99-4C4E-A863-4EDBC4197287}"/>
          </ac:spMkLst>
        </pc:spChg>
        <pc:spChg chg="del">
          <ac:chgData name="Jimmy Gilbert" userId="0212c120946023de" providerId="LiveId" clId="{3BC1078B-3096-4C10-AF79-F53AEA1C5DDA}" dt="2021-08-27T13:11:49.522" v="33" actId="478"/>
          <ac:spMkLst>
            <pc:docMk/>
            <pc:sldMk cId="2311654000" sldId="430"/>
            <ac:spMk id="10" creationId="{506916BC-1206-4AB4-86CA-913FFEBAA42D}"/>
          </ac:spMkLst>
        </pc:spChg>
        <pc:spChg chg="add del mod">
          <ac:chgData name="Jimmy Gilbert" userId="0212c120946023de" providerId="LiveId" clId="{3BC1078B-3096-4C10-AF79-F53AEA1C5DDA}" dt="2021-08-27T13:11:32.901" v="28" actId="478"/>
          <ac:spMkLst>
            <pc:docMk/>
            <pc:sldMk cId="2311654000" sldId="430"/>
            <ac:spMk id="14" creationId="{F75EEEB3-E2DF-4C3B-B423-2161735AE9D4}"/>
          </ac:spMkLst>
        </pc:spChg>
        <pc:spChg chg="add mod ord">
          <ac:chgData name="Jimmy Gilbert" userId="0212c120946023de" providerId="LiveId" clId="{3BC1078B-3096-4C10-AF79-F53AEA1C5DDA}" dt="2021-08-27T14:06:01.525" v="932" actId="20577"/>
          <ac:spMkLst>
            <pc:docMk/>
            <pc:sldMk cId="2311654000" sldId="430"/>
            <ac:spMk id="15" creationId="{A7C6451E-AF04-4C4B-9C7D-8B4A90253069}"/>
          </ac:spMkLst>
        </pc:spChg>
        <pc:spChg chg="mod ord">
          <ac:chgData name="Jimmy Gilbert" userId="0212c120946023de" providerId="LiveId" clId="{3BC1078B-3096-4C10-AF79-F53AEA1C5DDA}" dt="2021-08-27T13:16:46.858" v="117"/>
          <ac:spMkLst>
            <pc:docMk/>
            <pc:sldMk cId="2311654000" sldId="430"/>
            <ac:spMk id="20483" creationId="{00000000-0000-0000-0000-000000000000}"/>
          </ac:spMkLst>
        </pc:spChg>
        <pc:picChg chg="del">
          <ac:chgData name="Jimmy Gilbert" userId="0212c120946023de" providerId="LiveId" clId="{3BC1078B-3096-4C10-AF79-F53AEA1C5DDA}" dt="2021-08-27T13:11:37.169" v="31" actId="478"/>
          <ac:picMkLst>
            <pc:docMk/>
            <pc:sldMk cId="2311654000" sldId="430"/>
            <ac:picMk id="11" creationId="{BC984C84-AA7F-469A-8703-17F90F0F832D}"/>
          </ac:picMkLst>
        </pc:picChg>
        <pc:picChg chg="del">
          <ac:chgData name="Jimmy Gilbert" userId="0212c120946023de" providerId="LiveId" clId="{3BC1078B-3096-4C10-AF79-F53AEA1C5DDA}" dt="2021-08-27T13:11:33.848" v="29" actId="478"/>
          <ac:picMkLst>
            <pc:docMk/>
            <pc:sldMk cId="2311654000" sldId="430"/>
            <ac:picMk id="12" creationId="{DADE71C8-2843-4CF9-9392-E15798372C54}"/>
          </ac:picMkLst>
        </pc:picChg>
      </pc:sldChg>
      <pc:sldChg chg="addSp modSp add mod modAnim">
        <pc:chgData name="Jimmy Gilbert" userId="0212c120946023de" providerId="LiveId" clId="{3BC1078B-3096-4C10-AF79-F53AEA1C5DDA}" dt="2021-08-27T14:19:03.561" v="1055"/>
        <pc:sldMkLst>
          <pc:docMk/>
          <pc:sldMk cId="1638913272" sldId="431"/>
        </pc:sldMkLst>
        <pc:spChg chg="mod">
          <ac:chgData name="Jimmy Gilbert" userId="0212c120946023de" providerId="LiveId" clId="{3BC1078B-3096-4C10-AF79-F53AEA1C5DDA}" dt="2021-08-27T13:13:59.155" v="61" actId="20577"/>
          <ac:spMkLst>
            <pc:docMk/>
            <pc:sldMk cId="1638913272" sldId="431"/>
            <ac:spMk id="2" creationId="{00000000-0000-0000-0000-000000000000}"/>
          </ac:spMkLst>
        </pc:spChg>
        <pc:spChg chg="add mod">
          <ac:chgData name="Jimmy Gilbert" userId="0212c120946023de" providerId="LiveId" clId="{3BC1078B-3096-4C10-AF79-F53AEA1C5DDA}" dt="2021-08-27T13:57:49.003" v="553" actId="1076"/>
          <ac:spMkLst>
            <pc:docMk/>
            <pc:sldMk cId="1638913272" sldId="431"/>
            <ac:spMk id="4" creationId="{E2FBFE1E-9857-46F6-B34A-D611E8FA7436}"/>
          </ac:spMkLst>
        </pc:spChg>
        <pc:spChg chg="mod">
          <ac:chgData name="Jimmy Gilbert" userId="0212c120946023de" providerId="LiveId" clId="{3BC1078B-3096-4C10-AF79-F53AEA1C5DDA}" dt="2021-08-27T14:18:49.345" v="1054" actId="20577"/>
          <ac:spMkLst>
            <pc:docMk/>
            <pc:sldMk cId="1638913272" sldId="431"/>
            <ac:spMk id="15" creationId="{A7C6451E-AF04-4C4B-9C7D-8B4A90253069}"/>
          </ac:spMkLst>
        </pc:spChg>
        <pc:spChg chg="mod">
          <ac:chgData name="Jimmy Gilbert" userId="0212c120946023de" providerId="LiveId" clId="{3BC1078B-3096-4C10-AF79-F53AEA1C5DDA}" dt="2021-08-27T13:16:52.773" v="120"/>
          <ac:spMkLst>
            <pc:docMk/>
            <pc:sldMk cId="1638913272" sldId="431"/>
            <ac:spMk id="20483" creationId="{00000000-0000-0000-0000-000000000000}"/>
          </ac:spMkLst>
        </pc:spChg>
        <pc:picChg chg="add mod">
          <ac:chgData name="Jimmy Gilbert" userId="0212c120946023de" providerId="LiveId" clId="{3BC1078B-3096-4C10-AF79-F53AEA1C5DDA}" dt="2021-08-27T14:18:45.742" v="1050" actId="1076"/>
          <ac:picMkLst>
            <pc:docMk/>
            <pc:sldMk cId="1638913272" sldId="431"/>
            <ac:picMk id="8" creationId="{EF86FF39-522E-4B57-BB71-A8025F443E0B}"/>
          </ac:picMkLst>
        </pc:picChg>
      </pc:sldChg>
      <pc:sldChg chg="del">
        <pc:chgData name="Jimmy Gilbert" userId="0212c120946023de" providerId="LiveId" clId="{3BC1078B-3096-4C10-AF79-F53AEA1C5DDA}" dt="2021-08-27T13:12:09.024" v="37" actId="47"/>
        <pc:sldMkLst>
          <pc:docMk/>
          <pc:sldMk cId="3333129176" sldId="431"/>
        </pc:sldMkLst>
      </pc:sldChg>
      <pc:sldChg chg="del">
        <pc:chgData name="Jimmy Gilbert" userId="0212c120946023de" providerId="LiveId" clId="{3BC1078B-3096-4C10-AF79-F53AEA1C5DDA}" dt="2021-08-27T13:12:10.599" v="38" actId="47"/>
        <pc:sldMkLst>
          <pc:docMk/>
          <pc:sldMk cId="67116634" sldId="432"/>
        </pc:sldMkLst>
      </pc:sldChg>
      <pc:sldChg chg="addSp modSp add mod modAnim">
        <pc:chgData name="Jimmy Gilbert" userId="0212c120946023de" providerId="LiveId" clId="{3BC1078B-3096-4C10-AF79-F53AEA1C5DDA}" dt="2021-08-27T14:19:11.586" v="1056"/>
        <pc:sldMkLst>
          <pc:docMk/>
          <pc:sldMk cId="1035785095" sldId="432"/>
        </pc:sldMkLst>
        <pc:spChg chg="mod">
          <ac:chgData name="Jimmy Gilbert" userId="0212c120946023de" providerId="LiveId" clId="{3BC1078B-3096-4C10-AF79-F53AEA1C5DDA}" dt="2021-08-27T13:14:04.127" v="63" actId="20577"/>
          <ac:spMkLst>
            <pc:docMk/>
            <pc:sldMk cId="1035785095" sldId="432"/>
            <ac:spMk id="2" creationId="{00000000-0000-0000-0000-000000000000}"/>
          </ac:spMkLst>
        </pc:spChg>
        <pc:spChg chg="add mod">
          <ac:chgData name="Jimmy Gilbert" userId="0212c120946023de" providerId="LiveId" clId="{3BC1078B-3096-4C10-AF79-F53AEA1C5DDA}" dt="2021-08-27T13:57:52.409" v="554"/>
          <ac:spMkLst>
            <pc:docMk/>
            <pc:sldMk cId="1035785095" sldId="432"/>
            <ac:spMk id="8" creationId="{6B5416BE-6317-4964-9B1D-7BFECEA11B39}"/>
          </ac:spMkLst>
        </pc:spChg>
        <pc:spChg chg="mod">
          <ac:chgData name="Jimmy Gilbert" userId="0212c120946023de" providerId="LiveId" clId="{3BC1078B-3096-4C10-AF79-F53AEA1C5DDA}" dt="2021-08-27T13:14:30.378" v="70" actId="14"/>
          <ac:spMkLst>
            <pc:docMk/>
            <pc:sldMk cId="1035785095" sldId="432"/>
            <ac:spMk id="15" creationId="{A7C6451E-AF04-4C4B-9C7D-8B4A90253069}"/>
          </ac:spMkLst>
        </pc:spChg>
        <pc:spChg chg="mod">
          <ac:chgData name="Jimmy Gilbert" userId="0212c120946023de" providerId="LiveId" clId="{3BC1078B-3096-4C10-AF79-F53AEA1C5DDA}" dt="2021-08-27T13:16:58.577" v="125"/>
          <ac:spMkLst>
            <pc:docMk/>
            <pc:sldMk cId="1035785095" sldId="432"/>
            <ac:spMk id="20483" creationId="{00000000-0000-0000-0000-000000000000}"/>
          </ac:spMkLst>
        </pc:spChg>
      </pc:sldChg>
      <pc:sldChg chg="del">
        <pc:chgData name="Jimmy Gilbert" userId="0212c120946023de" providerId="LiveId" clId="{3BC1078B-3096-4C10-AF79-F53AEA1C5DDA}" dt="2021-08-27T13:12:11.512" v="39" actId="47"/>
        <pc:sldMkLst>
          <pc:docMk/>
          <pc:sldMk cId="337806690" sldId="433"/>
        </pc:sldMkLst>
      </pc:sldChg>
      <pc:sldChg chg="addSp modSp add mod modAnim">
        <pc:chgData name="Jimmy Gilbert" userId="0212c120946023de" providerId="LiveId" clId="{3BC1078B-3096-4C10-AF79-F53AEA1C5DDA}" dt="2021-08-27T14:19:17.596" v="1057"/>
        <pc:sldMkLst>
          <pc:docMk/>
          <pc:sldMk cId="1367756487" sldId="433"/>
        </pc:sldMkLst>
        <pc:spChg chg="mod">
          <ac:chgData name="Jimmy Gilbert" userId="0212c120946023de" providerId="LiveId" clId="{3BC1078B-3096-4C10-AF79-F53AEA1C5DDA}" dt="2021-08-27T13:48:15.031" v="398" actId="20577"/>
          <ac:spMkLst>
            <pc:docMk/>
            <pc:sldMk cId="1367756487" sldId="433"/>
            <ac:spMk id="2" creationId="{00000000-0000-0000-0000-000000000000}"/>
          </ac:spMkLst>
        </pc:spChg>
        <pc:spChg chg="add mod">
          <ac:chgData name="Jimmy Gilbert" userId="0212c120946023de" providerId="LiveId" clId="{3BC1078B-3096-4C10-AF79-F53AEA1C5DDA}" dt="2021-08-27T13:57:54.986" v="555"/>
          <ac:spMkLst>
            <pc:docMk/>
            <pc:sldMk cId="1367756487" sldId="433"/>
            <ac:spMk id="8" creationId="{5A49E996-3A87-4368-AFEF-43FD929A07C6}"/>
          </ac:spMkLst>
        </pc:spChg>
        <pc:spChg chg="mod">
          <ac:chgData name="Jimmy Gilbert" userId="0212c120946023de" providerId="LiveId" clId="{3BC1078B-3096-4C10-AF79-F53AEA1C5DDA}" dt="2021-08-27T13:17:02.952" v="128"/>
          <ac:spMkLst>
            <pc:docMk/>
            <pc:sldMk cId="1367756487" sldId="433"/>
            <ac:spMk id="20483" creationId="{00000000-0000-0000-0000-000000000000}"/>
          </ac:spMkLst>
        </pc:spChg>
      </pc:sldChg>
      <pc:sldChg chg="add ord">
        <pc:chgData name="Jimmy Gilbert" userId="0212c120946023de" providerId="LiveId" clId="{3BC1078B-3096-4C10-AF79-F53AEA1C5DDA}" dt="2021-08-27T14:27:09.769" v="1123"/>
        <pc:sldMkLst>
          <pc:docMk/>
          <pc:sldMk cId="2436017464" sldId="434"/>
        </pc:sldMkLst>
      </pc:sldChg>
      <pc:sldChg chg="del">
        <pc:chgData name="Jimmy Gilbert" userId="0212c120946023de" providerId="LiveId" clId="{3BC1078B-3096-4C10-AF79-F53AEA1C5DDA}" dt="2021-08-27T13:12:43.165" v="47" actId="47"/>
        <pc:sldMkLst>
          <pc:docMk/>
          <pc:sldMk cId="3992040304" sldId="434"/>
        </pc:sldMkLst>
      </pc:sldChg>
      <pc:sldChg chg="del">
        <pc:chgData name="Jimmy Gilbert" userId="0212c120946023de" providerId="LiveId" clId="{3BC1078B-3096-4C10-AF79-F53AEA1C5DDA}" dt="2021-08-27T13:12:22.752" v="43" actId="47"/>
        <pc:sldMkLst>
          <pc:docMk/>
          <pc:sldMk cId="1179092956" sldId="436"/>
        </pc:sldMkLst>
      </pc:sldChg>
      <pc:sldMasterChg chg="delSldLayout">
        <pc:chgData name="Jimmy Gilbert" userId="0212c120946023de" providerId="LiveId" clId="{3BC1078B-3096-4C10-AF79-F53AEA1C5DDA}" dt="2021-08-27T13:47:40.982" v="391" actId="47"/>
        <pc:sldMasterMkLst>
          <pc:docMk/>
          <pc:sldMasterMk cId="4035114675" sldId="2147483946"/>
        </pc:sldMasterMkLst>
        <pc:sldLayoutChg chg="del">
          <pc:chgData name="Jimmy Gilbert" userId="0212c120946023de" providerId="LiveId" clId="{3BC1078B-3096-4C10-AF79-F53AEA1C5DDA}" dt="2021-08-27T13:12:11.512" v="39" actId="47"/>
          <pc:sldLayoutMkLst>
            <pc:docMk/>
            <pc:sldMasterMk cId="4035114675" sldId="2147483946"/>
            <pc:sldLayoutMk cId="104966812" sldId="2147483965"/>
          </pc:sldLayoutMkLst>
        </pc:sldLayoutChg>
        <pc:sldLayoutChg chg="del">
          <pc:chgData name="Jimmy Gilbert" userId="0212c120946023de" providerId="LiveId" clId="{3BC1078B-3096-4C10-AF79-F53AEA1C5DDA}" dt="2021-08-27T13:47:40.982" v="391" actId="47"/>
          <pc:sldLayoutMkLst>
            <pc:docMk/>
            <pc:sldMasterMk cId="4035114675" sldId="2147483946"/>
            <pc:sldLayoutMk cId="3981034396" sldId="2147483967"/>
          </pc:sldLayoutMkLst>
        </pc:sldLayoutChg>
      </pc:sldMasterChg>
    </pc:docChg>
  </pc:docChgLst>
  <pc:docChgLst>
    <pc:chgData name="Jimmy Gilbert" userId="0212c120946023de" providerId="LiveId" clId="{E5E243B2-1080-44D0-8E5B-2164B0047B59}"/>
    <pc:docChg chg="undo custSel addSld delSld modSld delSection modSection">
      <pc:chgData name="Jimmy Gilbert" userId="0212c120946023de" providerId="LiveId" clId="{E5E243B2-1080-44D0-8E5B-2164B0047B59}" dt="2021-09-06T14:48:37.479" v="113"/>
      <pc:docMkLst>
        <pc:docMk/>
      </pc:docMkLst>
      <pc:sldChg chg="addSp modSp add mod modClrScheme modAnim chgLayout">
        <pc:chgData name="Jimmy Gilbert" userId="0212c120946023de" providerId="LiveId" clId="{E5E243B2-1080-44D0-8E5B-2164B0047B59}" dt="2021-09-06T14:47:52.095" v="109" actId="20577"/>
        <pc:sldMkLst>
          <pc:docMk/>
          <pc:sldMk cId="0" sldId="258"/>
        </pc:sldMkLst>
        <pc:spChg chg="add mod ord">
          <ac:chgData name="Jimmy Gilbert" userId="0212c120946023de" providerId="LiveId" clId="{E5E243B2-1080-44D0-8E5B-2164B0047B59}" dt="2021-09-06T14:47:52.095" v="109" actId="20577"/>
          <ac:spMkLst>
            <pc:docMk/>
            <pc:sldMk cId="0" sldId="258"/>
            <ac:spMk id="2" creationId="{8F74A051-123F-4A5F-9F7C-EEDE64954EEA}"/>
          </ac:spMkLst>
        </pc:spChg>
        <pc:spChg chg="mod ord">
          <ac:chgData name="Jimmy Gilbert" userId="0212c120946023de" providerId="LiveId" clId="{E5E243B2-1080-44D0-8E5B-2164B0047B59}" dt="2021-09-06T14:43:17.805" v="54" actId="700"/>
          <ac:spMkLst>
            <pc:docMk/>
            <pc:sldMk cId="0" sldId="258"/>
            <ac:spMk id="4" creationId="{F83D7052-388E-4534-90C5-CF1BA7FBA091}"/>
          </ac:spMkLst>
        </pc:spChg>
        <pc:spChg chg="mod ord">
          <ac:chgData name="Jimmy Gilbert" userId="0212c120946023de" providerId="LiveId" clId="{E5E243B2-1080-44D0-8E5B-2164B0047B59}" dt="2021-09-06T14:43:17.805" v="54" actId="700"/>
          <ac:spMkLst>
            <pc:docMk/>
            <pc:sldMk cId="0" sldId="258"/>
            <ac:spMk id="5" creationId="{16CCDC5F-EC7E-465A-9ABC-B8D60AFA9408}"/>
          </ac:spMkLst>
        </pc:spChg>
        <pc:spChg chg="mod ord">
          <ac:chgData name="Jimmy Gilbert" userId="0212c120946023de" providerId="LiveId" clId="{E5E243B2-1080-44D0-8E5B-2164B0047B59}" dt="2021-09-06T14:47:24.151" v="105" actId="14"/>
          <ac:spMkLst>
            <pc:docMk/>
            <pc:sldMk cId="0" sldId="258"/>
            <ac:spMk id="7171" creationId="{7B700677-2D4C-41F2-A5AC-B7B8B5447E5C}"/>
          </ac:spMkLst>
        </pc:spChg>
        <pc:spChg chg="mod ord">
          <ac:chgData name="Jimmy Gilbert" userId="0212c120946023de" providerId="LiveId" clId="{E5E243B2-1080-44D0-8E5B-2164B0047B59}" dt="2021-09-06T14:45:18.290" v="85"/>
          <ac:spMkLst>
            <pc:docMk/>
            <pc:sldMk cId="0" sldId="258"/>
            <ac:spMk id="11266" creationId="{4AECAA15-55A3-457D-B81B-0C1A27774F9D}"/>
          </ac:spMkLst>
        </pc:spChg>
        <pc:spChg chg="mod ord">
          <ac:chgData name="Jimmy Gilbert" userId="0212c120946023de" providerId="LiveId" clId="{E5E243B2-1080-44D0-8E5B-2164B0047B59}" dt="2021-09-06T14:43:17.805" v="54" actId="700"/>
          <ac:spMkLst>
            <pc:docMk/>
            <pc:sldMk cId="0" sldId="258"/>
            <ac:spMk id="11270" creationId="{EC5B6F55-084F-4D56-9A14-972C5AFEED21}"/>
          </ac:spMkLst>
        </pc:spChg>
      </pc:sldChg>
      <pc:sldChg chg="addSp modSp add mod modClrScheme modAnim chgLayout">
        <pc:chgData name="Jimmy Gilbert" userId="0212c120946023de" providerId="LiveId" clId="{E5E243B2-1080-44D0-8E5B-2164B0047B59}" dt="2021-09-06T14:48:14.047" v="112"/>
        <pc:sldMkLst>
          <pc:docMk/>
          <pc:sldMk cId="0" sldId="259"/>
        </pc:sldMkLst>
        <pc:spChg chg="add mod ord">
          <ac:chgData name="Jimmy Gilbert" userId="0212c120946023de" providerId="LiveId" clId="{E5E243B2-1080-44D0-8E5B-2164B0047B59}" dt="2021-09-06T14:44:01.324" v="62"/>
          <ac:spMkLst>
            <pc:docMk/>
            <pc:sldMk cId="0" sldId="259"/>
            <ac:spMk id="2" creationId="{F84E7498-C60E-490C-AA61-B8EE92251F32}"/>
          </ac:spMkLst>
        </pc:spChg>
        <pc:spChg chg="mod ord">
          <ac:chgData name="Jimmy Gilbert" userId="0212c120946023de" providerId="LiveId" clId="{E5E243B2-1080-44D0-8E5B-2164B0047B59}" dt="2021-09-06T14:43:17.805" v="54" actId="700"/>
          <ac:spMkLst>
            <pc:docMk/>
            <pc:sldMk cId="0" sldId="259"/>
            <ac:spMk id="4" creationId="{4A22276A-9AB9-4746-8008-878B67D1D4C2}"/>
          </ac:spMkLst>
        </pc:spChg>
        <pc:spChg chg="mod ord">
          <ac:chgData name="Jimmy Gilbert" userId="0212c120946023de" providerId="LiveId" clId="{E5E243B2-1080-44D0-8E5B-2164B0047B59}" dt="2021-09-06T14:43:17.805" v="54" actId="700"/>
          <ac:spMkLst>
            <pc:docMk/>
            <pc:sldMk cId="0" sldId="259"/>
            <ac:spMk id="5" creationId="{162972D8-A2E1-4CAA-B292-873DA358F02C}"/>
          </ac:spMkLst>
        </pc:spChg>
        <pc:spChg chg="mod ord">
          <ac:chgData name="Jimmy Gilbert" userId="0212c120946023de" providerId="LiveId" clId="{E5E243B2-1080-44D0-8E5B-2164B0047B59}" dt="2021-09-06T14:45:25.022" v="87"/>
          <ac:spMkLst>
            <pc:docMk/>
            <pc:sldMk cId="0" sldId="259"/>
            <ac:spMk id="13314" creationId="{4E30A482-806B-44A8-B139-3E3F6C3F6529}"/>
          </ac:spMkLst>
        </pc:spChg>
        <pc:spChg chg="mod ord">
          <ac:chgData name="Jimmy Gilbert" userId="0212c120946023de" providerId="LiveId" clId="{E5E243B2-1080-44D0-8E5B-2164B0047B59}" dt="2021-09-06T14:43:17.805" v="54" actId="700"/>
          <ac:spMkLst>
            <pc:docMk/>
            <pc:sldMk cId="0" sldId="259"/>
            <ac:spMk id="13315" creationId="{1158668F-450E-4E4A-A45C-C5FBBC5ADDD7}"/>
          </ac:spMkLst>
        </pc:spChg>
        <pc:spChg chg="mod ord">
          <ac:chgData name="Jimmy Gilbert" userId="0212c120946023de" providerId="LiveId" clId="{E5E243B2-1080-44D0-8E5B-2164B0047B59}" dt="2021-09-06T14:43:17.805" v="54" actId="700"/>
          <ac:spMkLst>
            <pc:docMk/>
            <pc:sldMk cId="0" sldId="259"/>
            <ac:spMk id="13318" creationId="{AD4EB543-D3A8-4971-BF49-C8AD0B79EE18}"/>
          </ac:spMkLst>
        </pc:spChg>
      </pc:sldChg>
      <pc:sldChg chg="addSp modSp add mod modClrScheme chgLayout">
        <pc:chgData name="Jimmy Gilbert" userId="0212c120946023de" providerId="LiveId" clId="{E5E243B2-1080-44D0-8E5B-2164B0047B59}" dt="2021-09-06T14:45:31.853" v="89"/>
        <pc:sldMkLst>
          <pc:docMk/>
          <pc:sldMk cId="0" sldId="260"/>
        </pc:sldMkLst>
        <pc:spChg chg="add mod ord">
          <ac:chgData name="Jimmy Gilbert" userId="0212c120946023de" providerId="LiveId" clId="{E5E243B2-1080-44D0-8E5B-2164B0047B59}" dt="2021-09-06T14:44:12.171" v="66"/>
          <ac:spMkLst>
            <pc:docMk/>
            <pc:sldMk cId="0" sldId="260"/>
            <ac:spMk id="2" creationId="{8CDF58A5-0F15-4044-9E54-112A0DE7B64C}"/>
          </ac:spMkLst>
        </pc:spChg>
        <pc:spChg chg="mod ord">
          <ac:chgData name="Jimmy Gilbert" userId="0212c120946023de" providerId="LiveId" clId="{E5E243B2-1080-44D0-8E5B-2164B0047B59}" dt="2021-09-06T14:43:17.805" v="54" actId="700"/>
          <ac:spMkLst>
            <pc:docMk/>
            <pc:sldMk cId="0" sldId="260"/>
            <ac:spMk id="6" creationId="{F3CCD2D8-BEFE-47BA-BD86-B74652DA212F}"/>
          </ac:spMkLst>
        </pc:spChg>
        <pc:spChg chg="mod ord">
          <ac:chgData name="Jimmy Gilbert" userId="0212c120946023de" providerId="LiveId" clId="{E5E243B2-1080-44D0-8E5B-2164B0047B59}" dt="2021-09-06T14:43:17.805" v="54" actId="700"/>
          <ac:spMkLst>
            <pc:docMk/>
            <pc:sldMk cId="0" sldId="260"/>
            <ac:spMk id="7" creationId="{61A8287F-1F58-458F-B3DF-CB41238D0AB8}"/>
          </ac:spMkLst>
        </pc:spChg>
        <pc:spChg chg="mod ord">
          <ac:chgData name="Jimmy Gilbert" userId="0212c120946023de" providerId="LiveId" clId="{E5E243B2-1080-44D0-8E5B-2164B0047B59}" dt="2021-09-06T14:45:31.853" v="89"/>
          <ac:spMkLst>
            <pc:docMk/>
            <pc:sldMk cId="0" sldId="260"/>
            <ac:spMk id="15362" creationId="{4804C048-DBCF-47FE-BAE6-4B09192DA71D}"/>
          </ac:spMkLst>
        </pc:spChg>
        <pc:spChg chg="mod ord">
          <ac:chgData name="Jimmy Gilbert" userId="0212c120946023de" providerId="LiveId" clId="{E5E243B2-1080-44D0-8E5B-2164B0047B59}" dt="2021-09-06T14:43:17.805" v="54" actId="700"/>
          <ac:spMkLst>
            <pc:docMk/>
            <pc:sldMk cId="0" sldId="260"/>
            <ac:spMk id="15363" creationId="{503D10E6-D1C1-47D0-B819-A105B5DEE89F}"/>
          </ac:spMkLst>
        </pc:spChg>
        <pc:spChg chg="mod ord">
          <ac:chgData name="Jimmy Gilbert" userId="0212c120946023de" providerId="LiveId" clId="{E5E243B2-1080-44D0-8E5B-2164B0047B59}" dt="2021-09-06T14:43:17.805" v="54" actId="700"/>
          <ac:spMkLst>
            <pc:docMk/>
            <pc:sldMk cId="0" sldId="260"/>
            <ac:spMk id="15366" creationId="{A0036AB9-EE5A-4A70-A1CD-596A6EF9A212}"/>
          </ac:spMkLst>
        </pc:spChg>
      </pc:sldChg>
      <pc:sldChg chg="addSp modSp add mod modClrScheme chgLayout">
        <pc:chgData name="Jimmy Gilbert" userId="0212c120946023de" providerId="LiveId" clId="{E5E243B2-1080-44D0-8E5B-2164B0047B59}" dt="2021-09-06T14:45:34.791" v="90"/>
        <pc:sldMkLst>
          <pc:docMk/>
          <pc:sldMk cId="0" sldId="261"/>
        </pc:sldMkLst>
        <pc:spChg chg="add mod ord">
          <ac:chgData name="Jimmy Gilbert" userId="0212c120946023de" providerId="LiveId" clId="{E5E243B2-1080-44D0-8E5B-2164B0047B59}" dt="2021-09-06T14:44:16.444" v="67"/>
          <ac:spMkLst>
            <pc:docMk/>
            <pc:sldMk cId="0" sldId="261"/>
            <ac:spMk id="2" creationId="{AE9AFF79-3904-45E0-8C79-E7F32BAB3187}"/>
          </ac:spMkLst>
        </pc:spChg>
        <pc:spChg chg="mod ord">
          <ac:chgData name="Jimmy Gilbert" userId="0212c120946023de" providerId="LiveId" clId="{E5E243B2-1080-44D0-8E5B-2164B0047B59}" dt="2021-09-06T14:43:17.805" v="54" actId="700"/>
          <ac:spMkLst>
            <pc:docMk/>
            <pc:sldMk cId="0" sldId="261"/>
            <ac:spMk id="5" creationId="{A0029BA9-D8C7-4CA3-B59D-0751655BE0EF}"/>
          </ac:spMkLst>
        </pc:spChg>
        <pc:spChg chg="mod ord">
          <ac:chgData name="Jimmy Gilbert" userId="0212c120946023de" providerId="LiveId" clId="{E5E243B2-1080-44D0-8E5B-2164B0047B59}" dt="2021-09-06T14:43:17.805" v="54" actId="700"/>
          <ac:spMkLst>
            <pc:docMk/>
            <pc:sldMk cId="0" sldId="261"/>
            <ac:spMk id="6" creationId="{2AA1E3E9-07E5-4481-A262-35346498555B}"/>
          </ac:spMkLst>
        </pc:spChg>
        <pc:spChg chg="mod ord">
          <ac:chgData name="Jimmy Gilbert" userId="0212c120946023de" providerId="LiveId" clId="{E5E243B2-1080-44D0-8E5B-2164B0047B59}" dt="2021-09-06T14:45:34.791" v="90"/>
          <ac:spMkLst>
            <pc:docMk/>
            <pc:sldMk cId="0" sldId="261"/>
            <ac:spMk id="16386" creationId="{7579E2F2-CA7D-453E-B368-F98B69D3D341}"/>
          </ac:spMkLst>
        </pc:spChg>
        <pc:spChg chg="mod ord">
          <ac:chgData name="Jimmy Gilbert" userId="0212c120946023de" providerId="LiveId" clId="{E5E243B2-1080-44D0-8E5B-2164B0047B59}" dt="2021-09-06T14:43:17.805" v="54" actId="700"/>
          <ac:spMkLst>
            <pc:docMk/>
            <pc:sldMk cId="0" sldId="261"/>
            <ac:spMk id="16387" creationId="{454E3488-3832-4F52-8BC6-78910C3353F3}"/>
          </ac:spMkLst>
        </pc:spChg>
        <pc:spChg chg="mod ord">
          <ac:chgData name="Jimmy Gilbert" userId="0212c120946023de" providerId="LiveId" clId="{E5E243B2-1080-44D0-8E5B-2164B0047B59}" dt="2021-09-06T14:43:17.805" v="54" actId="700"/>
          <ac:spMkLst>
            <pc:docMk/>
            <pc:sldMk cId="0" sldId="261"/>
            <ac:spMk id="16390" creationId="{AD375399-FA3D-4664-9FDA-961E469E8E05}"/>
          </ac:spMkLst>
        </pc:spChg>
      </pc:sldChg>
      <pc:sldChg chg="addSp modSp add mod modClrScheme chgLayout">
        <pc:chgData name="Jimmy Gilbert" userId="0212c120946023de" providerId="LiveId" clId="{E5E243B2-1080-44D0-8E5B-2164B0047B59}" dt="2021-09-06T14:45:37.948" v="91"/>
        <pc:sldMkLst>
          <pc:docMk/>
          <pc:sldMk cId="0" sldId="262"/>
        </pc:sldMkLst>
        <pc:spChg chg="add mod ord">
          <ac:chgData name="Jimmy Gilbert" userId="0212c120946023de" providerId="LiveId" clId="{E5E243B2-1080-44D0-8E5B-2164B0047B59}" dt="2021-09-06T14:44:20.323" v="68"/>
          <ac:spMkLst>
            <pc:docMk/>
            <pc:sldMk cId="0" sldId="262"/>
            <ac:spMk id="2" creationId="{A41E3F82-1D10-49E9-B5D9-98F38E1BA7D8}"/>
          </ac:spMkLst>
        </pc:spChg>
        <pc:spChg chg="mod ord">
          <ac:chgData name="Jimmy Gilbert" userId="0212c120946023de" providerId="LiveId" clId="{E5E243B2-1080-44D0-8E5B-2164B0047B59}" dt="2021-09-06T14:43:17.805" v="54" actId="700"/>
          <ac:spMkLst>
            <pc:docMk/>
            <pc:sldMk cId="0" sldId="262"/>
            <ac:spMk id="4" creationId="{2D52335B-9434-4F6C-B75E-492F79C0D4B9}"/>
          </ac:spMkLst>
        </pc:spChg>
        <pc:spChg chg="mod ord">
          <ac:chgData name="Jimmy Gilbert" userId="0212c120946023de" providerId="LiveId" clId="{E5E243B2-1080-44D0-8E5B-2164B0047B59}" dt="2021-09-06T14:43:17.805" v="54" actId="700"/>
          <ac:spMkLst>
            <pc:docMk/>
            <pc:sldMk cId="0" sldId="262"/>
            <ac:spMk id="5" creationId="{0C49E87E-2FB4-428D-A389-AA6CC42D44B6}"/>
          </ac:spMkLst>
        </pc:spChg>
        <pc:spChg chg="mod ord">
          <ac:chgData name="Jimmy Gilbert" userId="0212c120946023de" providerId="LiveId" clId="{E5E243B2-1080-44D0-8E5B-2164B0047B59}" dt="2021-09-06T14:43:17.805" v="54" actId="700"/>
          <ac:spMkLst>
            <pc:docMk/>
            <pc:sldMk cId="0" sldId="262"/>
            <ac:spMk id="14339" creationId="{7BAC8123-DAC4-4CA6-8353-D7786BF3DE04}"/>
          </ac:spMkLst>
        </pc:spChg>
        <pc:spChg chg="mod ord">
          <ac:chgData name="Jimmy Gilbert" userId="0212c120946023de" providerId="LiveId" clId="{E5E243B2-1080-44D0-8E5B-2164B0047B59}" dt="2021-09-06T14:45:37.948" v="91"/>
          <ac:spMkLst>
            <pc:docMk/>
            <pc:sldMk cId="0" sldId="262"/>
            <ac:spMk id="17410" creationId="{957443F7-9AC7-4F92-AB82-3ABA19063AC4}"/>
          </ac:spMkLst>
        </pc:spChg>
        <pc:spChg chg="mod ord">
          <ac:chgData name="Jimmy Gilbert" userId="0212c120946023de" providerId="LiveId" clId="{E5E243B2-1080-44D0-8E5B-2164B0047B59}" dt="2021-09-06T14:43:17.805" v="54" actId="700"/>
          <ac:spMkLst>
            <pc:docMk/>
            <pc:sldMk cId="0" sldId="262"/>
            <ac:spMk id="17414" creationId="{47729699-101D-4E0E-BDFD-3DA7CED5E140}"/>
          </ac:spMkLst>
        </pc:spChg>
      </pc:sldChg>
      <pc:sldChg chg="addSp modSp add mod modClrScheme chgLayout">
        <pc:chgData name="Jimmy Gilbert" userId="0212c120946023de" providerId="LiveId" clId="{E5E243B2-1080-44D0-8E5B-2164B0047B59}" dt="2021-09-06T14:45:47.726" v="94"/>
        <pc:sldMkLst>
          <pc:docMk/>
          <pc:sldMk cId="0" sldId="264"/>
        </pc:sldMkLst>
        <pc:spChg chg="add mod ord">
          <ac:chgData name="Jimmy Gilbert" userId="0212c120946023de" providerId="LiveId" clId="{E5E243B2-1080-44D0-8E5B-2164B0047B59}" dt="2021-09-06T14:44:32.301" v="71"/>
          <ac:spMkLst>
            <pc:docMk/>
            <pc:sldMk cId="0" sldId="264"/>
            <ac:spMk id="2" creationId="{DB2AA031-5F6A-4E3A-A4B1-47B99F93DC5C}"/>
          </ac:spMkLst>
        </pc:spChg>
        <pc:spChg chg="mod ord">
          <ac:chgData name="Jimmy Gilbert" userId="0212c120946023de" providerId="LiveId" clId="{E5E243B2-1080-44D0-8E5B-2164B0047B59}" dt="2021-09-06T14:43:17.872" v="56" actId="27636"/>
          <ac:spMkLst>
            <pc:docMk/>
            <pc:sldMk cId="0" sldId="264"/>
            <ac:spMk id="3" creationId="{7216B0ED-3FED-44A5-B1DE-BA64ADBC1112}"/>
          </ac:spMkLst>
        </pc:spChg>
        <pc:spChg chg="mod ord">
          <ac:chgData name="Jimmy Gilbert" userId="0212c120946023de" providerId="LiveId" clId="{E5E243B2-1080-44D0-8E5B-2164B0047B59}" dt="2021-09-06T14:43:17.805" v="54" actId="700"/>
          <ac:spMkLst>
            <pc:docMk/>
            <pc:sldMk cId="0" sldId="264"/>
            <ac:spMk id="4" creationId="{176B05E3-036A-4224-823A-F6FAA3D2F04B}"/>
          </ac:spMkLst>
        </pc:spChg>
        <pc:spChg chg="mod ord">
          <ac:chgData name="Jimmy Gilbert" userId="0212c120946023de" providerId="LiveId" clId="{E5E243B2-1080-44D0-8E5B-2164B0047B59}" dt="2021-09-06T14:43:17.805" v="54" actId="700"/>
          <ac:spMkLst>
            <pc:docMk/>
            <pc:sldMk cId="0" sldId="264"/>
            <ac:spMk id="5" creationId="{B4C62EF2-AD41-4633-BC66-99F2C6176424}"/>
          </ac:spMkLst>
        </pc:spChg>
        <pc:spChg chg="mod ord">
          <ac:chgData name="Jimmy Gilbert" userId="0212c120946023de" providerId="LiveId" clId="{E5E243B2-1080-44D0-8E5B-2164B0047B59}" dt="2021-09-06T14:45:47.726" v="94"/>
          <ac:spMkLst>
            <pc:docMk/>
            <pc:sldMk cId="0" sldId="264"/>
            <ac:spMk id="20482" creationId="{524707D3-1AF4-419D-A362-DE436BA09BDE}"/>
          </ac:spMkLst>
        </pc:spChg>
        <pc:spChg chg="mod ord">
          <ac:chgData name="Jimmy Gilbert" userId="0212c120946023de" providerId="LiveId" clId="{E5E243B2-1080-44D0-8E5B-2164B0047B59}" dt="2021-09-06T14:43:17.805" v="54" actId="700"/>
          <ac:spMkLst>
            <pc:docMk/>
            <pc:sldMk cId="0" sldId="264"/>
            <ac:spMk id="20486" creationId="{C0FB1A69-F58A-49C3-8A6F-8F1FCBC009B1}"/>
          </ac:spMkLst>
        </pc:spChg>
      </pc:sldChg>
      <pc:sldChg chg="addSp modSp add mod modClrScheme chgLayout">
        <pc:chgData name="Jimmy Gilbert" userId="0212c120946023de" providerId="LiveId" clId="{E5E243B2-1080-44D0-8E5B-2164B0047B59}" dt="2021-09-06T14:45:43.887" v="93"/>
        <pc:sldMkLst>
          <pc:docMk/>
          <pc:sldMk cId="0" sldId="265"/>
        </pc:sldMkLst>
        <pc:spChg chg="add mod ord">
          <ac:chgData name="Jimmy Gilbert" userId="0212c120946023de" providerId="LiveId" clId="{E5E243B2-1080-44D0-8E5B-2164B0047B59}" dt="2021-09-06T14:44:28.340" v="70"/>
          <ac:spMkLst>
            <pc:docMk/>
            <pc:sldMk cId="0" sldId="265"/>
            <ac:spMk id="2" creationId="{42EB5B3B-13EC-4E9E-8BB8-410788809263}"/>
          </ac:spMkLst>
        </pc:spChg>
        <pc:spChg chg="mod ord">
          <ac:chgData name="Jimmy Gilbert" userId="0212c120946023de" providerId="LiveId" clId="{E5E243B2-1080-44D0-8E5B-2164B0047B59}" dt="2021-09-06T14:43:17.805" v="54" actId="700"/>
          <ac:spMkLst>
            <pc:docMk/>
            <pc:sldMk cId="0" sldId="265"/>
            <ac:spMk id="3" creationId="{C5DC3363-8CB2-4A32-B909-B7D472FAD540}"/>
          </ac:spMkLst>
        </pc:spChg>
        <pc:spChg chg="mod ord">
          <ac:chgData name="Jimmy Gilbert" userId="0212c120946023de" providerId="LiveId" clId="{E5E243B2-1080-44D0-8E5B-2164B0047B59}" dt="2021-09-06T14:43:17.805" v="54" actId="700"/>
          <ac:spMkLst>
            <pc:docMk/>
            <pc:sldMk cId="0" sldId="265"/>
            <ac:spMk id="4" creationId="{6B716C5A-0C3D-40D6-903C-53BDBDBA6454}"/>
          </ac:spMkLst>
        </pc:spChg>
        <pc:spChg chg="mod ord">
          <ac:chgData name="Jimmy Gilbert" userId="0212c120946023de" providerId="LiveId" clId="{E5E243B2-1080-44D0-8E5B-2164B0047B59}" dt="2021-09-06T14:43:17.805" v="54" actId="700"/>
          <ac:spMkLst>
            <pc:docMk/>
            <pc:sldMk cId="0" sldId="265"/>
            <ac:spMk id="5" creationId="{907C5EEB-46B9-4030-B2DC-489DB09192D3}"/>
          </ac:spMkLst>
        </pc:spChg>
        <pc:spChg chg="mod ord">
          <ac:chgData name="Jimmy Gilbert" userId="0212c120946023de" providerId="LiveId" clId="{E5E243B2-1080-44D0-8E5B-2164B0047B59}" dt="2021-09-06T14:45:43.887" v="93"/>
          <ac:spMkLst>
            <pc:docMk/>
            <pc:sldMk cId="0" sldId="265"/>
            <ac:spMk id="19458" creationId="{F876729B-C8BE-49EB-B123-9A906782008F}"/>
          </ac:spMkLst>
        </pc:spChg>
        <pc:spChg chg="mod ord">
          <ac:chgData name="Jimmy Gilbert" userId="0212c120946023de" providerId="LiveId" clId="{E5E243B2-1080-44D0-8E5B-2164B0047B59}" dt="2021-09-06T14:43:17.805" v="54" actId="700"/>
          <ac:spMkLst>
            <pc:docMk/>
            <pc:sldMk cId="0" sldId="265"/>
            <ac:spMk id="19462" creationId="{8C1F9113-E692-4F50-B4D1-8914BD628692}"/>
          </ac:spMkLst>
        </pc:spChg>
      </pc:sldChg>
      <pc:sldChg chg="addSp modSp add mod modClrScheme modAnim chgLayout">
        <pc:chgData name="Jimmy Gilbert" userId="0212c120946023de" providerId="LiveId" clId="{E5E243B2-1080-44D0-8E5B-2164B0047B59}" dt="2021-09-06T14:48:37.479" v="113"/>
        <pc:sldMkLst>
          <pc:docMk/>
          <pc:sldMk cId="0" sldId="266"/>
        </pc:sldMkLst>
        <pc:spChg chg="add mod ord">
          <ac:chgData name="Jimmy Gilbert" userId="0212c120946023de" providerId="LiveId" clId="{E5E243B2-1080-44D0-8E5B-2164B0047B59}" dt="2021-09-06T14:44:08.012" v="65"/>
          <ac:spMkLst>
            <pc:docMk/>
            <pc:sldMk cId="0" sldId="266"/>
            <ac:spMk id="2" creationId="{7EBAEA50-503E-44C0-858F-35EEAE29ED0F}"/>
          </ac:spMkLst>
        </pc:spChg>
        <pc:spChg chg="mod ord">
          <ac:chgData name="Jimmy Gilbert" userId="0212c120946023de" providerId="LiveId" clId="{E5E243B2-1080-44D0-8E5B-2164B0047B59}" dt="2021-09-06T14:43:17.805" v="54" actId="700"/>
          <ac:spMkLst>
            <pc:docMk/>
            <pc:sldMk cId="0" sldId="266"/>
            <ac:spMk id="4" creationId="{AFD82591-1225-4F92-BB74-D8B7ACFBD16F}"/>
          </ac:spMkLst>
        </pc:spChg>
        <pc:spChg chg="mod ord">
          <ac:chgData name="Jimmy Gilbert" userId="0212c120946023de" providerId="LiveId" clId="{E5E243B2-1080-44D0-8E5B-2164B0047B59}" dt="2021-09-06T14:43:17.805" v="54" actId="700"/>
          <ac:spMkLst>
            <pc:docMk/>
            <pc:sldMk cId="0" sldId="266"/>
            <ac:spMk id="5" creationId="{7912A8E6-CDD6-42A0-AD9E-07ECAEC504D2}"/>
          </ac:spMkLst>
        </pc:spChg>
        <pc:spChg chg="mod ord">
          <ac:chgData name="Jimmy Gilbert" userId="0212c120946023de" providerId="LiveId" clId="{E5E243B2-1080-44D0-8E5B-2164B0047B59}" dt="2021-09-06T14:45:28.674" v="88"/>
          <ac:spMkLst>
            <pc:docMk/>
            <pc:sldMk cId="0" sldId="266"/>
            <ac:spMk id="14338" creationId="{8D2869B7-671F-4D6D-B623-9EAE0E119320}"/>
          </ac:spMkLst>
        </pc:spChg>
        <pc:spChg chg="mod ord">
          <ac:chgData name="Jimmy Gilbert" userId="0212c120946023de" providerId="LiveId" clId="{E5E243B2-1080-44D0-8E5B-2164B0047B59}" dt="2021-09-06T14:43:17.805" v="54" actId="700"/>
          <ac:spMkLst>
            <pc:docMk/>
            <pc:sldMk cId="0" sldId="266"/>
            <ac:spMk id="14339" creationId="{B8E1C5FC-F693-45D4-903B-77FE2716B642}"/>
          </ac:spMkLst>
        </pc:spChg>
        <pc:spChg chg="mod ord">
          <ac:chgData name="Jimmy Gilbert" userId="0212c120946023de" providerId="LiveId" clId="{E5E243B2-1080-44D0-8E5B-2164B0047B59}" dt="2021-09-06T14:43:17.805" v="54" actId="700"/>
          <ac:spMkLst>
            <pc:docMk/>
            <pc:sldMk cId="0" sldId="266"/>
            <ac:spMk id="14342" creationId="{8EB87219-5128-4AB4-B8F0-3E5666395ADF}"/>
          </ac:spMkLst>
        </pc:spChg>
      </pc:sldChg>
      <pc:sldChg chg="addSp modSp add mod modClrScheme modAnim chgLayout">
        <pc:chgData name="Jimmy Gilbert" userId="0212c120946023de" providerId="LiveId" clId="{E5E243B2-1080-44D0-8E5B-2164B0047B59}" dt="2021-09-06T14:47:49.005" v="107" actId="20577"/>
        <pc:sldMkLst>
          <pc:docMk/>
          <pc:sldMk cId="0" sldId="267"/>
        </pc:sldMkLst>
        <pc:spChg chg="add mod ord">
          <ac:chgData name="Jimmy Gilbert" userId="0212c120946023de" providerId="LiveId" clId="{E5E243B2-1080-44D0-8E5B-2164B0047B59}" dt="2021-09-06T14:47:49.005" v="107" actId="20577"/>
          <ac:spMkLst>
            <pc:docMk/>
            <pc:sldMk cId="0" sldId="267"/>
            <ac:spMk id="2" creationId="{033BCD9C-E59A-47F3-9830-E28341E65FF6}"/>
          </ac:spMkLst>
        </pc:spChg>
        <pc:spChg chg="mod ord">
          <ac:chgData name="Jimmy Gilbert" userId="0212c120946023de" providerId="LiveId" clId="{E5E243B2-1080-44D0-8E5B-2164B0047B59}" dt="2021-09-06T14:43:17.805" v="54" actId="700"/>
          <ac:spMkLst>
            <pc:docMk/>
            <pc:sldMk cId="0" sldId="267"/>
            <ac:spMk id="4" creationId="{F27A6025-9883-4459-BAD9-100BBD169983}"/>
          </ac:spMkLst>
        </pc:spChg>
        <pc:spChg chg="mod ord">
          <ac:chgData name="Jimmy Gilbert" userId="0212c120946023de" providerId="LiveId" clId="{E5E243B2-1080-44D0-8E5B-2164B0047B59}" dt="2021-09-06T14:43:17.805" v="54" actId="700"/>
          <ac:spMkLst>
            <pc:docMk/>
            <pc:sldMk cId="0" sldId="267"/>
            <ac:spMk id="5" creationId="{06C3B86F-BCA8-490A-9151-90FD77E5C554}"/>
          </ac:spMkLst>
        </pc:spChg>
        <pc:spChg chg="mod ord">
          <ac:chgData name="Jimmy Gilbert" userId="0212c120946023de" providerId="LiveId" clId="{E5E243B2-1080-44D0-8E5B-2164B0047B59}" dt="2021-09-06T14:45:15.661" v="84"/>
          <ac:spMkLst>
            <pc:docMk/>
            <pc:sldMk cId="0" sldId="267"/>
            <ac:spMk id="10242" creationId="{3AAEE825-F407-4327-B2EE-8CB93515AFC7}"/>
          </ac:spMkLst>
        </pc:spChg>
        <pc:spChg chg="mod ord">
          <ac:chgData name="Jimmy Gilbert" userId="0212c120946023de" providerId="LiveId" clId="{E5E243B2-1080-44D0-8E5B-2164B0047B59}" dt="2021-09-06T14:43:17.848" v="55" actId="27636"/>
          <ac:spMkLst>
            <pc:docMk/>
            <pc:sldMk cId="0" sldId="267"/>
            <ac:spMk id="10243" creationId="{2654BE99-2DA9-4033-A886-9B1A5041FE9E}"/>
          </ac:spMkLst>
        </pc:spChg>
        <pc:spChg chg="mod ord">
          <ac:chgData name="Jimmy Gilbert" userId="0212c120946023de" providerId="LiveId" clId="{E5E243B2-1080-44D0-8E5B-2164B0047B59}" dt="2021-09-06T14:43:17.805" v="54" actId="700"/>
          <ac:spMkLst>
            <pc:docMk/>
            <pc:sldMk cId="0" sldId="267"/>
            <ac:spMk id="10246" creationId="{A4972B37-3093-4E22-B481-DD885A68FC3F}"/>
          </ac:spMkLst>
        </pc:spChg>
      </pc:sldChg>
      <pc:sldChg chg="addSp modSp add mod modClrScheme modAnim chgLayout">
        <pc:chgData name="Jimmy Gilbert" userId="0212c120946023de" providerId="LiveId" clId="{E5E243B2-1080-44D0-8E5B-2164B0047B59}" dt="2021-09-06T14:48:08.656" v="111"/>
        <pc:sldMkLst>
          <pc:docMk/>
          <pc:sldMk cId="0" sldId="268"/>
        </pc:sldMkLst>
        <pc:spChg chg="add mod ord">
          <ac:chgData name="Jimmy Gilbert" userId="0212c120946023de" providerId="LiveId" clId="{E5E243B2-1080-44D0-8E5B-2164B0047B59}" dt="2021-09-06T14:47:55.351" v="110" actId="20577"/>
          <ac:spMkLst>
            <pc:docMk/>
            <pc:sldMk cId="0" sldId="268"/>
            <ac:spMk id="2" creationId="{C27B04A5-40AA-4A99-A827-666B6FD343C7}"/>
          </ac:spMkLst>
        </pc:spChg>
        <pc:spChg chg="mod ord">
          <ac:chgData name="Jimmy Gilbert" userId="0212c120946023de" providerId="LiveId" clId="{E5E243B2-1080-44D0-8E5B-2164B0047B59}" dt="2021-09-06T14:43:17.805" v="54" actId="700"/>
          <ac:spMkLst>
            <pc:docMk/>
            <pc:sldMk cId="0" sldId="268"/>
            <ac:spMk id="4" creationId="{37BB08B9-2C48-47F8-AE9B-45FDC5D67B7D}"/>
          </ac:spMkLst>
        </pc:spChg>
        <pc:spChg chg="mod ord">
          <ac:chgData name="Jimmy Gilbert" userId="0212c120946023de" providerId="LiveId" clId="{E5E243B2-1080-44D0-8E5B-2164B0047B59}" dt="2021-09-06T14:43:17.805" v="54" actId="700"/>
          <ac:spMkLst>
            <pc:docMk/>
            <pc:sldMk cId="0" sldId="268"/>
            <ac:spMk id="5" creationId="{06975AAC-B26E-428B-83EC-D9F355D55FF1}"/>
          </ac:spMkLst>
        </pc:spChg>
        <pc:spChg chg="mod ord">
          <ac:chgData name="Jimmy Gilbert" userId="0212c120946023de" providerId="LiveId" clId="{E5E243B2-1080-44D0-8E5B-2164B0047B59}" dt="2021-09-06T14:43:17.805" v="54" actId="700"/>
          <ac:spMkLst>
            <pc:docMk/>
            <pc:sldMk cId="0" sldId="268"/>
            <ac:spMk id="7171" creationId="{F3D455AB-13CF-42B4-83C2-380A8EDA7CF0}"/>
          </ac:spMkLst>
        </pc:spChg>
        <pc:spChg chg="mod ord">
          <ac:chgData name="Jimmy Gilbert" userId="0212c120946023de" providerId="LiveId" clId="{E5E243B2-1080-44D0-8E5B-2164B0047B59}" dt="2021-09-06T14:45:21.810" v="86"/>
          <ac:spMkLst>
            <pc:docMk/>
            <pc:sldMk cId="0" sldId="268"/>
            <ac:spMk id="12290" creationId="{7163A47C-4730-46C6-9582-6940AC290086}"/>
          </ac:spMkLst>
        </pc:spChg>
        <pc:spChg chg="mod ord">
          <ac:chgData name="Jimmy Gilbert" userId="0212c120946023de" providerId="LiveId" clId="{E5E243B2-1080-44D0-8E5B-2164B0047B59}" dt="2021-09-06T14:43:17.805" v="54" actId="700"/>
          <ac:spMkLst>
            <pc:docMk/>
            <pc:sldMk cId="0" sldId="268"/>
            <ac:spMk id="12294" creationId="{7328DDF9-9313-476A-A409-1BBE2CE37A29}"/>
          </ac:spMkLst>
        </pc:spChg>
      </pc:sldChg>
      <pc:sldChg chg="addSp modSp add mod modClrScheme chgLayout">
        <pc:chgData name="Jimmy Gilbert" userId="0212c120946023de" providerId="LiveId" clId="{E5E243B2-1080-44D0-8E5B-2164B0047B59}" dt="2021-09-06T14:45:59.947" v="97"/>
        <pc:sldMkLst>
          <pc:docMk/>
          <pc:sldMk cId="0" sldId="271"/>
        </pc:sldMkLst>
        <pc:spChg chg="add mod ord">
          <ac:chgData name="Jimmy Gilbert" userId="0212c120946023de" providerId="LiveId" clId="{E5E243B2-1080-44D0-8E5B-2164B0047B59}" dt="2021-09-06T14:44:45.689" v="74"/>
          <ac:spMkLst>
            <pc:docMk/>
            <pc:sldMk cId="0" sldId="271"/>
            <ac:spMk id="2" creationId="{05BB6773-BE5E-43F1-A082-3003BDF5C784}"/>
          </ac:spMkLst>
        </pc:spChg>
        <pc:spChg chg="mod ord">
          <ac:chgData name="Jimmy Gilbert" userId="0212c120946023de" providerId="LiveId" clId="{E5E243B2-1080-44D0-8E5B-2164B0047B59}" dt="2021-09-06T14:43:17.805" v="54" actId="700"/>
          <ac:spMkLst>
            <pc:docMk/>
            <pc:sldMk cId="0" sldId="271"/>
            <ac:spMk id="3" creationId="{CABB7163-5FE7-4AD3-8793-07EB66302742}"/>
          </ac:spMkLst>
        </pc:spChg>
        <pc:spChg chg="mod ord">
          <ac:chgData name="Jimmy Gilbert" userId="0212c120946023de" providerId="LiveId" clId="{E5E243B2-1080-44D0-8E5B-2164B0047B59}" dt="2021-09-06T14:43:17.805" v="54" actId="700"/>
          <ac:spMkLst>
            <pc:docMk/>
            <pc:sldMk cId="0" sldId="271"/>
            <ac:spMk id="4" creationId="{4AE6D163-F5B0-46D7-BCDB-981B44CB892E}"/>
          </ac:spMkLst>
        </pc:spChg>
        <pc:spChg chg="mod ord">
          <ac:chgData name="Jimmy Gilbert" userId="0212c120946023de" providerId="LiveId" clId="{E5E243B2-1080-44D0-8E5B-2164B0047B59}" dt="2021-09-06T14:43:17.805" v="54" actId="700"/>
          <ac:spMkLst>
            <pc:docMk/>
            <pc:sldMk cId="0" sldId="271"/>
            <ac:spMk id="5" creationId="{6C10CE20-1B18-40EA-9A1A-47066669F56C}"/>
          </ac:spMkLst>
        </pc:spChg>
        <pc:spChg chg="mod ord">
          <ac:chgData name="Jimmy Gilbert" userId="0212c120946023de" providerId="LiveId" clId="{E5E243B2-1080-44D0-8E5B-2164B0047B59}" dt="2021-09-06T14:45:59.947" v="97"/>
          <ac:spMkLst>
            <pc:docMk/>
            <pc:sldMk cId="0" sldId="271"/>
            <ac:spMk id="23554" creationId="{AC54EDB6-2033-40B9-8F47-AFD5BDCEFCE9}"/>
          </ac:spMkLst>
        </pc:spChg>
        <pc:spChg chg="mod ord">
          <ac:chgData name="Jimmy Gilbert" userId="0212c120946023de" providerId="LiveId" clId="{E5E243B2-1080-44D0-8E5B-2164B0047B59}" dt="2021-09-06T14:43:17.805" v="54" actId="700"/>
          <ac:spMkLst>
            <pc:docMk/>
            <pc:sldMk cId="0" sldId="271"/>
            <ac:spMk id="23558" creationId="{D354AD84-F9DD-40B4-83F5-7B15ADB0EA0C}"/>
          </ac:spMkLst>
        </pc:spChg>
      </pc:sldChg>
      <pc:sldChg chg="addSp modSp add mod modClrScheme modAnim chgLayout">
        <pc:chgData name="Jimmy Gilbert" userId="0212c120946023de" providerId="LiveId" clId="{E5E243B2-1080-44D0-8E5B-2164B0047B59}" dt="2021-09-06T14:46:59.671" v="99"/>
        <pc:sldMkLst>
          <pc:docMk/>
          <pc:sldMk cId="0" sldId="272"/>
        </pc:sldMkLst>
        <pc:spChg chg="add mod ord">
          <ac:chgData name="Jimmy Gilbert" userId="0212c120946023de" providerId="LiveId" clId="{E5E243B2-1080-44D0-8E5B-2164B0047B59}" dt="2021-09-06T14:43:43.539" v="58"/>
          <ac:spMkLst>
            <pc:docMk/>
            <pc:sldMk cId="0" sldId="272"/>
            <ac:spMk id="2" creationId="{E5AD4DFC-2D02-41DE-9D5B-1A9F59A46014}"/>
          </ac:spMkLst>
        </pc:spChg>
        <pc:spChg chg="mod ord">
          <ac:chgData name="Jimmy Gilbert" userId="0212c120946023de" providerId="LiveId" clId="{E5E243B2-1080-44D0-8E5B-2164B0047B59}" dt="2021-09-06T14:43:17.805" v="54" actId="700"/>
          <ac:spMkLst>
            <pc:docMk/>
            <pc:sldMk cId="0" sldId="272"/>
            <ac:spMk id="4" creationId="{B45F84E2-4589-4C0B-996D-0A96F7E447AD}"/>
          </ac:spMkLst>
        </pc:spChg>
        <pc:spChg chg="mod ord">
          <ac:chgData name="Jimmy Gilbert" userId="0212c120946023de" providerId="LiveId" clId="{E5E243B2-1080-44D0-8E5B-2164B0047B59}" dt="2021-09-06T14:43:17.805" v="54" actId="700"/>
          <ac:spMkLst>
            <pc:docMk/>
            <pc:sldMk cId="0" sldId="272"/>
            <ac:spMk id="5" creationId="{B1E78BAD-31EB-4325-B9DD-A21890A5A26F}"/>
          </ac:spMkLst>
        </pc:spChg>
        <pc:spChg chg="mod ord">
          <ac:chgData name="Jimmy Gilbert" userId="0212c120946023de" providerId="LiveId" clId="{E5E243B2-1080-44D0-8E5B-2164B0047B59}" dt="2021-09-06T14:45:12.680" v="83"/>
          <ac:spMkLst>
            <pc:docMk/>
            <pc:sldMk cId="0" sldId="272"/>
            <ac:spMk id="9218" creationId="{47A9CAF3-1E27-41E7-B190-1A8E294A2B9A}"/>
          </ac:spMkLst>
        </pc:spChg>
        <pc:spChg chg="mod ord">
          <ac:chgData name="Jimmy Gilbert" userId="0212c120946023de" providerId="LiveId" clId="{E5E243B2-1080-44D0-8E5B-2164B0047B59}" dt="2021-09-06T14:43:17.805" v="54" actId="700"/>
          <ac:spMkLst>
            <pc:docMk/>
            <pc:sldMk cId="0" sldId="272"/>
            <ac:spMk id="9219" creationId="{F3DF52F5-1BBB-4047-B332-353D6592834B}"/>
          </ac:spMkLst>
        </pc:spChg>
        <pc:spChg chg="mod ord">
          <ac:chgData name="Jimmy Gilbert" userId="0212c120946023de" providerId="LiveId" clId="{E5E243B2-1080-44D0-8E5B-2164B0047B59}" dt="2021-09-06T14:43:17.805" v="54" actId="700"/>
          <ac:spMkLst>
            <pc:docMk/>
            <pc:sldMk cId="0" sldId="272"/>
            <ac:spMk id="9222" creationId="{5CD307A5-4B6C-4075-B44B-93EA86387A6B}"/>
          </ac:spMkLst>
        </pc:spChg>
      </pc:sldChg>
      <pc:sldChg chg="addSp modSp add mod modClrScheme chgLayout">
        <pc:chgData name="Jimmy Gilbert" userId="0212c120946023de" providerId="LiveId" clId="{E5E243B2-1080-44D0-8E5B-2164B0047B59}" dt="2021-09-06T14:45:41.103" v="92"/>
        <pc:sldMkLst>
          <pc:docMk/>
          <pc:sldMk cId="0" sldId="275"/>
        </pc:sldMkLst>
        <pc:spChg chg="add mod ord">
          <ac:chgData name="Jimmy Gilbert" userId="0212c120946023de" providerId="LiveId" clId="{E5E243B2-1080-44D0-8E5B-2164B0047B59}" dt="2021-09-06T14:44:24.216" v="69"/>
          <ac:spMkLst>
            <pc:docMk/>
            <pc:sldMk cId="0" sldId="275"/>
            <ac:spMk id="2" creationId="{A3AB42A9-8936-400D-8BAD-302B0BDB37B9}"/>
          </ac:spMkLst>
        </pc:spChg>
        <pc:spChg chg="mod ord">
          <ac:chgData name="Jimmy Gilbert" userId="0212c120946023de" providerId="LiveId" clId="{E5E243B2-1080-44D0-8E5B-2164B0047B59}" dt="2021-09-06T14:43:17.805" v="54" actId="700"/>
          <ac:spMkLst>
            <pc:docMk/>
            <pc:sldMk cId="0" sldId="275"/>
            <ac:spMk id="4" creationId="{FBCCC2F6-6536-4892-BDC5-C18B98F2D64D}"/>
          </ac:spMkLst>
        </pc:spChg>
        <pc:spChg chg="mod ord">
          <ac:chgData name="Jimmy Gilbert" userId="0212c120946023de" providerId="LiveId" clId="{E5E243B2-1080-44D0-8E5B-2164B0047B59}" dt="2021-09-06T14:43:17.805" v="54" actId="700"/>
          <ac:spMkLst>
            <pc:docMk/>
            <pc:sldMk cId="0" sldId="275"/>
            <ac:spMk id="5" creationId="{AA1BD3B3-FFD2-4EFA-8620-80A1C3B67E12}"/>
          </ac:spMkLst>
        </pc:spChg>
        <pc:spChg chg="mod ord">
          <ac:chgData name="Jimmy Gilbert" userId="0212c120946023de" providerId="LiveId" clId="{E5E243B2-1080-44D0-8E5B-2164B0047B59}" dt="2021-09-06T14:45:41.103" v="92"/>
          <ac:spMkLst>
            <pc:docMk/>
            <pc:sldMk cId="0" sldId="275"/>
            <ac:spMk id="18434" creationId="{C3BED4CF-12EF-4B33-8D67-09A3FB7B9231}"/>
          </ac:spMkLst>
        </pc:spChg>
        <pc:spChg chg="mod ord">
          <ac:chgData name="Jimmy Gilbert" userId="0212c120946023de" providerId="LiveId" clId="{E5E243B2-1080-44D0-8E5B-2164B0047B59}" dt="2021-09-06T14:43:17.805" v="54" actId="700"/>
          <ac:spMkLst>
            <pc:docMk/>
            <pc:sldMk cId="0" sldId="275"/>
            <ac:spMk id="18435" creationId="{31A9F074-1ED8-4880-9232-4398B715643E}"/>
          </ac:spMkLst>
        </pc:spChg>
        <pc:spChg chg="mod ord">
          <ac:chgData name="Jimmy Gilbert" userId="0212c120946023de" providerId="LiveId" clId="{E5E243B2-1080-44D0-8E5B-2164B0047B59}" dt="2021-09-06T14:43:17.805" v="54" actId="700"/>
          <ac:spMkLst>
            <pc:docMk/>
            <pc:sldMk cId="0" sldId="275"/>
            <ac:spMk id="18438" creationId="{9086F255-D13F-4A0C-93D2-4F703AA6915E}"/>
          </ac:spMkLst>
        </pc:spChg>
      </pc:sldChg>
      <pc:sldChg chg="addSp modSp add mod modClrScheme chgLayout">
        <pc:chgData name="Jimmy Gilbert" userId="0212c120946023de" providerId="LiveId" clId="{E5E243B2-1080-44D0-8E5B-2164B0047B59}" dt="2021-09-06T14:45:51.620" v="95"/>
        <pc:sldMkLst>
          <pc:docMk/>
          <pc:sldMk cId="0" sldId="276"/>
        </pc:sldMkLst>
        <pc:spChg chg="add mod ord">
          <ac:chgData name="Jimmy Gilbert" userId="0212c120946023de" providerId="LiveId" clId="{E5E243B2-1080-44D0-8E5B-2164B0047B59}" dt="2021-09-06T14:44:36.777" v="72"/>
          <ac:spMkLst>
            <pc:docMk/>
            <pc:sldMk cId="0" sldId="276"/>
            <ac:spMk id="2" creationId="{FA5FBE17-B3BF-4EAD-BB8C-2A94C947526E}"/>
          </ac:spMkLst>
        </pc:spChg>
        <pc:spChg chg="mod ord">
          <ac:chgData name="Jimmy Gilbert" userId="0212c120946023de" providerId="LiveId" clId="{E5E243B2-1080-44D0-8E5B-2164B0047B59}" dt="2021-09-06T14:43:17.805" v="54" actId="700"/>
          <ac:spMkLst>
            <pc:docMk/>
            <pc:sldMk cId="0" sldId="276"/>
            <ac:spMk id="3" creationId="{9F833219-D8D4-4404-B684-CC4DE4D3391B}"/>
          </ac:spMkLst>
        </pc:spChg>
        <pc:spChg chg="mod ord">
          <ac:chgData name="Jimmy Gilbert" userId="0212c120946023de" providerId="LiveId" clId="{E5E243B2-1080-44D0-8E5B-2164B0047B59}" dt="2021-09-06T14:43:17.805" v="54" actId="700"/>
          <ac:spMkLst>
            <pc:docMk/>
            <pc:sldMk cId="0" sldId="276"/>
            <ac:spMk id="4" creationId="{9EE37DAA-1D53-4B30-825C-7E5919B7A6E6}"/>
          </ac:spMkLst>
        </pc:spChg>
        <pc:spChg chg="mod ord">
          <ac:chgData name="Jimmy Gilbert" userId="0212c120946023de" providerId="LiveId" clId="{E5E243B2-1080-44D0-8E5B-2164B0047B59}" dt="2021-09-06T14:43:17.805" v="54" actId="700"/>
          <ac:spMkLst>
            <pc:docMk/>
            <pc:sldMk cId="0" sldId="276"/>
            <ac:spMk id="5" creationId="{5DB8B0F6-AB57-43EF-B9DF-446B22DE9020}"/>
          </ac:spMkLst>
        </pc:spChg>
        <pc:spChg chg="mod ord">
          <ac:chgData name="Jimmy Gilbert" userId="0212c120946023de" providerId="LiveId" clId="{E5E243B2-1080-44D0-8E5B-2164B0047B59}" dt="2021-09-06T14:45:51.620" v="95"/>
          <ac:spMkLst>
            <pc:docMk/>
            <pc:sldMk cId="0" sldId="276"/>
            <ac:spMk id="21506" creationId="{4FCDF759-3095-4CA9-B359-94EAC6A7949A}"/>
          </ac:spMkLst>
        </pc:spChg>
        <pc:spChg chg="mod ord">
          <ac:chgData name="Jimmy Gilbert" userId="0212c120946023de" providerId="LiveId" clId="{E5E243B2-1080-44D0-8E5B-2164B0047B59}" dt="2021-09-06T14:43:17.805" v="54" actId="700"/>
          <ac:spMkLst>
            <pc:docMk/>
            <pc:sldMk cId="0" sldId="276"/>
            <ac:spMk id="21510" creationId="{59970FE4-AE72-4CB1-A1B7-5CAA00CD24BD}"/>
          </ac:spMkLst>
        </pc:spChg>
      </pc:sldChg>
      <pc:sldChg chg="addSp modSp add mod modClrScheme chgLayout">
        <pc:chgData name="Jimmy Gilbert" userId="0212c120946023de" providerId="LiveId" clId="{E5E243B2-1080-44D0-8E5B-2164B0047B59}" dt="2021-09-06T14:45:55.186" v="96"/>
        <pc:sldMkLst>
          <pc:docMk/>
          <pc:sldMk cId="0" sldId="277"/>
        </pc:sldMkLst>
        <pc:spChg chg="add mod ord">
          <ac:chgData name="Jimmy Gilbert" userId="0212c120946023de" providerId="LiveId" clId="{E5E243B2-1080-44D0-8E5B-2164B0047B59}" dt="2021-09-06T14:44:41.309" v="73"/>
          <ac:spMkLst>
            <pc:docMk/>
            <pc:sldMk cId="0" sldId="277"/>
            <ac:spMk id="2" creationId="{EFB220CF-D3DC-4F29-B2F0-8A881B4150CC}"/>
          </ac:spMkLst>
        </pc:spChg>
        <pc:spChg chg="mod ord">
          <ac:chgData name="Jimmy Gilbert" userId="0212c120946023de" providerId="LiveId" clId="{E5E243B2-1080-44D0-8E5B-2164B0047B59}" dt="2021-09-06T14:43:17.805" v="54" actId="700"/>
          <ac:spMkLst>
            <pc:docMk/>
            <pc:sldMk cId="0" sldId="277"/>
            <ac:spMk id="3" creationId="{2E9A69EC-D22B-467A-BEA2-7C41835882BB}"/>
          </ac:spMkLst>
        </pc:spChg>
        <pc:spChg chg="mod ord">
          <ac:chgData name="Jimmy Gilbert" userId="0212c120946023de" providerId="LiveId" clId="{E5E243B2-1080-44D0-8E5B-2164B0047B59}" dt="2021-09-06T14:43:17.805" v="54" actId="700"/>
          <ac:spMkLst>
            <pc:docMk/>
            <pc:sldMk cId="0" sldId="277"/>
            <ac:spMk id="4" creationId="{3D9E48D5-DD20-417E-94BC-DCBC0F04A2D9}"/>
          </ac:spMkLst>
        </pc:spChg>
        <pc:spChg chg="mod ord">
          <ac:chgData name="Jimmy Gilbert" userId="0212c120946023de" providerId="LiveId" clId="{E5E243B2-1080-44D0-8E5B-2164B0047B59}" dt="2021-09-06T14:43:17.805" v="54" actId="700"/>
          <ac:spMkLst>
            <pc:docMk/>
            <pc:sldMk cId="0" sldId="277"/>
            <ac:spMk id="5" creationId="{CDB29C9F-F8D7-49F0-953C-335C52CE1C56}"/>
          </ac:spMkLst>
        </pc:spChg>
        <pc:spChg chg="mod ord">
          <ac:chgData name="Jimmy Gilbert" userId="0212c120946023de" providerId="LiveId" clId="{E5E243B2-1080-44D0-8E5B-2164B0047B59}" dt="2021-09-06T14:45:55.186" v="96"/>
          <ac:spMkLst>
            <pc:docMk/>
            <pc:sldMk cId="0" sldId="277"/>
            <ac:spMk id="22530" creationId="{61D38157-FBDB-4DDD-92F3-4362E25EF633}"/>
          </ac:spMkLst>
        </pc:spChg>
        <pc:spChg chg="mod ord">
          <ac:chgData name="Jimmy Gilbert" userId="0212c120946023de" providerId="LiveId" clId="{E5E243B2-1080-44D0-8E5B-2164B0047B59}" dt="2021-09-06T14:43:17.805" v="54" actId="700"/>
          <ac:spMkLst>
            <pc:docMk/>
            <pc:sldMk cId="0" sldId="277"/>
            <ac:spMk id="22534" creationId="{42B3E2AC-F59A-44BA-A29D-9A579C78DBFB}"/>
          </ac:spMkLst>
        </pc:spChg>
      </pc:sldChg>
      <pc:sldChg chg="del">
        <pc:chgData name="Jimmy Gilbert" userId="0212c120946023de" providerId="LiveId" clId="{E5E243B2-1080-44D0-8E5B-2164B0047B59}" dt="2021-09-06T14:42:09.469" v="45" actId="47"/>
        <pc:sldMkLst>
          <pc:docMk/>
          <pc:sldMk cId="0" sldId="355"/>
        </pc:sldMkLst>
      </pc:sldChg>
      <pc:sldChg chg="del">
        <pc:chgData name="Jimmy Gilbert" userId="0212c120946023de" providerId="LiveId" clId="{E5E243B2-1080-44D0-8E5B-2164B0047B59}" dt="2021-09-06T14:42:09.469" v="45" actId="47"/>
        <pc:sldMkLst>
          <pc:docMk/>
          <pc:sldMk cId="0" sldId="357"/>
        </pc:sldMkLst>
      </pc:sldChg>
      <pc:sldChg chg="del">
        <pc:chgData name="Jimmy Gilbert" userId="0212c120946023de" providerId="LiveId" clId="{E5E243B2-1080-44D0-8E5B-2164B0047B59}" dt="2021-09-06T14:42:09.469" v="45" actId="47"/>
        <pc:sldMkLst>
          <pc:docMk/>
          <pc:sldMk cId="0" sldId="358"/>
        </pc:sldMkLst>
      </pc:sldChg>
      <pc:sldChg chg="del">
        <pc:chgData name="Jimmy Gilbert" userId="0212c120946023de" providerId="LiveId" clId="{E5E243B2-1080-44D0-8E5B-2164B0047B59}" dt="2021-09-06T14:42:09.469" v="45" actId="47"/>
        <pc:sldMkLst>
          <pc:docMk/>
          <pc:sldMk cId="0" sldId="359"/>
        </pc:sldMkLst>
      </pc:sldChg>
      <pc:sldChg chg="del">
        <pc:chgData name="Jimmy Gilbert" userId="0212c120946023de" providerId="LiveId" clId="{E5E243B2-1080-44D0-8E5B-2164B0047B59}" dt="2021-09-06T14:42:09.469" v="45" actId="47"/>
        <pc:sldMkLst>
          <pc:docMk/>
          <pc:sldMk cId="0" sldId="360"/>
        </pc:sldMkLst>
      </pc:sldChg>
      <pc:sldChg chg="del">
        <pc:chgData name="Jimmy Gilbert" userId="0212c120946023de" providerId="LiveId" clId="{E5E243B2-1080-44D0-8E5B-2164B0047B59}" dt="2021-09-06T14:42:09.469" v="45" actId="47"/>
        <pc:sldMkLst>
          <pc:docMk/>
          <pc:sldMk cId="0" sldId="361"/>
        </pc:sldMkLst>
      </pc:sldChg>
      <pc:sldChg chg="del">
        <pc:chgData name="Jimmy Gilbert" userId="0212c120946023de" providerId="LiveId" clId="{E5E243B2-1080-44D0-8E5B-2164B0047B59}" dt="2021-09-06T14:42:09.469" v="45" actId="47"/>
        <pc:sldMkLst>
          <pc:docMk/>
          <pc:sldMk cId="0" sldId="362"/>
        </pc:sldMkLst>
      </pc:sldChg>
      <pc:sldChg chg="del">
        <pc:chgData name="Jimmy Gilbert" userId="0212c120946023de" providerId="LiveId" clId="{E5E243B2-1080-44D0-8E5B-2164B0047B59}" dt="2021-09-06T14:42:09.469" v="45" actId="47"/>
        <pc:sldMkLst>
          <pc:docMk/>
          <pc:sldMk cId="0" sldId="363"/>
        </pc:sldMkLst>
      </pc:sldChg>
      <pc:sldChg chg="del">
        <pc:chgData name="Jimmy Gilbert" userId="0212c120946023de" providerId="LiveId" clId="{E5E243B2-1080-44D0-8E5B-2164B0047B59}" dt="2021-09-06T14:42:09.469" v="45" actId="47"/>
        <pc:sldMkLst>
          <pc:docMk/>
          <pc:sldMk cId="0" sldId="364"/>
        </pc:sldMkLst>
      </pc:sldChg>
      <pc:sldChg chg="del">
        <pc:chgData name="Jimmy Gilbert" userId="0212c120946023de" providerId="LiveId" clId="{E5E243B2-1080-44D0-8E5B-2164B0047B59}" dt="2021-09-06T14:42:09.469" v="45" actId="47"/>
        <pc:sldMkLst>
          <pc:docMk/>
          <pc:sldMk cId="0" sldId="365"/>
        </pc:sldMkLst>
      </pc:sldChg>
      <pc:sldChg chg="del">
        <pc:chgData name="Jimmy Gilbert" userId="0212c120946023de" providerId="LiveId" clId="{E5E243B2-1080-44D0-8E5B-2164B0047B59}" dt="2021-09-06T14:42:09.469" v="45" actId="47"/>
        <pc:sldMkLst>
          <pc:docMk/>
          <pc:sldMk cId="0" sldId="366"/>
        </pc:sldMkLst>
      </pc:sldChg>
      <pc:sldChg chg="del">
        <pc:chgData name="Jimmy Gilbert" userId="0212c120946023de" providerId="LiveId" clId="{E5E243B2-1080-44D0-8E5B-2164B0047B59}" dt="2021-09-06T14:42:09.469" v="45" actId="47"/>
        <pc:sldMkLst>
          <pc:docMk/>
          <pc:sldMk cId="0" sldId="367"/>
        </pc:sldMkLst>
      </pc:sldChg>
      <pc:sldChg chg="del">
        <pc:chgData name="Jimmy Gilbert" userId="0212c120946023de" providerId="LiveId" clId="{E5E243B2-1080-44D0-8E5B-2164B0047B59}" dt="2021-09-06T14:42:09.469" v="45" actId="47"/>
        <pc:sldMkLst>
          <pc:docMk/>
          <pc:sldMk cId="702751555" sldId="368"/>
        </pc:sldMkLst>
      </pc:sldChg>
      <pc:sldChg chg="del">
        <pc:chgData name="Jimmy Gilbert" userId="0212c120946023de" providerId="LiveId" clId="{E5E243B2-1080-44D0-8E5B-2164B0047B59}" dt="2021-09-06T14:42:09.469" v="45" actId="47"/>
        <pc:sldMkLst>
          <pc:docMk/>
          <pc:sldMk cId="0" sldId="369"/>
        </pc:sldMkLst>
      </pc:sldChg>
      <pc:sldChg chg="del">
        <pc:chgData name="Jimmy Gilbert" userId="0212c120946023de" providerId="LiveId" clId="{E5E243B2-1080-44D0-8E5B-2164B0047B59}" dt="2021-09-06T14:42:09.469" v="45" actId="47"/>
        <pc:sldMkLst>
          <pc:docMk/>
          <pc:sldMk cId="0" sldId="370"/>
        </pc:sldMkLst>
      </pc:sldChg>
      <pc:sldChg chg="del">
        <pc:chgData name="Jimmy Gilbert" userId="0212c120946023de" providerId="LiveId" clId="{E5E243B2-1080-44D0-8E5B-2164B0047B59}" dt="2021-09-06T14:42:09.469" v="45" actId="47"/>
        <pc:sldMkLst>
          <pc:docMk/>
          <pc:sldMk cId="4167584553" sldId="371"/>
        </pc:sldMkLst>
      </pc:sldChg>
      <pc:sldChg chg="del">
        <pc:chgData name="Jimmy Gilbert" userId="0212c120946023de" providerId="LiveId" clId="{E5E243B2-1080-44D0-8E5B-2164B0047B59}" dt="2021-09-06T14:42:09.469" v="45" actId="47"/>
        <pc:sldMkLst>
          <pc:docMk/>
          <pc:sldMk cId="2533428079" sldId="372"/>
        </pc:sldMkLst>
      </pc:sldChg>
      <pc:sldChg chg="del">
        <pc:chgData name="Jimmy Gilbert" userId="0212c120946023de" providerId="LiveId" clId="{E5E243B2-1080-44D0-8E5B-2164B0047B59}" dt="2021-09-06T14:42:09.469" v="45" actId="47"/>
        <pc:sldMkLst>
          <pc:docMk/>
          <pc:sldMk cId="1327299172" sldId="373"/>
        </pc:sldMkLst>
      </pc:sldChg>
      <pc:sldChg chg="del">
        <pc:chgData name="Jimmy Gilbert" userId="0212c120946023de" providerId="LiveId" clId="{E5E243B2-1080-44D0-8E5B-2164B0047B59}" dt="2021-09-06T14:42:09.469" v="45" actId="47"/>
        <pc:sldMkLst>
          <pc:docMk/>
          <pc:sldMk cId="3216076358" sldId="374"/>
        </pc:sldMkLst>
      </pc:sldChg>
      <pc:sldChg chg="modSp mod modAnim">
        <pc:chgData name="Jimmy Gilbert" userId="0212c120946023de" providerId="LiveId" clId="{E5E243B2-1080-44D0-8E5B-2164B0047B59}" dt="2021-09-06T14:46:52.001" v="98"/>
        <pc:sldMkLst>
          <pc:docMk/>
          <pc:sldMk cId="0" sldId="380"/>
        </pc:sldMkLst>
        <pc:spChg chg="mod">
          <ac:chgData name="Jimmy Gilbert" userId="0212c120946023de" providerId="LiveId" clId="{E5E243B2-1080-44D0-8E5B-2164B0047B59}" dt="2021-09-06T14:40:53.441" v="30"/>
          <ac:spMkLst>
            <pc:docMk/>
            <pc:sldMk cId="0" sldId="380"/>
            <ac:spMk id="2" creationId="{00000000-0000-0000-0000-000000000000}"/>
          </ac:spMkLst>
        </pc:spChg>
        <pc:spChg chg="mod">
          <ac:chgData name="Jimmy Gilbert" userId="0212c120946023de" providerId="LiveId" clId="{E5E243B2-1080-44D0-8E5B-2164B0047B59}" dt="2021-09-06T14:40:38.723" v="29"/>
          <ac:spMkLst>
            <pc:docMk/>
            <pc:sldMk cId="0" sldId="380"/>
            <ac:spMk id="19458" creationId="{00000000-0000-0000-0000-000000000000}"/>
          </ac:spMkLst>
        </pc:spChg>
      </pc:sldChg>
      <pc:sldChg chg="modSp mod">
        <pc:chgData name="Jimmy Gilbert" userId="0212c120946023de" providerId="LiveId" clId="{E5E243B2-1080-44D0-8E5B-2164B0047B59}" dt="2021-09-06T14:44:54.593" v="82" actId="20577"/>
        <pc:sldMkLst>
          <pc:docMk/>
          <pc:sldMk cId="2344287550" sldId="421"/>
        </pc:sldMkLst>
        <pc:spChg chg="mod">
          <ac:chgData name="Jimmy Gilbert" userId="0212c120946023de" providerId="LiveId" clId="{E5E243B2-1080-44D0-8E5B-2164B0047B59}" dt="2021-09-06T14:44:54.593" v="82" actId="20577"/>
          <ac:spMkLst>
            <pc:docMk/>
            <pc:sldMk cId="2344287550" sldId="421"/>
            <ac:spMk id="2" creationId="{00000000-0000-0000-0000-000000000000}"/>
          </ac:spMkLst>
        </pc:spChg>
      </pc:sldChg>
      <pc:sldChg chg="del">
        <pc:chgData name="Jimmy Gilbert" userId="0212c120946023de" providerId="LiveId" clId="{E5E243B2-1080-44D0-8E5B-2164B0047B59}" dt="2021-09-06T14:42:13.287" v="46" actId="47"/>
        <pc:sldMkLst>
          <pc:docMk/>
          <pc:sldMk cId="576259174" sldId="422"/>
        </pc:sldMkLst>
      </pc:sldChg>
      <pc:sldChg chg="del">
        <pc:chgData name="Jimmy Gilbert" userId="0212c120946023de" providerId="LiveId" clId="{E5E243B2-1080-44D0-8E5B-2164B0047B59}" dt="2021-09-06T14:42:13.287" v="46" actId="47"/>
        <pc:sldMkLst>
          <pc:docMk/>
          <pc:sldMk cId="1438848471" sldId="423"/>
        </pc:sldMkLst>
      </pc:sldChg>
      <pc:sldChg chg="addSp delSp modSp mod">
        <pc:chgData name="Jimmy Gilbert" userId="0212c120946023de" providerId="LiveId" clId="{E5E243B2-1080-44D0-8E5B-2164B0047B59}" dt="2021-09-06T14:39:51.763" v="23" actId="1076"/>
        <pc:sldMkLst>
          <pc:docMk/>
          <pc:sldMk cId="495964328" sldId="424"/>
        </pc:sldMkLst>
        <pc:picChg chg="add mod">
          <ac:chgData name="Jimmy Gilbert" userId="0212c120946023de" providerId="LiveId" clId="{E5E243B2-1080-44D0-8E5B-2164B0047B59}" dt="2021-09-06T14:39:51.763" v="23" actId="1076"/>
          <ac:picMkLst>
            <pc:docMk/>
            <pc:sldMk cId="495964328" sldId="424"/>
            <ac:picMk id="6" creationId="{85F86FC7-A074-49AA-8CA8-8EE76D7C5F9F}"/>
          </ac:picMkLst>
        </pc:picChg>
        <pc:picChg chg="del">
          <ac:chgData name="Jimmy Gilbert" userId="0212c120946023de" providerId="LiveId" clId="{E5E243B2-1080-44D0-8E5B-2164B0047B59}" dt="2021-09-06T14:39:37.646" v="20" actId="478"/>
          <ac:picMkLst>
            <pc:docMk/>
            <pc:sldMk cId="495964328" sldId="424"/>
            <ac:picMk id="8" creationId="{C8853084-13D8-4571-8B7C-E9D342680C79}"/>
          </ac:picMkLst>
        </pc:picChg>
      </pc:sldChg>
      <pc:sldChg chg="addSp delSp modSp mod">
        <pc:chgData name="Jimmy Gilbert" userId="0212c120946023de" providerId="LiveId" clId="{E5E243B2-1080-44D0-8E5B-2164B0047B59}" dt="2021-09-06T14:40:19.053" v="28" actId="1076"/>
        <pc:sldMkLst>
          <pc:docMk/>
          <pc:sldMk cId="1465094402" sldId="426"/>
        </pc:sldMkLst>
        <pc:spChg chg="mod">
          <ac:chgData name="Jimmy Gilbert" userId="0212c120946023de" providerId="LiveId" clId="{E5E243B2-1080-44D0-8E5B-2164B0047B59}" dt="2021-09-06T14:38:43.954" v="14" actId="20577"/>
          <ac:spMkLst>
            <pc:docMk/>
            <pc:sldMk cId="1465094402" sldId="426"/>
            <ac:spMk id="9217" creationId="{00000000-0000-0000-0000-000000000000}"/>
          </ac:spMkLst>
        </pc:spChg>
        <pc:picChg chg="del">
          <ac:chgData name="Jimmy Gilbert" userId="0212c120946023de" providerId="LiveId" clId="{E5E243B2-1080-44D0-8E5B-2164B0047B59}" dt="2021-09-06T14:38:48.636" v="15" actId="478"/>
          <ac:picMkLst>
            <pc:docMk/>
            <pc:sldMk cId="1465094402" sldId="426"/>
            <ac:picMk id="4" creationId="{6AEB041D-249C-4EB5-AF40-A38E13268E76}"/>
          </ac:picMkLst>
        </pc:picChg>
        <pc:picChg chg="add del mod ord">
          <ac:chgData name="Jimmy Gilbert" userId="0212c120946023de" providerId="LiveId" clId="{E5E243B2-1080-44D0-8E5B-2164B0047B59}" dt="2021-09-06T14:39:46.642" v="21" actId="21"/>
          <ac:picMkLst>
            <pc:docMk/>
            <pc:sldMk cId="1465094402" sldId="426"/>
            <ac:picMk id="8" creationId="{A71320C4-B06C-4EAF-B55A-4C5BC7E998FE}"/>
          </ac:picMkLst>
        </pc:picChg>
        <pc:picChg chg="add mod">
          <ac:chgData name="Jimmy Gilbert" userId="0212c120946023de" providerId="LiveId" clId="{E5E243B2-1080-44D0-8E5B-2164B0047B59}" dt="2021-09-06T14:40:19.053" v="28" actId="1076"/>
          <ac:picMkLst>
            <pc:docMk/>
            <pc:sldMk cId="1465094402" sldId="426"/>
            <ac:picMk id="10" creationId="{606B2C20-AD79-4715-93B5-6384C107A0A4}"/>
          </ac:picMkLst>
        </pc:picChg>
      </pc:sldChg>
      <pc:sldChg chg="modSp del mod">
        <pc:chgData name="Jimmy Gilbert" userId="0212c120946023de" providerId="LiveId" clId="{E5E243B2-1080-44D0-8E5B-2164B0047B59}" dt="2021-09-06T14:43:35.185" v="57" actId="47"/>
        <pc:sldMkLst>
          <pc:docMk/>
          <pc:sldMk cId="2311654000" sldId="430"/>
        </pc:sldMkLst>
        <pc:spChg chg="mod">
          <ac:chgData name="Jimmy Gilbert" userId="0212c120946023de" providerId="LiveId" clId="{E5E243B2-1080-44D0-8E5B-2164B0047B59}" dt="2021-09-06T14:41:58.898" v="44"/>
          <ac:spMkLst>
            <pc:docMk/>
            <pc:sldMk cId="2311654000" sldId="430"/>
            <ac:spMk id="20483" creationId="{00000000-0000-0000-0000-000000000000}"/>
          </ac:spMkLst>
        </pc:spChg>
      </pc:sldChg>
      <pc:sldChg chg="del">
        <pc:chgData name="Jimmy Gilbert" userId="0212c120946023de" providerId="LiveId" clId="{E5E243B2-1080-44D0-8E5B-2164B0047B59}" dt="2021-09-06T14:42:09.469" v="45" actId="47"/>
        <pc:sldMkLst>
          <pc:docMk/>
          <pc:sldMk cId="1638913272" sldId="431"/>
        </pc:sldMkLst>
      </pc:sldChg>
      <pc:sldChg chg="del">
        <pc:chgData name="Jimmy Gilbert" userId="0212c120946023de" providerId="LiveId" clId="{E5E243B2-1080-44D0-8E5B-2164B0047B59}" dt="2021-09-06T14:42:09.469" v="45" actId="47"/>
        <pc:sldMkLst>
          <pc:docMk/>
          <pc:sldMk cId="1035785095" sldId="432"/>
        </pc:sldMkLst>
      </pc:sldChg>
      <pc:sldChg chg="del">
        <pc:chgData name="Jimmy Gilbert" userId="0212c120946023de" providerId="LiveId" clId="{E5E243B2-1080-44D0-8E5B-2164B0047B59}" dt="2021-09-06T14:42:09.469" v="45" actId="47"/>
        <pc:sldMkLst>
          <pc:docMk/>
          <pc:sldMk cId="1367756487" sldId="433"/>
        </pc:sldMkLst>
      </pc:sldChg>
      <pc:sldChg chg="del">
        <pc:chgData name="Jimmy Gilbert" userId="0212c120946023de" providerId="LiveId" clId="{E5E243B2-1080-44D0-8E5B-2164B0047B59}" dt="2021-09-06T14:42:13.287" v="46" actId="47"/>
        <pc:sldMkLst>
          <pc:docMk/>
          <pc:sldMk cId="2436017464" sldId="434"/>
        </pc:sldMkLst>
      </pc:sldChg>
    </pc:docChg>
  </pc:docChgLst>
  <pc:docChgLst>
    <pc:chgData name="Jimmy Gilbert" userId="0212c120946023de" providerId="LiveId" clId="{20A8EF10-A5EC-4F50-A76C-492E6C71767B}"/>
    <pc:docChg chg="undo custSel addSld delSld modSld modSection">
      <pc:chgData name="Jimmy Gilbert" userId="0212c120946023de" providerId="LiveId" clId="{20A8EF10-A5EC-4F50-A76C-492E6C71767B}" dt="2023-09-08T15:43:28.148" v="372" actId="20577"/>
      <pc:docMkLst>
        <pc:docMk/>
      </pc:docMkLst>
      <pc:sldChg chg="del">
        <pc:chgData name="Jimmy Gilbert" userId="0212c120946023de" providerId="LiveId" clId="{20A8EF10-A5EC-4F50-A76C-492E6C71767B}" dt="2023-09-06T13:27:19.927" v="45" actId="47"/>
        <pc:sldMkLst>
          <pc:docMk/>
          <pc:sldMk cId="0" sldId="258"/>
        </pc:sldMkLst>
      </pc:sldChg>
      <pc:sldChg chg="del">
        <pc:chgData name="Jimmy Gilbert" userId="0212c120946023de" providerId="LiveId" clId="{20A8EF10-A5EC-4F50-A76C-492E6C71767B}" dt="2023-09-06T13:27:19.927" v="45" actId="47"/>
        <pc:sldMkLst>
          <pc:docMk/>
          <pc:sldMk cId="0" sldId="259"/>
        </pc:sldMkLst>
      </pc:sldChg>
      <pc:sldChg chg="del">
        <pc:chgData name="Jimmy Gilbert" userId="0212c120946023de" providerId="LiveId" clId="{20A8EF10-A5EC-4F50-A76C-492E6C71767B}" dt="2023-09-06T13:27:19.927" v="45" actId="47"/>
        <pc:sldMkLst>
          <pc:docMk/>
          <pc:sldMk cId="0" sldId="260"/>
        </pc:sldMkLst>
      </pc:sldChg>
      <pc:sldChg chg="del">
        <pc:chgData name="Jimmy Gilbert" userId="0212c120946023de" providerId="LiveId" clId="{20A8EF10-A5EC-4F50-A76C-492E6C71767B}" dt="2023-09-06T13:27:19.927" v="45" actId="47"/>
        <pc:sldMkLst>
          <pc:docMk/>
          <pc:sldMk cId="0" sldId="261"/>
        </pc:sldMkLst>
      </pc:sldChg>
      <pc:sldChg chg="del">
        <pc:chgData name="Jimmy Gilbert" userId="0212c120946023de" providerId="LiveId" clId="{20A8EF10-A5EC-4F50-A76C-492E6C71767B}" dt="2023-09-06T13:27:19.927" v="45" actId="47"/>
        <pc:sldMkLst>
          <pc:docMk/>
          <pc:sldMk cId="0" sldId="262"/>
        </pc:sldMkLst>
      </pc:sldChg>
      <pc:sldChg chg="addSp modSp add mod modClrScheme chgLayout">
        <pc:chgData name="Jimmy Gilbert" userId="0212c120946023de" providerId="LiveId" clId="{20A8EF10-A5EC-4F50-A76C-492E6C71767B}" dt="2023-09-06T14:26:53.543" v="263" actId="20577"/>
        <pc:sldMkLst>
          <pc:docMk/>
          <pc:sldMk cId="3974603826" sldId="263"/>
        </pc:sldMkLst>
        <pc:spChg chg="mod ord">
          <ac:chgData name="Jimmy Gilbert" userId="0212c120946023de" providerId="LiveId" clId="{20A8EF10-A5EC-4F50-A76C-492E6C71767B}" dt="2023-09-06T13:30:04.770" v="98"/>
          <ac:spMkLst>
            <pc:docMk/>
            <pc:sldMk cId="3974603826" sldId="263"/>
            <ac:spMk id="2" creationId="{C6E6C2C5-F58A-4C71-B4F2-B9B2564AF31B}"/>
          </ac:spMkLst>
        </pc:spChg>
        <pc:spChg chg="mod ord">
          <ac:chgData name="Jimmy Gilbert" userId="0212c120946023de" providerId="LiveId" clId="{20A8EF10-A5EC-4F50-A76C-492E6C71767B}" dt="2023-09-06T14:26:53.543" v="263" actId="20577"/>
          <ac:spMkLst>
            <pc:docMk/>
            <pc:sldMk cId="3974603826" sldId="263"/>
            <ac:spMk id="3" creationId="{4B0568C5-EC34-405D-AEB0-6212ED3F1B07}"/>
          </ac:spMkLst>
        </pc:spChg>
        <pc:spChg chg="mod ord">
          <ac:chgData name="Jimmy Gilbert" userId="0212c120946023de" providerId="LiveId" clId="{20A8EF10-A5EC-4F50-A76C-492E6C71767B}" dt="2023-09-06T13:28:06.164" v="47" actId="700"/>
          <ac:spMkLst>
            <pc:docMk/>
            <pc:sldMk cId="3974603826" sldId="263"/>
            <ac:spMk id="4" creationId="{2E85FBD7-EBC1-461F-B392-4DAB513B0A6E}"/>
          </ac:spMkLst>
        </pc:spChg>
        <pc:spChg chg="add mod ord">
          <ac:chgData name="Jimmy Gilbert" userId="0212c120946023de" providerId="LiveId" clId="{20A8EF10-A5EC-4F50-A76C-492E6C71767B}" dt="2023-09-06T13:29:10.239" v="78" actId="20577"/>
          <ac:spMkLst>
            <pc:docMk/>
            <pc:sldMk cId="3974603826" sldId="263"/>
            <ac:spMk id="5" creationId="{4A94AEB7-E2A3-37D9-002C-C26422FBD64F}"/>
          </ac:spMkLst>
        </pc:spChg>
      </pc:sldChg>
      <pc:sldChg chg="del">
        <pc:chgData name="Jimmy Gilbert" userId="0212c120946023de" providerId="LiveId" clId="{20A8EF10-A5EC-4F50-A76C-492E6C71767B}" dt="2023-09-06T13:27:19.927" v="45" actId="47"/>
        <pc:sldMkLst>
          <pc:docMk/>
          <pc:sldMk cId="0" sldId="264"/>
        </pc:sldMkLst>
      </pc:sldChg>
      <pc:sldChg chg="del">
        <pc:chgData name="Jimmy Gilbert" userId="0212c120946023de" providerId="LiveId" clId="{20A8EF10-A5EC-4F50-A76C-492E6C71767B}" dt="2023-09-06T13:27:19.927" v="45" actId="47"/>
        <pc:sldMkLst>
          <pc:docMk/>
          <pc:sldMk cId="0" sldId="265"/>
        </pc:sldMkLst>
      </pc:sldChg>
      <pc:sldChg chg="del">
        <pc:chgData name="Jimmy Gilbert" userId="0212c120946023de" providerId="LiveId" clId="{20A8EF10-A5EC-4F50-A76C-492E6C71767B}" dt="2023-09-06T13:27:19.927" v="45" actId="47"/>
        <pc:sldMkLst>
          <pc:docMk/>
          <pc:sldMk cId="0" sldId="266"/>
        </pc:sldMkLst>
      </pc:sldChg>
      <pc:sldChg chg="del">
        <pc:chgData name="Jimmy Gilbert" userId="0212c120946023de" providerId="LiveId" clId="{20A8EF10-A5EC-4F50-A76C-492E6C71767B}" dt="2023-09-06T13:27:19.927" v="45" actId="47"/>
        <pc:sldMkLst>
          <pc:docMk/>
          <pc:sldMk cId="0" sldId="267"/>
        </pc:sldMkLst>
      </pc:sldChg>
      <pc:sldChg chg="del">
        <pc:chgData name="Jimmy Gilbert" userId="0212c120946023de" providerId="LiveId" clId="{20A8EF10-A5EC-4F50-A76C-492E6C71767B}" dt="2023-09-06T13:27:19.927" v="45" actId="47"/>
        <pc:sldMkLst>
          <pc:docMk/>
          <pc:sldMk cId="0" sldId="268"/>
        </pc:sldMkLst>
      </pc:sldChg>
      <pc:sldChg chg="del">
        <pc:chgData name="Jimmy Gilbert" userId="0212c120946023de" providerId="LiveId" clId="{20A8EF10-A5EC-4F50-A76C-492E6C71767B}" dt="2023-09-06T13:27:19.927" v="45" actId="47"/>
        <pc:sldMkLst>
          <pc:docMk/>
          <pc:sldMk cId="0" sldId="271"/>
        </pc:sldMkLst>
      </pc:sldChg>
      <pc:sldChg chg="del">
        <pc:chgData name="Jimmy Gilbert" userId="0212c120946023de" providerId="LiveId" clId="{20A8EF10-A5EC-4F50-A76C-492E6C71767B}" dt="2023-09-06T13:27:19.927" v="45" actId="47"/>
        <pc:sldMkLst>
          <pc:docMk/>
          <pc:sldMk cId="0" sldId="272"/>
        </pc:sldMkLst>
      </pc:sldChg>
      <pc:sldChg chg="del">
        <pc:chgData name="Jimmy Gilbert" userId="0212c120946023de" providerId="LiveId" clId="{20A8EF10-A5EC-4F50-A76C-492E6C71767B}" dt="2023-09-06T13:27:19.927" v="45" actId="47"/>
        <pc:sldMkLst>
          <pc:docMk/>
          <pc:sldMk cId="0" sldId="275"/>
        </pc:sldMkLst>
      </pc:sldChg>
      <pc:sldChg chg="del">
        <pc:chgData name="Jimmy Gilbert" userId="0212c120946023de" providerId="LiveId" clId="{20A8EF10-A5EC-4F50-A76C-492E6C71767B}" dt="2023-09-06T13:27:19.927" v="45" actId="47"/>
        <pc:sldMkLst>
          <pc:docMk/>
          <pc:sldMk cId="0" sldId="276"/>
        </pc:sldMkLst>
      </pc:sldChg>
      <pc:sldChg chg="del">
        <pc:chgData name="Jimmy Gilbert" userId="0212c120946023de" providerId="LiveId" clId="{20A8EF10-A5EC-4F50-A76C-492E6C71767B}" dt="2023-09-06T13:27:19.927" v="45" actId="47"/>
        <pc:sldMkLst>
          <pc:docMk/>
          <pc:sldMk cId="0" sldId="277"/>
        </pc:sldMkLst>
      </pc:sldChg>
      <pc:sldChg chg="addSp modSp add mod modClrScheme chgLayout">
        <pc:chgData name="Jimmy Gilbert" userId="0212c120946023de" providerId="LiveId" clId="{20A8EF10-A5EC-4F50-A76C-492E6C71767B}" dt="2023-09-06T14:04:18.852" v="210" actId="113"/>
        <pc:sldMkLst>
          <pc:docMk/>
          <pc:sldMk cId="1315822350" sldId="278"/>
        </pc:sldMkLst>
        <pc:spChg chg="mod ord">
          <ac:chgData name="Jimmy Gilbert" userId="0212c120946023de" providerId="LiveId" clId="{20A8EF10-A5EC-4F50-A76C-492E6C71767B}" dt="2023-09-06T13:29:50.239" v="92"/>
          <ac:spMkLst>
            <pc:docMk/>
            <pc:sldMk cId="1315822350" sldId="278"/>
            <ac:spMk id="2" creationId="{6CAC1CFD-302A-4541-B449-36BCF903DA38}"/>
          </ac:spMkLst>
        </pc:spChg>
        <pc:spChg chg="mod ord">
          <ac:chgData name="Jimmy Gilbert" userId="0212c120946023de" providerId="LiveId" clId="{20A8EF10-A5EC-4F50-A76C-492E6C71767B}" dt="2023-09-06T14:04:18.852" v="210" actId="113"/>
          <ac:spMkLst>
            <pc:docMk/>
            <pc:sldMk cId="1315822350" sldId="278"/>
            <ac:spMk id="3" creationId="{48259C4E-FE23-414F-AD1D-6FA1CD877BA2}"/>
          </ac:spMkLst>
        </pc:spChg>
        <pc:spChg chg="mod ord">
          <ac:chgData name="Jimmy Gilbert" userId="0212c120946023de" providerId="LiveId" clId="{20A8EF10-A5EC-4F50-A76C-492E6C71767B}" dt="2023-09-06T13:28:06.164" v="47" actId="700"/>
          <ac:spMkLst>
            <pc:docMk/>
            <pc:sldMk cId="1315822350" sldId="278"/>
            <ac:spMk id="4" creationId="{3E105C80-077F-429D-A325-0DF4EBB3B706}"/>
          </ac:spMkLst>
        </pc:spChg>
        <pc:spChg chg="add mod ord">
          <ac:chgData name="Jimmy Gilbert" userId="0212c120946023de" providerId="LiveId" clId="{20A8EF10-A5EC-4F50-A76C-492E6C71767B}" dt="2023-09-06T13:28:38.107" v="58" actId="20577"/>
          <ac:spMkLst>
            <pc:docMk/>
            <pc:sldMk cId="1315822350" sldId="278"/>
            <ac:spMk id="5" creationId="{A91339EC-27A1-B1C9-9111-15FA9191EF71}"/>
          </ac:spMkLst>
        </pc:spChg>
      </pc:sldChg>
      <pc:sldChg chg="addSp modSp add mod modClrScheme chgLayout">
        <pc:chgData name="Jimmy Gilbert" userId="0212c120946023de" providerId="LiveId" clId="{20A8EF10-A5EC-4F50-A76C-492E6C71767B}" dt="2023-09-06T14:09:41.794" v="212" actId="14100"/>
        <pc:sldMkLst>
          <pc:docMk/>
          <pc:sldMk cId="2918378594" sldId="279"/>
        </pc:sldMkLst>
        <pc:spChg chg="mod ord">
          <ac:chgData name="Jimmy Gilbert" userId="0212c120946023de" providerId="LiveId" clId="{20A8EF10-A5EC-4F50-A76C-492E6C71767B}" dt="2023-09-06T13:29:52.571" v="93"/>
          <ac:spMkLst>
            <pc:docMk/>
            <pc:sldMk cId="2918378594" sldId="279"/>
            <ac:spMk id="2" creationId="{6CAC1CFD-302A-4541-B449-36BCF903DA38}"/>
          </ac:spMkLst>
        </pc:spChg>
        <pc:spChg chg="mod ord">
          <ac:chgData name="Jimmy Gilbert" userId="0212c120946023de" providerId="LiveId" clId="{20A8EF10-A5EC-4F50-A76C-492E6C71767B}" dt="2023-09-06T14:09:41.794" v="212" actId="14100"/>
          <ac:spMkLst>
            <pc:docMk/>
            <pc:sldMk cId="2918378594" sldId="279"/>
            <ac:spMk id="3" creationId="{48259C4E-FE23-414F-AD1D-6FA1CD877BA2}"/>
          </ac:spMkLst>
        </pc:spChg>
        <pc:spChg chg="mod ord">
          <ac:chgData name="Jimmy Gilbert" userId="0212c120946023de" providerId="LiveId" clId="{20A8EF10-A5EC-4F50-A76C-492E6C71767B}" dt="2023-09-06T13:28:06.164" v="47" actId="700"/>
          <ac:spMkLst>
            <pc:docMk/>
            <pc:sldMk cId="2918378594" sldId="279"/>
            <ac:spMk id="4" creationId="{3E105C80-077F-429D-A325-0DF4EBB3B706}"/>
          </ac:spMkLst>
        </pc:spChg>
        <pc:spChg chg="add mod ord">
          <ac:chgData name="Jimmy Gilbert" userId="0212c120946023de" providerId="LiveId" clId="{20A8EF10-A5EC-4F50-A76C-492E6C71767B}" dt="2023-09-06T13:28:47.164" v="60" actId="20577"/>
          <ac:spMkLst>
            <pc:docMk/>
            <pc:sldMk cId="2918378594" sldId="279"/>
            <ac:spMk id="5" creationId="{68E5A156-21C2-24A5-BFBD-80F50AED1604}"/>
          </ac:spMkLst>
        </pc:spChg>
      </pc:sldChg>
      <pc:sldChg chg="addSp modSp add mod modClrScheme modAnim chgLayout">
        <pc:chgData name="Jimmy Gilbert" userId="0212c120946023de" providerId="LiveId" clId="{20A8EF10-A5EC-4F50-A76C-492E6C71767B}" dt="2023-09-06T14:11:35.627" v="224"/>
        <pc:sldMkLst>
          <pc:docMk/>
          <pc:sldMk cId="3434042493" sldId="281"/>
        </pc:sldMkLst>
        <pc:spChg chg="mod ord">
          <ac:chgData name="Jimmy Gilbert" userId="0212c120946023de" providerId="LiveId" clId="{20A8EF10-A5EC-4F50-A76C-492E6C71767B}" dt="2023-09-06T13:29:54.847" v="94"/>
          <ac:spMkLst>
            <pc:docMk/>
            <pc:sldMk cId="3434042493" sldId="281"/>
            <ac:spMk id="2" creationId="{6CAC1CFD-302A-4541-B449-36BCF903DA38}"/>
          </ac:spMkLst>
        </pc:spChg>
        <pc:spChg chg="mod ord">
          <ac:chgData name="Jimmy Gilbert" userId="0212c120946023de" providerId="LiveId" clId="{20A8EF10-A5EC-4F50-A76C-492E6C71767B}" dt="2023-09-06T14:10:26.227" v="218" actId="14100"/>
          <ac:spMkLst>
            <pc:docMk/>
            <pc:sldMk cId="3434042493" sldId="281"/>
            <ac:spMk id="3" creationId="{48259C4E-FE23-414F-AD1D-6FA1CD877BA2}"/>
          </ac:spMkLst>
        </pc:spChg>
        <pc:spChg chg="mod ord">
          <ac:chgData name="Jimmy Gilbert" userId="0212c120946023de" providerId="LiveId" clId="{20A8EF10-A5EC-4F50-A76C-492E6C71767B}" dt="2023-09-06T13:28:06.164" v="47" actId="700"/>
          <ac:spMkLst>
            <pc:docMk/>
            <pc:sldMk cId="3434042493" sldId="281"/>
            <ac:spMk id="4" creationId="{3E105C80-077F-429D-A325-0DF4EBB3B706}"/>
          </ac:spMkLst>
        </pc:spChg>
        <pc:spChg chg="mod">
          <ac:chgData name="Jimmy Gilbert" userId="0212c120946023de" providerId="LiveId" clId="{20A8EF10-A5EC-4F50-A76C-492E6C71767B}" dt="2023-09-06T14:10:46.365" v="221" actId="1076"/>
          <ac:spMkLst>
            <pc:docMk/>
            <pc:sldMk cId="3434042493" sldId="281"/>
            <ac:spMk id="5" creationId="{63F8BF7A-7A52-412A-B8D8-98AD2C009C45}"/>
          </ac:spMkLst>
        </pc:spChg>
        <pc:spChg chg="mod">
          <ac:chgData name="Jimmy Gilbert" userId="0212c120946023de" providerId="LiveId" clId="{20A8EF10-A5EC-4F50-A76C-492E6C71767B}" dt="2023-09-06T14:10:50.158" v="222" actId="1076"/>
          <ac:spMkLst>
            <pc:docMk/>
            <pc:sldMk cId="3434042493" sldId="281"/>
            <ac:spMk id="6" creationId="{8F7A56E3-533B-4CEC-BE85-3DF57D71FF61}"/>
          </ac:spMkLst>
        </pc:spChg>
        <pc:spChg chg="add mod ord">
          <ac:chgData name="Jimmy Gilbert" userId="0212c120946023de" providerId="LiveId" clId="{20A8EF10-A5EC-4F50-A76C-492E6C71767B}" dt="2023-09-06T13:28:51.320" v="62" actId="20577"/>
          <ac:spMkLst>
            <pc:docMk/>
            <pc:sldMk cId="3434042493" sldId="281"/>
            <ac:spMk id="7" creationId="{3388C512-A60E-BEBB-6B98-490903A8EA70}"/>
          </ac:spMkLst>
        </pc:spChg>
      </pc:sldChg>
      <pc:sldChg chg="addSp modSp add mod modClrScheme modAnim chgLayout">
        <pc:chgData name="Jimmy Gilbert" userId="0212c120946023de" providerId="LiveId" clId="{20A8EF10-A5EC-4F50-A76C-492E6C71767B}" dt="2023-09-06T14:24:27.335" v="243" actId="113"/>
        <pc:sldMkLst>
          <pc:docMk/>
          <pc:sldMk cId="844360172" sldId="282"/>
        </pc:sldMkLst>
        <pc:spChg chg="mod ord">
          <ac:chgData name="Jimmy Gilbert" userId="0212c120946023de" providerId="LiveId" clId="{20A8EF10-A5EC-4F50-A76C-492E6C71767B}" dt="2023-09-06T13:29:57.179" v="95"/>
          <ac:spMkLst>
            <pc:docMk/>
            <pc:sldMk cId="844360172" sldId="282"/>
            <ac:spMk id="2" creationId="{5096476C-A8F2-41E0-B201-65551728C82D}"/>
          </ac:spMkLst>
        </pc:spChg>
        <pc:spChg chg="mod ord">
          <ac:chgData name="Jimmy Gilbert" userId="0212c120946023de" providerId="LiveId" clId="{20A8EF10-A5EC-4F50-A76C-492E6C71767B}" dt="2023-09-06T14:24:27.335" v="243" actId="113"/>
          <ac:spMkLst>
            <pc:docMk/>
            <pc:sldMk cId="844360172" sldId="282"/>
            <ac:spMk id="3" creationId="{41EFE7B7-2390-43B2-83C0-36886C102703}"/>
          </ac:spMkLst>
        </pc:spChg>
        <pc:spChg chg="mod ord">
          <ac:chgData name="Jimmy Gilbert" userId="0212c120946023de" providerId="LiveId" clId="{20A8EF10-A5EC-4F50-A76C-492E6C71767B}" dt="2023-09-06T13:28:06.164" v="47" actId="700"/>
          <ac:spMkLst>
            <pc:docMk/>
            <pc:sldMk cId="844360172" sldId="282"/>
            <ac:spMk id="4" creationId="{3AA3082F-CC09-4ACE-9A9B-C8D92BDD5E2F}"/>
          </ac:spMkLst>
        </pc:spChg>
        <pc:spChg chg="add mod ord">
          <ac:chgData name="Jimmy Gilbert" userId="0212c120946023de" providerId="LiveId" clId="{20A8EF10-A5EC-4F50-A76C-492E6C71767B}" dt="2023-09-06T13:28:54.951" v="64" actId="20577"/>
          <ac:spMkLst>
            <pc:docMk/>
            <pc:sldMk cId="844360172" sldId="282"/>
            <ac:spMk id="5" creationId="{2B26279A-8F49-0C3D-41CF-3294CF97ADBD}"/>
          </ac:spMkLst>
        </pc:spChg>
      </pc:sldChg>
      <pc:sldChg chg="addSp modSp add mod modClrScheme chgLayout">
        <pc:chgData name="Jimmy Gilbert" userId="0212c120946023de" providerId="LiveId" clId="{20A8EF10-A5EC-4F50-A76C-492E6C71767B}" dt="2023-09-06T14:13:13.999" v="236" actId="113"/>
        <pc:sldMkLst>
          <pc:docMk/>
          <pc:sldMk cId="1001555503" sldId="283"/>
        </pc:sldMkLst>
        <pc:spChg chg="mod ord">
          <ac:chgData name="Jimmy Gilbert" userId="0212c120946023de" providerId="LiveId" clId="{20A8EF10-A5EC-4F50-A76C-492E6C71767B}" dt="2023-09-06T13:29:59.533" v="96"/>
          <ac:spMkLst>
            <pc:docMk/>
            <pc:sldMk cId="1001555503" sldId="283"/>
            <ac:spMk id="2" creationId="{EBCC63B6-FA77-4170-BBCD-114C775BB061}"/>
          </ac:spMkLst>
        </pc:spChg>
        <pc:spChg chg="mod ord">
          <ac:chgData name="Jimmy Gilbert" userId="0212c120946023de" providerId="LiveId" clId="{20A8EF10-A5EC-4F50-A76C-492E6C71767B}" dt="2023-09-06T14:13:13.999" v="236" actId="113"/>
          <ac:spMkLst>
            <pc:docMk/>
            <pc:sldMk cId="1001555503" sldId="283"/>
            <ac:spMk id="3" creationId="{BE6445AA-DF9C-4802-9C25-195BC0062A7A}"/>
          </ac:spMkLst>
        </pc:spChg>
        <pc:spChg chg="mod ord">
          <ac:chgData name="Jimmy Gilbert" userId="0212c120946023de" providerId="LiveId" clId="{20A8EF10-A5EC-4F50-A76C-492E6C71767B}" dt="2023-09-06T13:28:06.164" v="47" actId="700"/>
          <ac:spMkLst>
            <pc:docMk/>
            <pc:sldMk cId="1001555503" sldId="283"/>
            <ac:spMk id="4" creationId="{BCDE7FE3-7B6A-4C2C-BF98-6CDEA3C9CA2D}"/>
          </ac:spMkLst>
        </pc:spChg>
        <pc:spChg chg="add mod ord">
          <ac:chgData name="Jimmy Gilbert" userId="0212c120946023de" providerId="LiveId" clId="{20A8EF10-A5EC-4F50-A76C-492E6C71767B}" dt="2023-09-06T13:28:58.987" v="66" actId="20577"/>
          <ac:spMkLst>
            <pc:docMk/>
            <pc:sldMk cId="1001555503" sldId="283"/>
            <ac:spMk id="5" creationId="{B9D2DCFC-0652-9930-D632-604EC326A63F}"/>
          </ac:spMkLst>
        </pc:spChg>
      </pc:sldChg>
      <pc:sldChg chg="addSp modSp add mod modClrScheme chgLayout">
        <pc:chgData name="Jimmy Gilbert" userId="0212c120946023de" providerId="LiveId" clId="{20A8EF10-A5EC-4F50-A76C-492E6C71767B}" dt="2023-09-06T14:26:10.644" v="246" actId="113"/>
        <pc:sldMkLst>
          <pc:docMk/>
          <pc:sldMk cId="1270143396" sldId="284"/>
        </pc:sldMkLst>
        <pc:spChg chg="mod ord">
          <ac:chgData name="Jimmy Gilbert" userId="0212c120946023de" providerId="LiveId" clId="{20A8EF10-A5EC-4F50-A76C-492E6C71767B}" dt="2023-09-06T13:30:01.757" v="97"/>
          <ac:spMkLst>
            <pc:docMk/>
            <pc:sldMk cId="1270143396" sldId="284"/>
            <ac:spMk id="2" creationId="{EBCC63B6-FA77-4170-BBCD-114C775BB061}"/>
          </ac:spMkLst>
        </pc:spChg>
        <pc:spChg chg="mod ord">
          <ac:chgData name="Jimmy Gilbert" userId="0212c120946023de" providerId="LiveId" clId="{20A8EF10-A5EC-4F50-A76C-492E6C71767B}" dt="2023-09-06T14:26:10.644" v="246" actId="113"/>
          <ac:spMkLst>
            <pc:docMk/>
            <pc:sldMk cId="1270143396" sldId="284"/>
            <ac:spMk id="3" creationId="{BE6445AA-DF9C-4802-9C25-195BC0062A7A}"/>
          </ac:spMkLst>
        </pc:spChg>
        <pc:spChg chg="mod ord">
          <ac:chgData name="Jimmy Gilbert" userId="0212c120946023de" providerId="LiveId" clId="{20A8EF10-A5EC-4F50-A76C-492E6C71767B}" dt="2023-09-06T13:28:06.164" v="47" actId="700"/>
          <ac:spMkLst>
            <pc:docMk/>
            <pc:sldMk cId="1270143396" sldId="284"/>
            <ac:spMk id="4" creationId="{BCDE7FE3-7B6A-4C2C-BF98-6CDEA3C9CA2D}"/>
          </ac:spMkLst>
        </pc:spChg>
        <pc:spChg chg="add mod ord">
          <ac:chgData name="Jimmy Gilbert" userId="0212c120946023de" providerId="LiveId" clId="{20A8EF10-A5EC-4F50-A76C-492E6C71767B}" dt="2023-09-06T13:29:02.884" v="68" actId="20577"/>
          <ac:spMkLst>
            <pc:docMk/>
            <pc:sldMk cId="1270143396" sldId="284"/>
            <ac:spMk id="5" creationId="{F0467DC2-E8F1-CBF8-4552-FA180D71B2BD}"/>
          </ac:spMkLst>
        </pc:spChg>
      </pc:sldChg>
      <pc:sldChg chg="addSp delSp modSp add del mod modClrScheme delAnim modAnim chgLayout">
        <pc:chgData name="Jimmy Gilbert" userId="0212c120946023de" providerId="LiveId" clId="{20A8EF10-A5EC-4F50-A76C-492E6C71767B}" dt="2023-09-06T15:01:10.424" v="360" actId="47"/>
        <pc:sldMkLst>
          <pc:docMk/>
          <pc:sldMk cId="2395562426" sldId="285"/>
        </pc:sldMkLst>
        <pc:spChg chg="mod ord">
          <ac:chgData name="Jimmy Gilbert" userId="0212c120946023de" providerId="LiveId" clId="{20A8EF10-A5EC-4F50-A76C-492E6C71767B}" dt="2023-09-06T13:30:08.181" v="99"/>
          <ac:spMkLst>
            <pc:docMk/>
            <pc:sldMk cId="2395562426" sldId="285"/>
            <ac:spMk id="2" creationId="{C6E6C2C5-F58A-4C71-B4F2-B9B2564AF31B}"/>
          </ac:spMkLst>
        </pc:spChg>
        <pc:spChg chg="add del mod ord">
          <ac:chgData name="Jimmy Gilbert" userId="0212c120946023de" providerId="LiveId" clId="{20A8EF10-A5EC-4F50-A76C-492E6C71767B}" dt="2023-09-06T13:28:06.164" v="47" actId="700"/>
          <ac:spMkLst>
            <pc:docMk/>
            <pc:sldMk cId="2395562426" sldId="285"/>
            <ac:spMk id="3" creationId="{F56610A1-C586-4FCF-81C7-FCACF788B6E4}"/>
          </ac:spMkLst>
        </pc:spChg>
        <pc:spChg chg="mod ord">
          <ac:chgData name="Jimmy Gilbert" userId="0212c120946023de" providerId="LiveId" clId="{20A8EF10-A5EC-4F50-A76C-492E6C71767B}" dt="2023-09-06T13:28:06.164" v="47" actId="700"/>
          <ac:spMkLst>
            <pc:docMk/>
            <pc:sldMk cId="2395562426" sldId="285"/>
            <ac:spMk id="4" creationId="{2E85FBD7-EBC1-461F-B392-4DAB513B0A6E}"/>
          </ac:spMkLst>
        </pc:spChg>
        <pc:spChg chg="del mod">
          <ac:chgData name="Jimmy Gilbert" userId="0212c120946023de" providerId="LiveId" clId="{20A8EF10-A5EC-4F50-A76C-492E6C71767B}" dt="2023-09-06T13:54:23.184" v="192" actId="478"/>
          <ac:spMkLst>
            <pc:docMk/>
            <pc:sldMk cId="2395562426" sldId="285"/>
            <ac:spMk id="6" creationId="{37A5E88D-5CCD-4BBE-B109-9F0B3C05BC23}"/>
          </ac:spMkLst>
        </pc:spChg>
        <pc:spChg chg="add del mod ord">
          <ac:chgData name="Jimmy Gilbert" userId="0212c120946023de" providerId="LiveId" clId="{20A8EF10-A5EC-4F50-A76C-492E6C71767B}" dt="2023-09-06T13:53:04.027" v="131" actId="478"/>
          <ac:spMkLst>
            <pc:docMk/>
            <pc:sldMk cId="2395562426" sldId="285"/>
            <ac:spMk id="7" creationId="{F84F29FE-4961-0D6C-D6A4-9F0376460329}"/>
          </ac:spMkLst>
        </pc:spChg>
        <pc:spChg chg="add mod ord">
          <ac:chgData name="Jimmy Gilbert" userId="0212c120946023de" providerId="LiveId" clId="{20A8EF10-A5EC-4F50-A76C-492E6C71767B}" dt="2023-09-06T13:29:16.387" v="88" actId="20577"/>
          <ac:spMkLst>
            <pc:docMk/>
            <pc:sldMk cId="2395562426" sldId="285"/>
            <ac:spMk id="8" creationId="{1F12023F-2395-96A6-0093-8663F1AEDBA5}"/>
          </ac:spMkLst>
        </pc:spChg>
        <pc:graphicFrameChg chg="mod modGraphic">
          <ac:chgData name="Jimmy Gilbert" userId="0212c120946023de" providerId="LiveId" clId="{20A8EF10-A5EC-4F50-A76C-492E6C71767B}" dt="2023-09-06T13:54:20.785" v="191" actId="20577"/>
          <ac:graphicFrameMkLst>
            <pc:docMk/>
            <pc:sldMk cId="2395562426" sldId="285"/>
            <ac:graphicFrameMk id="5" creationId="{20C66F89-8C0D-42AE-A0BF-53D5ACE918F5}"/>
          </ac:graphicFrameMkLst>
        </pc:graphicFrameChg>
      </pc:sldChg>
      <pc:sldChg chg="modSp mod modAnim">
        <pc:chgData name="Jimmy Gilbert" userId="0212c120946023de" providerId="LiveId" clId="{20A8EF10-A5EC-4F50-A76C-492E6C71767B}" dt="2023-09-06T13:54:39.666" v="193"/>
        <pc:sldMkLst>
          <pc:docMk/>
          <pc:sldMk cId="0" sldId="380"/>
        </pc:sldMkLst>
        <pc:spChg chg="mod">
          <ac:chgData name="Jimmy Gilbert" userId="0212c120946023de" providerId="LiveId" clId="{20A8EF10-A5EC-4F50-A76C-492E6C71767B}" dt="2023-09-06T13:26:03.209" v="38" actId="20577"/>
          <ac:spMkLst>
            <pc:docMk/>
            <pc:sldMk cId="0" sldId="380"/>
            <ac:spMk id="2" creationId="{00000000-0000-0000-0000-000000000000}"/>
          </ac:spMkLst>
        </pc:spChg>
        <pc:spChg chg="mod">
          <ac:chgData name="Jimmy Gilbert" userId="0212c120946023de" providerId="LiveId" clId="{20A8EF10-A5EC-4F50-A76C-492E6C71767B}" dt="2023-09-06T13:43:42.917" v="109" actId="255"/>
          <ac:spMkLst>
            <pc:docMk/>
            <pc:sldMk cId="0" sldId="380"/>
            <ac:spMk id="19458" creationId="{00000000-0000-0000-0000-000000000000}"/>
          </ac:spMkLst>
        </pc:spChg>
      </pc:sldChg>
      <pc:sldChg chg="addSp modSp add mod modClrScheme chgLayout">
        <pc:chgData name="Jimmy Gilbert" userId="0212c120946023de" providerId="LiveId" clId="{20A8EF10-A5EC-4F50-A76C-492E6C71767B}" dt="2023-09-06T13:59:18.132" v="203" actId="20577"/>
        <pc:sldMkLst>
          <pc:docMk/>
          <pc:sldMk cId="0" sldId="405"/>
        </pc:sldMkLst>
        <pc:spChg chg="add mod ord">
          <ac:chgData name="Jimmy Gilbert" userId="0212c120946023de" providerId="LiveId" clId="{20A8EF10-A5EC-4F50-A76C-492E6C71767B}" dt="2023-09-06T13:28:19.474" v="49"/>
          <ac:spMkLst>
            <pc:docMk/>
            <pc:sldMk cId="0" sldId="405"/>
            <ac:spMk id="2" creationId="{BAC5707B-35D4-B2F6-5DBB-0E45FF4441D1}"/>
          </ac:spMkLst>
        </pc:spChg>
        <pc:spChg chg="mod ord">
          <ac:chgData name="Jimmy Gilbert" userId="0212c120946023de" providerId="LiveId" clId="{20A8EF10-A5EC-4F50-A76C-492E6C71767B}" dt="2023-09-06T13:29:40.877" v="89"/>
          <ac:spMkLst>
            <pc:docMk/>
            <pc:sldMk cId="0" sldId="405"/>
            <ac:spMk id="18434" creationId="{B0ED4309-5E9E-4CFB-B789-3E050B0B773B}"/>
          </ac:spMkLst>
        </pc:spChg>
        <pc:spChg chg="mod ord">
          <ac:chgData name="Jimmy Gilbert" userId="0212c120946023de" providerId="LiveId" clId="{20A8EF10-A5EC-4F50-A76C-492E6C71767B}" dt="2023-09-06T13:59:18.132" v="203" actId="20577"/>
          <ac:spMkLst>
            <pc:docMk/>
            <pc:sldMk cId="0" sldId="405"/>
            <ac:spMk id="18435" creationId="{E89AB48D-09D1-459E-9B10-A57F175D9602}"/>
          </ac:spMkLst>
        </pc:spChg>
      </pc:sldChg>
      <pc:sldChg chg="addSp modSp add mod modClrScheme chgLayout">
        <pc:chgData name="Jimmy Gilbert" userId="0212c120946023de" providerId="LiveId" clId="{20A8EF10-A5EC-4F50-A76C-492E6C71767B}" dt="2023-09-06T13:29:45.090" v="90"/>
        <pc:sldMkLst>
          <pc:docMk/>
          <pc:sldMk cId="0" sldId="413"/>
        </pc:sldMkLst>
        <pc:spChg chg="add mod ord">
          <ac:chgData name="Jimmy Gilbert" userId="0212c120946023de" providerId="LiveId" clId="{20A8EF10-A5EC-4F50-A76C-492E6C71767B}" dt="2023-09-06T13:28:25.485" v="50"/>
          <ac:spMkLst>
            <pc:docMk/>
            <pc:sldMk cId="0" sldId="413"/>
            <ac:spMk id="2" creationId="{BFCD971D-757D-88A9-D6B4-BF081B166286}"/>
          </ac:spMkLst>
        </pc:spChg>
        <pc:spChg chg="mod ord">
          <ac:chgData name="Jimmy Gilbert" userId="0212c120946023de" providerId="LiveId" clId="{20A8EF10-A5EC-4F50-A76C-492E6C71767B}" dt="2023-09-06T13:29:45.090" v="90"/>
          <ac:spMkLst>
            <pc:docMk/>
            <pc:sldMk cId="0" sldId="413"/>
            <ac:spMk id="19458" creationId="{6D177C71-F772-4593-A96F-63DC2AC55113}"/>
          </ac:spMkLst>
        </pc:spChg>
        <pc:spChg chg="mod ord">
          <ac:chgData name="Jimmy Gilbert" userId="0212c120946023de" providerId="LiveId" clId="{20A8EF10-A5EC-4F50-A76C-492E6C71767B}" dt="2023-09-06T13:28:06.217" v="48" actId="27636"/>
          <ac:spMkLst>
            <pc:docMk/>
            <pc:sldMk cId="0" sldId="413"/>
            <ac:spMk id="19459" creationId="{B16192AB-8949-4E42-B6C4-F29B9B633F0D}"/>
          </ac:spMkLst>
        </pc:spChg>
      </pc:sldChg>
      <pc:sldChg chg="del">
        <pc:chgData name="Jimmy Gilbert" userId="0212c120946023de" providerId="LiveId" clId="{20A8EF10-A5EC-4F50-A76C-492E6C71767B}" dt="2023-09-06T13:27:19.927" v="45" actId="47"/>
        <pc:sldMkLst>
          <pc:docMk/>
          <pc:sldMk cId="2344287550" sldId="421"/>
        </pc:sldMkLst>
      </pc:sldChg>
      <pc:sldChg chg="delSp mod">
        <pc:chgData name="Jimmy Gilbert" userId="0212c120946023de" providerId="LiveId" clId="{20A8EF10-A5EC-4F50-A76C-492E6C71767B}" dt="2023-09-06T13:25:28.680" v="26" actId="478"/>
        <pc:sldMkLst>
          <pc:docMk/>
          <pc:sldMk cId="495964328" sldId="424"/>
        </pc:sldMkLst>
        <pc:picChg chg="del">
          <ac:chgData name="Jimmy Gilbert" userId="0212c120946023de" providerId="LiveId" clId="{20A8EF10-A5EC-4F50-A76C-492E6C71767B}" dt="2023-09-06T13:25:28.680" v="26" actId="478"/>
          <ac:picMkLst>
            <pc:docMk/>
            <pc:sldMk cId="495964328" sldId="424"/>
            <ac:picMk id="6" creationId="{85F86FC7-A074-49AA-8CA8-8EE76D7C5F9F}"/>
          </ac:picMkLst>
        </pc:picChg>
      </pc:sldChg>
      <pc:sldChg chg="addSp delSp modSp mod">
        <pc:chgData name="Jimmy Gilbert" userId="0212c120946023de" providerId="LiveId" clId="{20A8EF10-A5EC-4F50-A76C-492E6C71767B}" dt="2023-09-06T13:25:20.599" v="25" actId="1076"/>
        <pc:sldMkLst>
          <pc:docMk/>
          <pc:sldMk cId="1465094402" sldId="426"/>
        </pc:sldMkLst>
        <pc:spChg chg="mod">
          <ac:chgData name="Jimmy Gilbert" userId="0212c120946023de" providerId="LiveId" clId="{20A8EF10-A5EC-4F50-A76C-492E6C71767B}" dt="2023-09-06T13:24:06.502" v="19" actId="20577"/>
          <ac:spMkLst>
            <pc:docMk/>
            <pc:sldMk cId="1465094402" sldId="426"/>
            <ac:spMk id="9217" creationId="{00000000-0000-0000-0000-000000000000}"/>
          </ac:spMkLst>
        </pc:spChg>
        <pc:picChg chg="add mod">
          <ac:chgData name="Jimmy Gilbert" userId="0212c120946023de" providerId="LiveId" clId="{20A8EF10-A5EC-4F50-A76C-492E6C71767B}" dt="2023-09-06T13:25:20.599" v="25" actId="1076"/>
          <ac:picMkLst>
            <pc:docMk/>
            <pc:sldMk cId="1465094402" sldId="426"/>
            <ac:picMk id="7" creationId="{14836E08-118A-4F2C-9D2E-FB769383DE56}"/>
          </ac:picMkLst>
        </pc:picChg>
        <pc:picChg chg="del">
          <ac:chgData name="Jimmy Gilbert" userId="0212c120946023de" providerId="LiveId" clId="{20A8EF10-A5EC-4F50-A76C-492E6C71767B}" dt="2023-09-06T13:24:08.363" v="20" actId="478"/>
          <ac:picMkLst>
            <pc:docMk/>
            <pc:sldMk cId="1465094402" sldId="426"/>
            <ac:picMk id="10" creationId="{606B2C20-AD79-4715-93B5-6384C107A0A4}"/>
          </ac:picMkLst>
        </pc:picChg>
      </pc:sldChg>
      <pc:sldChg chg="addSp modSp add mod modClrScheme chgLayout">
        <pc:chgData name="Jimmy Gilbert" userId="0212c120946023de" providerId="LiveId" clId="{20A8EF10-A5EC-4F50-A76C-492E6C71767B}" dt="2023-09-06T14:03:36.256" v="208" actId="113"/>
        <pc:sldMkLst>
          <pc:docMk/>
          <pc:sldMk cId="176836655" sldId="427"/>
        </pc:sldMkLst>
        <pc:spChg chg="mod ord">
          <ac:chgData name="Jimmy Gilbert" userId="0212c120946023de" providerId="LiveId" clId="{20A8EF10-A5EC-4F50-A76C-492E6C71767B}" dt="2023-09-06T13:29:47.862" v="91"/>
          <ac:spMkLst>
            <pc:docMk/>
            <pc:sldMk cId="176836655" sldId="427"/>
            <ac:spMk id="2" creationId="{47013B88-7203-495C-A938-B1C5804C2804}"/>
          </ac:spMkLst>
        </pc:spChg>
        <pc:spChg chg="mod ord">
          <ac:chgData name="Jimmy Gilbert" userId="0212c120946023de" providerId="LiveId" clId="{20A8EF10-A5EC-4F50-A76C-492E6C71767B}" dt="2023-09-06T14:03:36.256" v="208" actId="113"/>
          <ac:spMkLst>
            <pc:docMk/>
            <pc:sldMk cId="176836655" sldId="427"/>
            <ac:spMk id="3" creationId="{33142E34-0825-49BC-B4A0-C647EBADF46B}"/>
          </ac:spMkLst>
        </pc:spChg>
        <pc:spChg chg="mod ord">
          <ac:chgData name="Jimmy Gilbert" userId="0212c120946023de" providerId="LiveId" clId="{20A8EF10-A5EC-4F50-A76C-492E6C71767B}" dt="2023-09-06T13:28:06.164" v="47" actId="700"/>
          <ac:spMkLst>
            <pc:docMk/>
            <pc:sldMk cId="176836655" sldId="427"/>
            <ac:spMk id="4" creationId="{84CFA087-E0F6-44E9-8A36-9A5C5C530A84}"/>
          </ac:spMkLst>
        </pc:spChg>
        <pc:spChg chg="add mod ord">
          <ac:chgData name="Jimmy Gilbert" userId="0212c120946023de" providerId="LiveId" clId="{20A8EF10-A5EC-4F50-A76C-492E6C71767B}" dt="2023-09-06T13:28:32.520" v="54" actId="20577"/>
          <ac:spMkLst>
            <pc:docMk/>
            <pc:sldMk cId="176836655" sldId="427"/>
            <ac:spMk id="5" creationId="{FCFABA4F-EE4C-DBA4-B0C4-4EBAB55A11BB}"/>
          </ac:spMkLst>
        </pc:spChg>
      </pc:sldChg>
      <pc:sldChg chg="addSp modSp add mod modAnim">
        <pc:chgData name="Jimmy Gilbert" userId="0212c120946023de" providerId="LiveId" clId="{20A8EF10-A5EC-4F50-A76C-492E6C71767B}" dt="2023-09-06T13:45:15.326" v="130" actId="255"/>
        <pc:sldMkLst>
          <pc:docMk/>
          <pc:sldMk cId="3919921176" sldId="428"/>
        </pc:sldMkLst>
        <pc:spChg chg="mod">
          <ac:chgData name="Jimmy Gilbert" userId="0212c120946023de" providerId="LiveId" clId="{20A8EF10-A5EC-4F50-A76C-492E6C71767B}" dt="2023-09-06T13:43:56.369" v="125" actId="20577"/>
          <ac:spMkLst>
            <pc:docMk/>
            <pc:sldMk cId="3919921176" sldId="428"/>
            <ac:spMk id="2" creationId="{00000000-0000-0000-0000-000000000000}"/>
          </ac:spMkLst>
        </pc:spChg>
        <pc:spChg chg="mod">
          <ac:chgData name="Jimmy Gilbert" userId="0212c120946023de" providerId="LiveId" clId="{20A8EF10-A5EC-4F50-A76C-492E6C71767B}" dt="2023-09-06T13:45:15.326" v="130" actId="255"/>
          <ac:spMkLst>
            <pc:docMk/>
            <pc:sldMk cId="3919921176" sldId="428"/>
            <ac:spMk id="19458" creationId="{00000000-0000-0000-0000-000000000000}"/>
          </ac:spMkLst>
        </pc:spChg>
        <pc:picChg chg="add mod">
          <ac:chgData name="Jimmy Gilbert" userId="0212c120946023de" providerId="LiveId" clId="{20A8EF10-A5EC-4F50-A76C-492E6C71767B}" dt="2023-09-06T13:44:51.820" v="128" actId="14100"/>
          <ac:picMkLst>
            <pc:docMk/>
            <pc:sldMk cId="3919921176" sldId="428"/>
            <ac:picMk id="7" creationId="{38C591C2-4656-67E5-A9C4-A238BE71EBCD}"/>
          </ac:picMkLst>
        </pc:picChg>
      </pc:sldChg>
      <pc:sldChg chg="addSp delSp modSp add mod">
        <pc:chgData name="Jimmy Gilbert" userId="0212c120946023de" providerId="LiveId" clId="{20A8EF10-A5EC-4F50-A76C-492E6C71767B}" dt="2023-09-08T15:43:28.148" v="372" actId="20577"/>
        <pc:sldMkLst>
          <pc:docMk/>
          <pc:sldMk cId="3078795351" sldId="429"/>
        </pc:sldMkLst>
        <pc:spChg chg="add del mod">
          <ac:chgData name="Jimmy Gilbert" userId="0212c120946023de" providerId="LiveId" clId="{20A8EF10-A5EC-4F50-A76C-492E6C71767B}" dt="2023-09-08T15:43:28.148" v="372" actId="20577"/>
          <ac:spMkLst>
            <pc:docMk/>
            <pc:sldMk cId="3078795351" sldId="429"/>
            <ac:spMk id="3" creationId="{4B0568C5-EC34-405D-AEB0-6212ED3F1B07}"/>
          </ac:spMkLst>
        </pc:spChg>
        <pc:spChg chg="add del mod">
          <ac:chgData name="Jimmy Gilbert" userId="0212c120946023de" providerId="LiveId" clId="{20A8EF10-A5EC-4F50-A76C-492E6C71767B}" dt="2023-09-06T14:33:25.098" v="289"/>
          <ac:spMkLst>
            <pc:docMk/>
            <pc:sldMk cId="3078795351" sldId="429"/>
            <ac:spMk id="6" creationId="{0752BFBD-1E35-58F1-8974-34FA21A17ED7}"/>
          </ac:spMkLst>
        </pc:spChg>
        <pc:spChg chg="add del mod">
          <ac:chgData name="Jimmy Gilbert" userId="0212c120946023de" providerId="LiveId" clId="{20A8EF10-A5EC-4F50-A76C-492E6C71767B}" dt="2023-09-06T14:33:52.366" v="296"/>
          <ac:spMkLst>
            <pc:docMk/>
            <pc:sldMk cId="3078795351" sldId="429"/>
            <ac:spMk id="7" creationId="{4CF316A6-900E-A1EF-55C4-FA1A3335AA89}"/>
          </ac:spMkLst>
        </pc:spChg>
        <pc:spChg chg="add del mod">
          <ac:chgData name="Jimmy Gilbert" userId="0212c120946023de" providerId="LiveId" clId="{20A8EF10-A5EC-4F50-A76C-492E6C71767B}" dt="2023-09-06T14:37:11.424" v="335" actId="478"/>
          <ac:spMkLst>
            <pc:docMk/>
            <pc:sldMk cId="3078795351" sldId="429"/>
            <ac:spMk id="10" creationId="{C48ECE6B-77A0-C687-71D4-DAD2D49AB120}"/>
          </ac:spMkLst>
        </pc:spChg>
        <pc:spChg chg="add del mod">
          <ac:chgData name="Jimmy Gilbert" userId="0212c120946023de" providerId="LiveId" clId="{20A8EF10-A5EC-4F50-A76C-492E6C71767B}" dt="2023-09-06T14:37:14.064" v="336" actId="478"/>
          <ac:spMkLst>
            <pc:docMk/>
            <pc:sldMk cId="3078795351" sldId="429"/>
            <ac:spMk id="13" creationId="{39FC7ACF-B6AE-3C8C-3EE6-FC0E81A8EFD4}"/>
          </ac:spMkLst>
        </pc:spChg>
        <pc:picChg chg="add del mod">
          <ac:chgData name="Jimmy Gilbert" userId="0212c120946023de" providerId="LiveId" clId="{20A8EF10-A5EC-4F50-A76C-492E6C71767B}" dt="2023-09-08T15:42:50.726" v="361" actId="478"/>
          <ac:picMkLst>
            <pc:docMk/>
            <pc:sldMk cId="3078795351" sldId="429"/>
            <ac:picMk id="9" creationId="{402460D7-2597-7DCC-318C-DA12916D8FE6}"/>
          </ac:picMkLst>
        </pc:picChg>
        <pc:picChg chg="add del mod">
          <ac:chgData name="Jimmy Gilbert" userId="0212c120946023de" providerId="LiveId" clId="{20A8EF10-A5EC-4F50-A76C-492E6C71767B}" dt="2023-09-08T15:42:51.552" v="362" actId="478"/>
          <ac:picMkLst>
            <pc:docMk/>
            <pc:sldMk cId="3078795351" sldId="429"/>
            <ac:picMk id="12" creationId="{00E383A3-92BF-30F9-5AE8-33C8BDE2ACC7}"/>
          </ac:picMkLst>
        </pc:picChg>
      </pc:sldChg>
    </pc:docChg>
  </pc:docChgLst>
  <pc:docChgLst>
    <pc:chgData name="Jimmy Gilbert" userId="0212c120946023de" providerId="LiveId" clId="{A64DE8A8-5A3E-4E2A-83FF-8917BF4D6E91}"/>
    <pc:docChg chg="custSel addSld modSld">
      <pc:chgData name="Jimmy Gilbert" userId="0212c120946023de" providerId="LiveId" clId="{A64DE8A8-5A3E-4E2A-83FF-8917BF4D6E91}" dt="2018-04-08T22:12:04.630" v="17" actId="478"/>
      <pc:docMkLst>
        <pc:docMk/>
      </pc:docMkLst>
      <pc:sldChg chg="addSp delSp modSp">
        <pc:chgData name="Jimmy Gilbert" userId="0212c120946023de" providerId="LiveId" clId="{A64DE8A8-5A3E-4E2A-83FF-8917BF4D6E91}" dt="2018-04-08T22:10:26.738" v="4" actId="478"/>
        <pc:sldMkLst>
          <pc:docMk/>
          <pc:sldMk cId="0" sldId="256"/>
        </pc:sldMkLst>
        <pc:spChg chg="add del mod">
          <ac:chgData name="Jimmy Gilbert" userId="0212c120946023de" providerId="LiveId" clId="{A64DE8A8-5A3E-4E2A-83FF-8917BF4D6E91}" dt="2018-04-08T22:10:23.719" v="2" actId="478"/>
          <ac:spMkLst>
            <pc:docMk/>
            <pc:sldMk cId="0" sldId="256"/>
            <ac:spMk id="3" creationId="{604277E9-FD2E-4C09-84C3-F92648E652D6}"/>
          </ac:spMkLst>
        </pc:spChg>
        <pc:spChg chg="del">
          <ac:chgData name="Jimmy Gilbert" userId="0212c120946023de" providerId="LiveId" clId="{A64DE8A8-5A3E-4E2A-83FF-8917BF4D6E91}" dt="2018-04-08T22:10:22.115" v="1" actId="478"/>
          <ac:spMkLst>
            <pc:docMk/>
            <pc:sldMk cId="0" sldId="256"/>
            <ac:spMk id="5" creationId="{00000000-0000-0000-0000-000000000000}"/>
          </ac:spMkLst>
        </pc:spChg>
        <pc:spChg chg="add del mod">
          <ac:chgData name="Jimmy Gilbert" userId="0212c120946023de" providerId="LiveId" clId="{A64DE8A8-5A3E-4E2A-83FF-8917BF4D6E91}" dt="2018-04-08T22:10:26.738" v="4" actId="478"/>
          <ac:spMkLst>
            <pc:docMk/>
            <pc:sldMk cId="0" sldId="256"/>
            <ac:spMk id="6" creationId="{137E7145-D860-4AB8-90C3-296B1E1FCC52}"/>
          </ac:spMkLst>
        </pc:spChg>
        <pc:spChg chg="del">
          <ac:chgData name="Jimmy Gilbert" userId="0212c120946023de" providerId="LiveId" clId="{A64DE8A8-5A3E-4E2A-83FF-8917BF4D6E91}" dt="2018-04-08T22:10:25.272" v="3" actId="478"/>
          <ac:spMkLst>
            <pc:docMk/>
            <pc:sldMk cId="0" sldId="256"/>
            <ac:spMk id="9217" creationId="{00000000-0000-0000-0000-000000000000}"/>
          </ac:spMkLst>
        </pc:spChg>
      </pc:sldChg>
      <pc:sldChg chg="add">
        <pc:chgData name="Jimmy Gilbert" userId="0212c120946023de" providerId="LiveId" clId="{A64DE8A8-5A3E-4E2A-83FF-8917BF4D6E91}" dt="2018-04-08T22:10:18.661" v="0"/>
        <pc:sldMkLst>
          <pc:docMk/>
          <pc:sldMk cId="1465094402" sldId="426"/>
        </pc:sldMkLst>
      </pc:sldChg>
      <pc:sldChg chg="addSp delSp modSp add delAnim">
        <pc:chgData name="Jimmy Gilbert" userId="0212c120946023de" providerId="LiveId" clId="{A64DE8A8-5A3E-4E2A-83FF-8917BF4D6E91}" dt="2018-04-08T22:12:04.630" v="17" actId="478"/>
        <pc:sldMkLst>
          <pc:docMk/>
          <pc:sldMk cId="2530438231" sldId="427"/>
        </pc:sldMkLst>
        <pc:spChg chg="del">
          <ac:chgData name="Jimmy Gilbert" userId="0212c120946023de" providerId="LiveId" clId="{A64DE8A8-5A3E-4E2A-83FF-8917BF4D6E91}" dt="2018-04-08T22:11:28.665" v="7" actId="478"/>
          <ac:spMkLst>
            <pc:docMk/>
            <pc:sldMk cId="2530438231" sldId="427"/>
            <ac:spMk id="2" creationId="{00000000-0000-0000-0000-000000000000}"/>
          </ac:spMkLst>
        </pc:spChg>
        <pc:spChg chg="del">
          <ac:chgData name="Jimmy Gilbert" userId="0212c120946023de" providerId="LiveId" clId="{A64DE8A8-5A3E-4E2A-83FF-8917BF4D6E91}" dt="2018-04-08T22:11:36.507" v="11" actId="478"/>
          <ac:spMkLst>
            <pc:docMk/>
            <pc:sldMk cId="2530438231" sldId="427"/>
            <ac:spMk id="3" creationId="{00000000-0000-0000-0000-000000000000}"/>
          </ac:spMkLst>
        </pc:spChg>
        <pc:spChg chg="add del mod">
          <ac:chgData name="Jimmy Gilbert" userId="0212c120946023de" providerId="LiveId" clId="{A64DE8A8-5A3E-4E2A-83FF-8917BF4D6E91}" dt="2018-04-08T22:11:33.631" v="10" actId="478"/>
          <ac:spMkLst>
            <pc:docMk/>
            <pc:sldMk cId="2530438231" sldId="427"/>
            <ac:spMk id="5" creationId="{C7A77284-B182-48D4-9160-DC771BF3065D}"/>
          </ac:spMkLst>
        </pc:spChg>
        <pc:spChg chg="add del mod">
          <ac:chgData name="Jimmy Gilbert" userId="0212c120946023de" providerId="LiveId" clId="{A64DE8A8-5A3E-4E2A-83FF-8917BF4D6E91}" dt="2018-04-08T22:11:31.990" v="9" actId="478"/>
          <ac:spMkLst>
            <pc:docMk/>
            <pc:sldMk cId="2530438231" sldId="427"/>
            <ac:spMk id="7" creationId="{3FB24881-C3D9-42A0-A9BD-BA7759A77518}"/>
          </ac:spMkLst>
        </pc:spChg>
        <pc:spChg chg="del">
          <ac:chgData name="Jimmy Gilbert" userId="0212c120946023de" providerId="LiveId" clId="{A64DE8A8-5A3E-4E2A-83FF-8917BF4D6E91}" dt="2018-04-08T22:11:25.202" v="6" actId="478"/>
          <ac:spMkLst>
            <pc:docMk/>
            <pc:sldMk cId="2530438231" sldId="427"/>
            <ac:spMk id="8" creationId="{00000000-0000-0000-0000-000000000000}"/>
          </ac:spMkLst>
        </pc:spChg>
        <pc:spChg chg="del">
          <ac:chgData name="Jimmy Gilbert" userId="0212c120946023de" providerId="LiveId" clId="{A64DE8A8-5A3E-4E2A-83FF-8917BF4D6E91}" dt="2018-04-08T22:12:04.630" v="17" actId="478"/>
          <ac:spMkLst>
            <pc:docMk/>
            <pc:sldMk cId="2530438231" sldId="427"/>
            <ac:spMk id="10" creationId="{00000000-0000-0000-0000-000000000000}"/>
          </ac:spMkLst>
        </pc:spChg>
        <pc:spChg chg="del">
          <ac:chgData name="Jimmy Gilbert" userId="0212c120946023de" providerId="LiveId" clId="{A64DE8A8-5A3E-4E2A-83FF-8917BF4D6E91}" dt="2018-04-08T22:12:02.511" v="16" actId="478"/>
          <ac:spMkLst>
            <pc:docMk/>
            <pc:sldMk cId="2530438231" sldId="427"/>
            <ac:spMk id="11" creationId="{00000000-0000-0000-0000-000000000000}"/>
          </ac:spMkLst>
        </pc:spChg>
        <pc:spChg chg="add del mod">
          <ac:chgData name="Jimmy Gilbert" userId="0212c120946023de" providerId="LiveId" clId="{A64DE8A8-5A3E-4E2A-83FF-8917BF4D6E91}" dt="2018-04-08T22:11:40.220" v="12"/>
          <ac:spMkLst>
            <pc:docMk/>
            <pc:sldMk cId="2530438231" sldId="427"/>
            <ac:spMk id="13" creationId="{A84E2784-18A1-4EDA-B4B7-3E6D3AFF0A9D}"/>
          </ac:spMkLst>
        </pc:spChg>
        <pc:spChg chg="add del mod">
          <ac:chgData name="Jimmy Gilbert" userId="0212c120946023de" providerId="LiveId" clId="{A64DE8A8-5A3E-4E2A-83FF-8917BF4D6E91}" dt="2018-04-08T22:11:44.359" v="15" actId="478"/>
          <ac:spMkLst>
            <pc:docMk/>
            <pc:sldMk cId="2530438231" sldId="427"/>
            <ac:spMk id="14" creationId="{4069C75A-E01B-487D-89F7-103F5F75783B}"/>
          </ac:spMkLst>
        </pc:spChg>
        <pc:spChg chg="add del mod">
          <ac:chgData name="Jimmy Gilbert" userId="0212c120946023de" providerId="LiveId" clId="{A64DE8A8-5A3E-4E2A-83FF-8917BF4D6E91}" dt="2018-04-08T22:11:41.951" v="13" actId="478"/>
          <ac:spMkLst>
            <pc:docMk/>
            <pc:sldMk cId="2530438231" sldId="427"/>
            <ac:spMk id="15" creationId="{465AA17C-7E1E-4C29-B386-E1D866AB85F3}"/>
          </ac:spMkLst>
        </pc:spChg>
        <pc:spChg chg="add del mod">
          <ac:chgData name="Jimmy Gilbert" userId="0212c120946023de" providerId="LiveId" clId="{A64DE8A8-5A3E-4E2A-83FF-8917BF4D6E91}" dt="2018-04-08T22:11:43.294" v="14" actId="478"/>
          <ac:spMkLst>
            <pc:docMk/>
            <pc:sldMk cId="2530438231" sldId="427"/>
            <ac:spMk id="16" creationId="{C9EFBAE8-F22A-459E-B927-CF0E2E2D254E}"/>
          </ac:spMkLst>
        </pc:spChg>
        <pc:spChg chg="del">
          <ac:chgData name="Jimmy Gilbert" userId="0212c120946023de" providerId="LiveId" clId="{A64DE8A8-5A3E-4E2A-83FF-8917BF4D6E91}" dt="2018-04-08T22:11:30.610" v="8" actId="478"/>
          <ac:spMkLst>
            <pc:docMk/>
            <pc:sldMk cId="2530438231" sldId="427"/>
            <ac:spMk id="17411" creationId="{00000000-0000-0000-0000-000000000000}"/>
          </ac:spMkLst>
        </pc:spChg>
      </pc:sldChg>
    </pc:docChg>
  </pc:docChgLst>
  <pc:docChgLst>
    <pc:chgData name="Jimmy Gilbert" userId="0212c120946023de" providerId="LiveId" clId="{B89491D9-E3D9-4149-AA2F-7531B489B5E0}"/>
    <pc:docChg chg="undo custSel modSld">
      <pc:chgData name="Jimmy Gilbert" userId="0212c120946023de" providerId="LiveId" clId="{B89491D9-E3D9-4149-AA2F-7531B489B5E0}" dt="2023-09-05T17:25:53.361" v="5" actId="20577"/>
      <pc:docMkLst>
        <pc:docMk/>
      </pc:docMkLst>
      <pc:sldChg chg="modSp mod">
        <pc:chgData name="Jimmy Gilbert" userId="0212c120946023de" providerId="LiveId" clId="{B89491D9-E3D9-4149-AA2F-7531B489B5E0}" dt="2023-09-05T17:25:53.361" v="5" actId="20577"/>
        <pc:sldMkLst>
          <pc:docMk/>
          <pc:sldMk cId="0" sldId="268"/>
        </pc:sldMkLst>
        <pc:spChg chg="mod">
          <ac:chgData name="Jimmy Gilbert" userId="0212c120946023de" providerId="LiveId" clId="{B89491D9-E3D9-4149-AA2F-7531B489B5E0}" dt="2023-09-05T17:25:53.361" v="5" actId="20577"/>
          <ac:spMkLst>
            <pc:docMk/>
            <pc:sldMk cId="0" sldId="268"/>
            <ac:spMk id="2" creationId="{C27B04A5-40AA-4A99-A827-666B6FD343C7}"/>
          </ac:spMkLst>
        </pc:spChg>
      </pc:sldChg>
      <pc:sldChg chg="modSp mod">
        <pc:chgData name="Jimmy Gilbert" userId="0212c120946023de" providerId="LiveId" clId="{B89491D9-E3D9-4149-AA2F-7531B489B5E0}" dt="2023-09-05T17:24:00.745" v="4" actId="20577"/>
        <pc:sldMkLst>
          <pc:docMk/>
          <pc:sldMk cId="1465094402" sldId="426"/>
        </pc:sldMkLst>
        <pc:spChg chg="mod">
          <ac:chgData name="Jimmy Gilbert" userId="0212c120946023de" providerId="LiveId" clId="{B89491D9-E3D9-4149-AA2F-7531B489B5E0}" dt="2023-09-05T17:24:00.745" v="4" actId="20577"/>
          <ac:spMkLst>
            <pc:docMk/>
            <pc:sldMk cId="1465094402" sldId="426"/>
            <ac:spMk id="9217" creationId="{00000000-0000-0000-0000-000000000000}"/>
          </ac:spMkLst>
        </pc:spChg>
      </pc:sldChg>
    </pc:docChg>
  </pc:docChgLst>
  <pc:docChgLst>
    <pc:chgData userId="0212c120946023de" providerId="LiveId" clId="{FB0BA7A0-2508-436A-A64A-1B8A1E00D279}"/>
    <pc:docChg chg="modSld modMainMaster">
      <pc:chgData name="" userId="0212c120946023de" providerId="LiveId" clId="{FB0BA7A0-2508-436A-A64A-1B8A1E00D279}" dt="2018-01-08T15:05:03.404" v="64" actId="14100"/>
      <pc:docMkLst>
        <pc:docMk/>
      </pc:docMkLst>
      <pc:sldChg chg="modTransition">
        <pc:chgData name="" userId="0212c120946023de" providerId="LiveId" clId="{FB0BA7A0-2508-436A-A64A-1B8A1E00D279}" dt="2018-01-08T14:58:44.359" v="22" actId="14100"/>
        <pc:sldMkLst>
          <pc:docMk/>
          <pc:sldMk cId="0" sldId="256"/>
        </pc:sldMkLst>
      </pc:sldChg>
      <pc:sldChg chg="modTransition">
        <pc:chgData name="" userId="0212c120946023de" providerId="LiveId" clId="{FB0BA7A0-2508-436A-A64A-1B8A1E00D279}" dt="2018-01-08T14:58:56.964" v="23" actId="14100"/>
        <pc:sldMkLst>
          <pc:docMk/>
          <pc:sldMk cId="0" sldId="259"/>
        </pc:sldMkLst>
      </pc:sldChg>
      <pc:sldChg chg="modSp modTransition">
        <pc:chgData name="" userId="0212c120946023de" providerId="LiveId" clId="{FB0BA7A0-2508-436A-A64A-1B8A1E00D279}" dt="2018-01-08T14:58:56.964" v="23" actId="14100"/>
        <pc:sldMkLst>
          <pc:docMk/>
          <pc:sldMk cId="0" sldId="380"/>
        </pc:sldMkLst>
        <pc:spChg chg="mod">
          <ac:chgData name="" userId="0212c120946023de" providerId="LiveId" clId="{FB0BA7A0-2508-436A-A64A-1B8A1E00D279}" dt="2018-01-08T14:55:20.184" v="2" actId="368"/>
          <ac:spMkLst>
            <pc:docMk/>
            <pc:sldMk cId="0" sldId="380"/>
            <ac:spMk id="19458" creationId="{00000000-0000-0000-0000-000000000000}"/>
          </ac:spMkLst>
        </pc:spChg>
        <pc:spChg chg="mod">
          <ac:chgData name="" userId="0212c120946023de" providerId="LiveId" clId="{FB0BA7A0-2508-436A-A64A-1B8A1E00D279}" dt="2018-01-08T14:55:23.694" v="3" actId="368"/>
          <ac:spMkLst>
            <pc:docMk/>
            <pc:sldMk cId="0" sldId="380"/>
            <ac:spMk id="19461" creationId="{00000000-0000-0000-0000-000000000000}"/>
          </ac:spMkLst>
        </pc:spChg>
      </pc:sldChg>
      <pc:sldChg chg="modSp modTransition">
        <pc:chgData name="" userId="0212c120946023de" providerId="LiveId" clId="{FB0BA7A0-2508-436A-A64A-1B8A1E00D279}" dt="2018-01-08T14:58:25.319" v="21" actId="14100"/>
        <pc:sldMkLst>
          <pc:docMk/>
          <pc:sldMk cId="0" sldId="387"/>
        </pc:sldMkLst>
        <pc:spChg chg="mod">
          <ac:chgData name="" userId="0212c120946023de" providerId="LiveId" clId="{FB0BA7A0-2508-436A-A64A-1B8A1E00D279}" dt="2018-01-08T14:55:09.223" v="1" actId="368"/>
          <ac:spMkLst>
            <pc:docMk/>
            <pc:sldMk cId="0" sldId="387"/>
            <ac:spMk id="18435" creationId="{00000000-0000-0000-0000-000000000000}"/>
          </ac:spMkLst>
        </pc:spChg>
      </pc:sldChg>
      <pc:sldChg chg="modTransition">
        <pc:chgData name="" userId="0212c120946023de" providerId="LiveId" clId="{FB0BA7A0-2508-436A-A64A-1B8A1E00D279}" dt="2018-01-08T14:58:56.964" v="23" actId="14100"/>
        <pc:sldMkLst>
          <pc:docMk/>
          <pc:sldMk cId="903783772" sldId="399"/>
        </pc:sldMkLst>
      </pc:sldChg>
      <pc:sldChg chg="modTransition">
        <pc:chgData name="" userId="0212c120946023de" providerId="LiveId" clId="{FB0BA7A0-2508-436A-A64A-1B8A1E00D279}" dt="2018-01-08T14:59:02.619" v="24" actId="14100"/>
        <pc:sldMkLst>
          <pc:docMk/>
          <pc:sldMk cId="1485856511" sldId="410"/>
        </pc:sldMkLst>
      </pc:sldChg>
      <pc:sldChg chg="modTransition">
        <pc:chgData name="" userId="0212c120946023de" providerId="LiveId" clId="{FB0BA7A0-2508-436A-A64A-1B8A1E00D279}" dt="2018-01-08T14:57:08.652" v="17" actId="14100"/>
        <pc:sldMkLst>
          <pc:docMk/>
          <pc:sldMk cId="2344287550" sldId="421"/>
        </pc:sldMkLst>
      </pc:sldChg>
      <pc:sldChg chg="modTransition">
        <pc:chgData name="" userId="0212c120946023de" providerId="LiveId" clId="{FB0BA7A0-2508-436A-A64A-1B8A1E00D279}" dt="2018-01-08T14:58:16.084" v="20" actId="14100"/>
        <pc:sldMkLst>
          <pc:docMk/>
          <pc:sldMk cId="576259174" sldId="422"/>
        </pc:sldMkLst>
      </pc:sldChg>
      <pc:sldChg chg="modSp modTransition">
        <pc:chgData name="" userId="0212c120946023de" providerId="LiveId" clId="{FB0BA7A0-2508-436A-A64A-1B8A1E00D279}" dt="2018-01-08T14:58:25.319" v="21" actId="14100"/>
        <pc:sldMkLst>
          <pc:docMk/>
          <pc:sldMk cId="1438848471" sldId="423"/>
        </pc:sldMkLst>
        <pc:spChg chg="mod">
          <ac:chgData name="" userId="0212c120946023de" providerId="LiveId" clId="{FB0BA7A0-2508-436A-A64A-1B8A1E00D279}" dt="2018-01-08T14:55:02.525" v="0" actId="368"/>
          <ac:spMkLst>
            <pc:docMk/>
            <pc:sldMk cId="1438848471" sldId="423"/>
            <ac:spMk id="18435" creationId="{00000000-0000-0000-0000-000000000000}"/>
          </ac:spMkLst>
        </pc:spChg>
      </pc:sldChg>
      <pc:sldChg chg="modTransition">
        <pc:chgData name="" userId="0212c120946023de" providerId="LiveId" clId="{FB0BA7A0-2508-436A-A64A-1B8A1E00D279}" dt="2018-01-08T14:56:54.806" v="16" actId="14100"/>
        <pc:sldMkLst>
          <pc:docMk/>
          <pc:sldMk cId="495964328" sldId="424"/>
        </pc:sldMkLst>
      </pc:sldChg>
      <pc:sldChg chg="modTransition">
        <pc:chgData name="" userId="0212c120946023de" providerId="LiveId" clId="{FB0BA7A0-2508-436A-A64A-1B8A1E00D279}" dt="2018-01-08T14:58:25.319" v="21" actId="14100"/>
        <pc:sldMkLst>
          <pc:docMk/>
          <pc:sldMk cId="1143138169" sldId="425"/>
        </pc:sldMkLst>
      </pc:sldChg>
      <pc:sldMasterChg chg="modSp modSldLayout">
        <pc:chgData name="" userId="0212c120946023de" providerId="LiveId" clId="{FB0BA7A0-2508-436A-A64A-1B8A1E00D279}" dt="2018-01-08T15:05:03.404" v="64" actId="14100"/>
        <pc:sldMasterMkLst>
          <pc:docMk/>
          <pc:sldMasterMk cId="398664117" sldId="2147483925"/>
        </pc:sldMasterMkLst>
        <pc:spChg chg="mod">
          <ac:chgData name="" userId="0212c120946023de" providerId="LiveId" clId="{FB0BA7A0-2508-436A-A64A-1B8A1E00D279}" dt="2018-01-08T15:01:50.946" v="37" actId="14100"/>
          <ac:spMkLst>
            <pc:docMk/>
            <pc:sldMasterMk cId="398664117" sldId="2147483925"/>
            <ac:spMk id="3" creationId="{00000000-0000-0000-0000-000000000000}"/>
          </ac:spMkLst>
        </pc:spChg>
        <pc:spChg chg="mod">
          <ac:chgData name="" userId="0212c120946023de" providerId="LiveId" clId="{FB0BA7A0-2508-436A-A64A-1B8A1E00D279}" dt="2018-01-08T15:01:29.209" v="29" actId="1076"/>
          <ac:spMkLst>
            <pc:docMk/>
            <pc:sldMasterMk cId="398664117" sldId="2147483925"/>
            <ac:spMk id="4" creationId="{00000000-0000-0000-0000-000000000000}"/>
          </ac:spMkLst>
        </pc:spChg>
        <pc:spChg chg="mod">
          <ac:chgData name="" userId="0212c120946023de" providerId="LiveId" clId="{FB0BA7A0-2508-436A-A64A-1B8A1E00D279}" dt="2018-01-08T15:01:29.209" v="29" actId="1076"/>
          <ac:spMkLst>
            <pc:docMk/>
            <pc:sldMasterMk cId="398664117" sldId="2147483925"/>
            <ac:spMk id="5" creationId="{00000000-0000-0000-0000-000000000000}"/>
          </ac:spMkLst>
        </pc:spChg>
        <pc:spChg chg="mod">
          <ac:chgData name="" userId="0212c120946023de" providerId="LiveId" clId="{FB0BA7A0-2508-436A-A64A-1B8A1E00D279}" dt="2018-01-08T15:01:36.027" v="35" actId="1038"/>
          <ac:spMkLst>
            <pc:docMk/>
            <pc:sldMasterMk cId="398664117" sldId="2147483925"/>
            <ac:spMk id="6" creationId="{00000000-0000-0000-0000-000000000000}"/>
          </ac:spMkLst>
        </pc:spChg>
        <pc:sldLayoutChg chg="modSp">
          <pc:chgData name="" userId="0212c120946023de" providerId="LiveId" clId="{FB0BA7A0-2508-436A-A64A-1B8A1E00D279}" dt="2018-01-08T15:02:58.372" v="46" actId="14100"/>
          <pc:sldLayoutMkLst>
            <pc:docMk/>
            <pc:sldMasterMk cId="4035114675" sldId="2147483946"/>
            <pc:sldLayoutMk cId="379697920" sldId="2147483876"/>
          </pc:sldLayoutMkLst>
          <pc:spChg chg="mod">
            <ac:chgData name="" userId="0212c120946023de" providerId="LiveId" clId="{FB0BA7A0-2508-436A-A64A-1B8A1E00D279}" dt="2018-01-08T15:02:53.332" v="45" actId="14100"/>
            <ac:spMkLst>
              <pc:docMk/>
              <pc:sldMasterMk cId="4035114675" sldId="2147483946"/>
              <pc:sldLayoutMk cId="379697920" sldId="2147483876"/>
              <ac:spMk id="3" creationId="{00000000-0000-0000-0000-000000000000}"/>
            </ac:spMkLst>
          </pc:spChg>
          <pc:spChg chg="mod">
            <ac:chgData name="" userId="0212c120946023de" providerId="LiveId" clId="{FB0BA7A0-2508-436A-A64A-1B8A1E00D279}" dt="2018-01-08T15:02:58.372" v="46" actId="14100"/>
            <ac:spMkLst>
              <pc:docMk/>
              <pc:sldMasterMk cId="4035114675" sldId="2147483946"/>
              <pc:sldLayoutMk cId="379697920" sldId="2147483876"/>
              <ac:spMk id="23" creationId="{00000000-0000-0000-0000-000000000000}"/>
            </ac:spMkLst>
          </pc:spChg>
        </pc:sldLayoutChg>
        <pc:sldLayoutChg chg="modSp">
          <pc:chgData name="" userId="0212c120946023de" providerId="LiveId" clId="{FB0BA7A0-2508-436A-A64A-1B8A1E00D279}" dt="2018-01-08T15:03:25.003" v="51" actId="14100"/>
          <pc:sldLayoutMkLst>
            <pc:docMk/>
            <pc:sldMasterMk cId="4035114675" sldId="2147483946"/>
            <pc:sldLayoutMk cId="1858232316" sldId="2147483929"/>
          </pc:sldLayoutMkLst>
          <pc:spChg chg="mod">
            <ac:chgData name="" userId="0212c120946023de" providerId="LiveId" clId="{FB0BA7A0-2508-436A-A64A-1B8A1E00D279}" dt="2018-01-08T15:03:22.013" v="50" actId="14100"/>
            <ac:spMkLst>
              <pc:docMk/>
              <pc:sldMasterMk cId="4035114675" sldId="2147483946"/>
              <pc:sldLayoutMk cId="1858232316" sldId="2147483929"/>
              <ac:spMk id="3" creationId="{00000000-0000-0000-0000-000000000000}"/>
            </ac:spMkLst>
          </pc:spChg>
          <pc:spChg chg="mod">
            <ac:chgData name="" userId="0212c120946023de" providerId="LiveId" clId="{FB0BA7A0-2508-436A-A64A-1B8A1E00D279}" dt="2018-01-08T15:03:25.003" v="51" actId="14100"/>
            <ac:spMkLst>
              <pc:docMk/>
              <pc:sldMasterMk cId="4035114675" sldId="2147483946"/>
              <pc:sldLayoutMk cId="1858232316" sldId="2147483929"/>
              <ac:spMk id="4" creationId="{00000000-0000-0000-0000-000000000000}"/>
            </ac:spMkLst>
          </pc:spChg>
        </pc:sldLayoutChg>
        <pc:sldLayoutChg chg="modSp">
          <pc:chgData name="" userId="0212c120946023de" providerId="LiveId" clId="{FB0BA7A0-2508-436A-A64A-1B8A1E00D279}" dt="2018-01-08T15:05:03.404" v="64" actId="14100"/>
          <pc:sldLayoutMkLst>
            <pc:docMk/>
            <pc:sldMasterMk cId="4035114675" sldId="2147483946"/>
            <pc:sldLayoutMk cId="4223966895" sldId="2147483930"/>
          </pc:sldLayoutMkLst>
          <pc:spChg chg="mod">
            <ac:chgData name="" userId="0212c120946023de" providerId="LiveId" clId="{FB0BA7A0-2508-436A-A64A-1B8A1E00D279}" dt="2018-01-08T15:03:37.817" v="55" actId="14100"/>
            <ac:spMkLst>
              <pc:docMk/>
              <pc:sldMasterMk cId="4035114675" sldId="2147483946"/>
              <pc:sldLayoutMk cId="4223966895" sldId="2147483930"/>
              <ac:spMk id="3" creationId="{00000000-0000-0000-0000-000000000000}"/>
            </ac:spMkLst>
          </pc:spChg>
          <pc:spChg chg="mod">
            <ac:chgData name="" userId="0212c120946023de" providerId="LiveId" clId="{FB0BA7A0-2508-436A-A64A-1B8A1E00D279}" dt="2018-01-08T15:03:59.706" v="58" actId="14100"/>
            <ac:spMkLst>
              <pc:docMk/>
              <pc:sldMasterMk cId="4035114675" sldId="2147483946"/>
              <pc:sldLayoutMk cId="4223966895" sldId="2147483930"/>
              <ac:spMk id="4" creationId="{00000000-0000-0000-0000-000000000000}"/>
            </ac:spMkLst>
          </pc:spChg>
          <pc:spChg chg="mod">
            <ac:chgData name="" userId="0212c120946023de" providerId="LiveId" clId="{FB0BA7A0-2508-436A-A64A-1B8A1E00D279}" dt="2018-01-08T15:05:03.404" v="64" actId="14100"/>
            <ac:spMkLst>
              <pc:docMk/>
              <pc:sldMasterMk cId="4035114675" sldId="2147483946"/>
              <pc:sldLayoutMk cId="4223966895" sldId="2147483930"/>
              <ac:spMk id="5" creationId="{00000000-0000-0000-0000-000000000000}"/>
            </ac:spMkLst>
          </pc:spChg>
          <pc:spChg chg="mod">
            <ac:chgData name="" userId="0212c120946023de" providerId="LiveId" clId="{FB0BA7A0-2508-436A-A64A-1B8A1E00D279}" dt="2018-01-08T15:04:49.840" v="63" actId="14100"/>
            <ac:spMkLst>
              <pc:docMk/>
              <pc:sldMasterMk cId="4035114675" sldId="2147483946"/>
              <pc:sldLayoutMk cId="4223966895" sldId="2147483930"/>
              <ac:spMk id="6" creationId="{00000000-0000-0000-0000-000000000000}"/>
            </ac:spMkLst>
          </pc:spChg>
        </pc:sldLayoutChg>
        <pc:sldLayoutChg chg="modSp">
          <pc:chgData name="" userId="0212c120946023de" providerId="LiveId" clId="{FB0BA7A0-2508-436A-A64A-1B8A1E00D279}" dt="2018-01-08T15:04:16.231" v="61" actId="14100"/>
          <pc:sldLayoutMkLst>
            <pc:docMk/>
            <pc:sldMasterMk cId="398664117" sldId="2147483925"/>
            <pc:sldLayoutMk cId="3629855886" sldId="2147483934"/>
          </pc:sldLayoutMkLst>
          <pc:spChg chg="mod">
            <ac:chgData name="" userId="0212c120946023de" providerId="LiveId" clId="{FB0BA7A0-2508-436A-A64A-1B8A1E00D279}" dt="2018-01-08T15:04:16.231" v="61" actId="14100"/>
            <ac:spMkLst>
              <pc:docMk/>
              <pc:sldMasterMk cId="398664117" sldId="2147483925"/>
              <pc:sldLayoutMk cId="3629855886" sldId="2147483934"/>
              <ac:spMk id="2" creationId="{00000000-0000-0000-0000-000000000000}"/>
            </ac:spMkLst>
          </pc:spChg>
          <pc:spChg chg="mod">
            <ac:chgData name="" userId="0212c120946023de" providerId="LiveId" clId="{FB0BA7A0-2508-436A-A64A-1B8A1E00D279}" dt="2018-01-08T15:04:13.339" v="60" actId="14100"/>
            <ac:spMkLst>
              <pc:docMk/>
              <pc:sldMasterMk cId="398664117" sldId="2147483925"/>
              <pc:sldLayoutMk cId="3629855886" sldId="2147483934"/>
              <ac:spMk id="4" creationId="{00000000-0000-0000-0000-000000000000}"/>
            </ac:spMkLst>
          </pc:spChg>
        </pc:sldLayoutChg>
        <pc:sldLayoutChg chg="modSp">
          <pc:chgData name="" userId="0212c120946023de" providerId="LiveId" clId="{FB0BA7A0-2508-436A-A64A-1B8A1E00D279}" dt="2018-01-08T15:04:22.316" v="62" actId="14100"/>
          <pc:sldLayoutMkLst>
            <pc:docMk/>
            <pc:sldMasterMk cId="398664117" sldId="2147483925"/>
            <pc:sldLayoutMk cId="2421502316" sldId="2147483936"/>
          </pc:sldLayoutMkLst>
          <pc:spChg chg="mod">
            <ac:chgData name="" userId="0212c120946023de" providerId="LiveId" clId="{FB0BA7A0-2508-436A-A64A-1B8A1E00D279}" dt="2018-01-08T15:04:22.316" v="62" actId="14100"/>
            <ac:spMkLst>
              <pc:docMk/>
              <pc:sldMasterMk cId="398664117" sldId="2147483925"/>
              <pc:sldLayoutMk cId="2421502316" sldId="2147483936"/>
              <ac:spMk id="3" creationId="{00000000-0000-0000-0000-000000000000}"/>
            </ac:spMkLst>
          </pc:spChg>
        </pc:sldLayoutChg>
        <pc:sldLayoutChg chg="modSp">
          <pc:chgData name="" userId="0212c120946023de" providerId="LiveId" clId="{FB0BA7A0-2508-436A-A64A-1B8A1E00D279}" dt="2018-01-08T15:02:27.639" v="41" actId="14100"/>
          <pc:sldLayoutMkLst>
            <pc:docMk/>
            <pc:sldMasterMk cId="398664117" sldId="2147483925"/>
            <pc:sldLayoutMk cId="1864401635" sldId="2147483943"/>
          </pc:sldLayoutMkLst>
          <pc:spChg chg="mod">
            <ac:chgData name="" userId="0212c120946023de" providerId="LiveId" clId="{FB0BA7A0-2508-436A-A64A-1B8A1E00D279}" dt="2018-01-08T15:02:27.639" v="41" actId="14100"/>
            <ac:spMkLst>
              <pc:docMk/>
              <pc:sldMasterMk cId="398664117" sldId="2147483925"/>
              <pc:sldLayoutMk cId="1864401635" sldId="2147483943"/>
              <ac:spMk id="3" creationId="{00000000-0000-0000-0000-000000000000}"/>
            </ac:spMkLst>
          </pc:spChg>
        </pc:sldLayoutChg>
        <pc:sldLayoutChg chg="modSp">
          <pc:chgData name="" userId="0212c120946023de" providerId="LiveId" clId="{FB0BA7A0-2508-436A-A64A-1B8A1E00D279}" dt="2018-01-08T15:02:33.804" v="42" actId="14100"/>
          <pc:sldLayoutMkLst>
            <pc:docMk/>
            <pc:sldMasterMk cId="398664117" sldId="2147483925"/>
            <pc:sldLayoutMk cId="3610035638" sldId="2147483944"/>
          </pc:sldLayoutMkLst>
          <pc:spChg chg="mod">
            <ac:chgData name="" userId="0212c120946023de" providerId="LiveId" clId="{FB0BA7A0-2508-436A-A64A-1B8A1E00D279}" dt="2018-01-08T15:02:33.804" v="42" actId="14100"/>
            <ac:spMkLst>
              <pc:docMk/>
              <pc:sldMasterMk cId="398664117" sldId="2147483925"/>
              <pc:sldLayoutMk cId="3610035638" sldId="2147483944"/>
              <ac:spMk id="3" creationId="{00000000-0000-0000-0000-000000000000}"/>
            </ac:spMkLst>
          </pc:spChg>
        </pc:sldLayoutChg>
        <pc:sldLayoutChg chg="modSp">
          <pc:chgData name="" userId="0212c120946023de" providerId="LiveId" clId="{FB0BA7A0-2508-436A-A64A-1B8A1E00D279}" dt="2018-01-08T15:02:10.058" v="39" actId="14100"/>
          <pc:sldLayoutMkLst>
            <pc:docMk/>
            <pc:sldMasterMk cId="398664117" sldId="2147483925"/>
            <pc:sldLayoutMk cId="3276539619" sldId="2147483945"/>
          </pc:sldLayoutMkLst>
          <pc:spChg chg="mod">
            <ac:chgData name="" userId="0212c120946023de" providerId="LiveId" clId="{FB0BA7A0-2508-436A-A64A-1B8A1E00D279}" dt="2018-01-08T15:02:10.058" v="39" actId="14100"/>
            <ac:spMkLst>
              <pc:docMk/>
              <pc:sldMasterMk cId="398664117" sldId="2147483925"/>
              <pc:sldLayoutMk cId="3276539619" sldId="2147483945"/>
              <ac:spMk id="3" creationId="{00000000-0000-0000-0000-000000000000}"/>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1"/>
          <p:cNvSpPr>
            <a:spLocks noGrp="1" noRot="1" noChangeAspect="1"/>
          </p:cNvSpPr>
          <p:nvPr>
            <p:ph type="sldImg"/>
          </p:nvPr>
        </p:nvSpPr>
        <p:spPr bwMode="auto">
          <a:xfrm>
            <a:off x="381000" y="685800"/>
            <a:ext cx="6096000" cy="3429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194" name="Rectangle 2"/>
          <p:cNvSpPr>
            <a:spLocks noGrp="1"/>
          </p:cNvSpPr>
          <p:nvPr>
            <p:ph type="body" sz="quarter" idx="1"/>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lvl="0"/>
            <a:r>
              <a:rPr lang="fr-FR" altLang="fr-FR" noProof="0">
                <a:sym typeface="Lucida Grande" charset="0"/>
              </a:rPr>
              <a:t>Click to edit Master text styles</a:t>
            </a:r>
          </a:p>
          <a:p>
            <a:pPr lvl="1"/>
            <a:r>
              <a:rPr lang="fr-FR" altLang="fr-FR" noProof="0">
                <a:sym typeface="Lucida Grande" charset="0"/>
              </a:rPr>
              <a:t>Second level</a:t>
            </a:r>
          </a:p>
          <a:p>
            <a:pPr lvl="2"/>
            <a:r>
              <a:rPr lang="fr-FR" altLang="fr-FR" noProof="0">
                <a:sym typeface="Lucida Grande" charset="0"/>
              </a:rPr>
              <a:t>Third level</a:t>
            </a:r>
          </a:p>
          <a:p>
            <a:pPr lvl="3"/>
            <a:r>
              <a:rPr lang="fr-FR" altLang="fr-FR" noProof="0">
                <a:sym typeface="Lucida Grande" charset="0"/>
              </a:rPr>
              <a:t>Fourth level</a:t>
            </a:r>
          </a:p>
          <a:p>
            <a:pPr lvl="4"/>
            <a:r>
              <a:rPr lang="fr-FR" altLang="fr-FR" noProof="0">
                <a:sym typeface="Lucida Grande" charset="0"/>
              </a:rPr>
              <a:t>Fifth level</a:t>
            </a:r>
          </a:p>
        </p:txBody>
      </p:sp>
    </p:spTree>
  </p:cSld>
  <p:clrMap bg1="lt1" tx1="dk1" bg2="lt2" tx2="dk2" accent1="accent1" accent2="accent2" accent3="accent3" accent4="accent4" accent5="accent5" accent6="accent6" hlink="hlink" folHlink="folHlink"/>
  <p:notesStyle>
    <a:lvl1pPr algn="l" defTabSz="584200" rtl="0" eaLnBrk="0" fontAlgn="base" hangingPunct="0">
      <a:spcBef>
        <a:spcPct val="0"/>
      </a:spcBef>
      <a:spcAft>
        <a:spcPct val="0"/>
      </a:spcAft>
      <a:defRPr sz="2200" kern="1200">
        <a:solidFill>
          <a:srgbClr val="000000"/>
        </a:solidFill>
        <a:latin typeface="Lucida Grande" charset="0"/>
        <a:ea typeface="Lucida Grande" charset="0"/>
        <a:cs typeface="Lucida Grande" charset="0"/>
        <a:sym typeface="Lucida Grande" charset="0"/>
      </a:defRPr>
    </a:lvl1pPr>
    <a:lvl2pPr indent="228600" algn="l" defTabSz="584200" rtl="0" eaLnBrk="0" fontAlgn="base" hangingPunct="0">
      <a:spcBef>
        <a:spcPct val="0"/>
      </a:spcBef>
      <a:spcAft>
        <a:spcPct val="0"/>
      </a:spcAft>
      <a:defRPr sz="2200" kern="1200">
        <a:solidFill>
          <a:srgbClr val="000000"/>
        </a:solidFill>
        <a:latin typeface="Lucida Grande" charset="0"/>
        <a:ea typeface="Lucida Grande" charset="0"/>
        <a:cs typeface="Lucida Grande" charset="0"/>
        <a:sym typeface="Lucida Grande" charset="0"/>
      </a:defRPr>
    </a:lvl2pPr>
    <a:lvl3pPr indent="457200" algn="l" defTabSz="584200" rtl="0" eaLnBrk="0" fontAlgn="base" hangingPunct="0">
      <a:spcBef>
        <a:spcPct val="0"/>
      </a:spcBef>
      <a:spcAft>
        <a:spcPct val="0"/>
      </a:spcAft>
      <a:defRPr sz="2200" kern="1200">
        <a:solidFill>
          <a:srgbClr val="000000"/>
        </a:solidFill>
        <a:latin typeface="Lucida Grande" charset="0"/>
        <a:ea typeface="Lucida Grande" charset="0"/>
        <a:cs typeface="Lucida Grande" charset="0"/>
        <a:sym typeface="Lucida Grande" charset="0"/>
      </a:defRPr>
    </a:lvl3pPr>
    <a:lvl4pPr indent="685800" algn="l" defTabSz="584200" rtl="0" eaLnBrk="0" fontAlgn="base" hangingPunct="0">
      <a:spcBef>
        <a:spcPct val="0"/>
      </a:spcBef>
      <a:spcAft>
        <a:spcPct val="0"/>
      </a:spcAft>
      <a:defRPr sz="2200" kern="1200">
        <a:solidFill>
          <a:srgbClr val="000000"/>
        </a:solidFill>
        <a:latin typeface="Lucida Grande" charset="0"/>
        <a:ea typeface="Lucida Grande" charset="0"/>
        <a:cs typeface="Lucida Grande" charset="0"/>
        <a:sym typeface="Lucida Grande" charset="0"/>
      </a:defRPr>
    </a:lvl4pPr>
    <a:lvl5pPr indent="914400" algn="l" defTabSz="584200" rtl="0" eaLnBrk="0" fontAlgn="base" hangingPunct="0">
      <a:spcBef>
        <a:spcPct val="0"/>
      </a:spcBef>
      <a:spcAft>
        <a:spcPct val="0"/>
      </a:spcAft>
      <a:defRPr sz="2200" kern="1200">
        <a:solidFill>
          <a:srgbClr val="000000"/>
        </a:solidFill>
        <a:latin typeface="Lucida Grande" charset="0"/>
        <a:ea typeface="Lucida Grande" charset="0"/>
        <a:cs typeface="Lucida Grande" charset="0"/>
        <a:sym typeface="Lucida Grande"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6" name="Group 15"/>
          <p:cNvGrpSpPr/>
          <p:nvPr/>
        </p:nvGrpSpPr>
        <p:grpSpPr>
          <a:xfrm>
            <a:off x="0" y="-12041"/>
            <a:ext cx="17340263" cy="9765642"/>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2143450" y="3419782"/>
            <a:ext cx="11046646" cy="2341407"/>
          </a:xfrm>
        </p:spPr>
        <p:txBody>
          <a:bodyPr anchor="b">
            <a:noAutofit/>
          </a:bodyPr>
          <a:lstStyle>
            <a:lvl1pPr algn="r">
              <a:defRPr sz="768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2143450" y="5761185"/>
            <a:ext cx="11046646" cy="1560034"/>
          </a:xfrm>
        </p:spPr>
        <p:txBody>
          <a:bodyPr anchor="t"/>
          <a:lstStyle>
            <a:lvl1pPr marL="0" indent="0" algn="r">
              <a:buNone/>
              <a:defRPr>
                <a:solidFill>
                  <a:schemeClr val="tx1">
                    <a:lumMod val="50000"/>
                    <a:lumOff val="50000"/>
                  </a:schemeClr>
                </a:solidFill>
              </a:defRPr>
            </a:lvl1pPr>
            <a:lvl2pPr marL="650230" indent="0" algn="ctr">
              <a:buNone/>
              <a:defRPr>
                <a:solidFill>
                  <a:schemeClr val="tx1">
                    <a:tint val="75000"/>
                  </a:schemeClr>
                </a:solidFill>
              </a:defRPr>
            </a:lvl2pPr>
            <a:lvl3pPr marL="1300460" indent="0" algn="ctr">
              <a:buNone/>
              <a:defRPr>
                <a:solidFill>
                  <a:schemeClr val="tx1">
                    <a:tint val="75000"/>
                  </a:schemeClr>
                </a:solidFill>
              </a:defRPr>
            </a:lvl3pPr>
            <a:lvl4pPr marL="1950690" indent="0" algn="ctr">
              <a:buNone/>
              <a:defRPr>
                <a:solidFill>
                  <a:schemeClr val="tx1">
                    <a:tint val="75000"/>
                  </a:schemeClr>
                </a:solidFill>
              </a:defRPr>
            </a:lvl4pPr>
            <a:lvl5pPr marL="2600919" indent="0" algn="ctr">
              <a:buNone/>
              <a:defRPr>
                <a:solidFill>
                  <a:schemeClr val="tx1">
                    <a:tint val="75000"/>
                  </a:schemeClr>
                </a:solidFill>
              </a:defRPr>
            </a:lvl5pPr>
            <a:lvl6pPr marL="3251149" indent="0" algn="ctr">
              <a:buNone/>
              <a:defRPr>
                <a:solidFill>
                  <a:schemeClr val="tx1">
                    <a:tint val="75000"/>
                  </a:schemeClr>
                </a:solidFill>
              </a:defRPr>
            </a:lvl6pPr>
            <a:lvl7pPr marL="3901379" indent="0" algn="ctr">
              <a:buNone/>
              <a:defRPr>
                <a:solidFill>
                  <a:schemeClr val="tx1">
                    <a:tint val="75000"/>
                  </a:schemeClr>
                </a:solidFill>
              </a:defRPr>
            </a:lvl7pPr>
            <a:lvl8pPr marL="4551609" indent="0" algn="ctr">
              <a:buNone/>
              <a:defRPr>
                <a:solidFill>
                  <a:schemeClr val="tx1">
                    <a:tint val="75000"/>
                  </a:schemeClr>
                </a:solidFill>
              </a:defRPr>
            </a:lvl8pPr>
            <a:lvl9pPr marL="5201839"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pPr>
              <a:defRPr/>
            </a:pPr>
            <a:fld id="{660C2E95-21F2-4976-A528-6A66BFF98E46}" type="datetime1">
              <a:rPr lang="fr-FR" smtClean="0"/>
              <a:t>05/09/2024</a:t>
            </a:fld>
            <a:endParaRPr lang="en-US" dirty="0"/>
          </a:p>
        </p:txBody>
      </p:sp>
      <p:sp>
        <p:nvSpPr>
          <p:cNvPr id="5" name="Footer Placeholder 4"/>
          <p:cNvSpPr>
            <a:spLocks noGrp="1"/>
          </p:cNvSpPr>
          <p:nvPr>
            <p:ph type="ftr" sz="quarter" idx="11"/>
          </p:nvPr>
        </p:nvSpPr>
        <p:spPr/>
        <p:txBody>
          <a:bodyPr/>
          <a:lstStyle/>
          <a:p>
            <a:pPr>
              <a:defRPr/>
            </a:pPr>
            <a:r>
              <a:rPr lang="fr-CA" sz="1400"/>
              <a:t>Réseaux - 420-W33-SF</a:t>
            </a:r>
            <a:endParaRPr lang="en-US" dirty="0"/>
          </a:p>
        </p:txBody>
      </p:sp>
      <p:sp>
        <p:nvSpPr>
          <p:cNvPr id="6" name="Slide Number Placeholder 5"/>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308033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963350" y="866986"/>
            <a:ext cx="12226746" cy="4840676"/>
          </a:xfrm>
        </p:spPr>
        <p:txBody>
          <a:bodyPr anchor="ctr">
            <a:normAutofit/>
          </a:bodyPr>
          <a:lstStyle>
            <a:lvl1pPr algn="l">
              <a:defRPr sz="6258" b="0" cap="none"/>
            </a:lvl1pPr>
          </a:lstStyle>
          <a:p>
            <a:r>
              <a:rPr lang="fr-FR"/>
              <a:t>Modifiez le style du titre</a:t>
            </a:r>
            <a:endParaRPr lang="en-US" dirty="0"/>
          </a:p>
        </p:txBody>
      </p:sp>
      <p:sp>
        <p:nvSpPr>
          <p:cNvPr id="3" name="Text Placeholder 2"/>
          <p:cNvSpPr>
            <a:spLocks noGrp="1"/>
          </p:cNvSpPr>
          <p:nvPr>
            <p:ph type="body" idx="1"/>
          </p:nvPr>
        </p:nvSpPr>
        <p:spPr>
          <a:xfrm>
            <a:off x="963350" y="6357902"/>
            <a:ext cx="12226746" cy="2234257"/>
          </a:xfrm>
        </p:spPr>
        <p:txBody>
          <a:bodyPr anchor="ctr">
            <a:normAutofit/>
          </a:bodyPr>
          <a:lstStyle>
            <a:lvl1pPr marL="0" indent="0" algn="l">
              <a:buNone/>
              <a:defRPr sz="2560">
                <a:solidFill>
                  <a:schemeClr val="tx1">
                    <a:lumMod val="75000"/>
                    <a:lumOff val="25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pPr>
              <a:defRPr/>
            </a:pPr>
            <a:fld id="{9410DC8C-DED9-492E-8DB6-ED9C44D38D59}" type="datetime1">
              <a:rPr lang="fr-FR" smtClean="0"/>
              <a:t>05/09/2024</a:t>
            </a:fld>
            <a:endParaRPr lang="en-US" dirty="0"/>
          </a:p>
        </p:txBody>
      </p:sp>
      <p:sp>
        <p:nvSpPr>
          <p:cNvPr id="5" name="Footer Placeholder 4"/>
          <p:cNvSpPr>
            <a:spLocks noGrp="1"/>
          </p:cNvSpPr>
          <p:nvPr>
            <p:ph type="ftr" sz="quarter" idx="11"/>
          </p:nvPr>
        </p:nvSpPr>
        <p:spPr/>
        <p:txBody>
          <a:bodyPr/>
          <a:lstStyle/>
          <a:p>
            <a:pPr>
              <a:defRPr/>
            </a:pPr>
            <a:r>
              <a:rPr lang="fr-CA" sz="1400"/>
              <a:t>Réseaux - 420-W33-SF</a:t>
            </a:r>
            <a:endParaRPr lang="en-US" dirty="0"/>
          </a:p>
        </p:txBody>
      </p:sp>
      <p:sp>
        <p:nvSpPr>
          <p:cNvPr id="6" name="Slide Number Placeholder 5"/>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3556811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324604" y="866987"/>
            <a:ext cx="11512009" cy="4298809"/>
          </a:xfrm>
        </p:spPr>
        <p:txBody>
          <a:bodyPr anchor="ctr">
            <a:normAutofit/>
          </a:bodyPr>
          <a:lstStyle>
            <a:lvl1pPr algn="l">
              <a:defRPr sz="6258" b="0" cap="none"/>
            </a:lvl1pPr>
          </a:lstStyle>
          <a:p>
            <a:r>
              <a:rPr lang="fr-FR"/>
              <a:t>Modifiez le style du titre</a:t>
            </a:r>
            <a:endParaRPr lang="en-US" dirty="0"/>
          </a:p>
        </p:txBody>
      </p:sp>
      <p:sp>
        <p:nvSpPr>
          <p:cNvPr id="23" name="Text Placeholder 9"/>
          <p:cNvSpPr>
            <a:spLocks noGrp="1"/>
          </p:cNvSpPr>
          <p:nvPr>
            <p:ph type="body" sz="quarter" idx="13"/>
          </p:nvPr>
        </p:nvSpPr>
        <p:spPr>
          <a:xfrm>
            <a:off x="1943013" y="5165795"/>
            <a:ext cx="10275192" cy="541867"/>
          </a:xfrm>
        </p:spPr>
        <p:txBody>
          <a:bodyPr anchor="ctr">
            <a:noAutofit/>
          </a:bodyPr>
          <a:lstStyle>
            <a:lvl1pPr marL="0" indent="0">
              <a:buFontTx/>
              <a:buNone/>
              <a:defRPr sz="2276">
                <a:solidFill>
                  <a:schemeClr val="tx1">
                    <a:lumMod val="50000"/>
                    <a:lumOff val="50000"/>
                  </a:schemeClr>
                </a:solidFill>
              </a:defRPr>
            </a:lvl1pPr>
            <a:lvl2pPr marL="650230" indent="0">
              <a:buFontTx/>
              <a:buNone/>
              <a:defRPr/>
            </a:lvl2pPr>
            <a:lvl3pPr marL="1300460" indent="0">
              <a:buFontTx/>
              <a:buNone/>
              <a:defRPr/>
            </a:lvl3pPr>
            <a:lvl4pPr marL="1950690" indent="0">
              <a:buFontTx/>
              <a:buNone/>
              <a:defRPr/>
            </a:lvl4pPr>
            <a:lvl5pPr marL="2600919"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963350" y="6357902"/>
            <a:ext cx="12226746" cy="2234257"/>
          </a:xfrm>
        </p:spPr>
        <p:txBody>
          <a:bodyPr anchor="ctr">
            <a:normAutofit/>
          </a:bodyPr>
          <a:lstStyle>
            <a:lvl1pPr marL="0" indent="0" algn="l">
              <a:buNone/>
              <a:defRPr sz="2560">
                <a:solidFill>
                  <a:schemeClr val="tx1">
                    <a:lumMod val="75000"/>
                    <a:lumOff val="25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pPr>
              <a:defRPr/>
            </a:pPr>
            <a:fld id="{FA57EE8A-11CF-49F0-AC67-DF4FF9D833F4}" type="datetime1">
              <a:rPr lang="fr-FR" smtClean="0"/>
              <a:t>05/09/2024</a:t>
            </a:fld>
            <a:endParaRPr lang="en-US" dirty="0"/>
          </a:p>
        </p:txBody>
      </p:sp>
      <p:sp>
        <p:nvSpPr>
          <p:cNvPr id="5" name="Footer Placeholder 4"/>
          <p:cNvSpPr>
            <a:spLocks noGrp="1"/>
          </p:cNvSpPr>
          <p:nvPr>
            <p:ph type="ftr" sz="quarter" idx="11"/>
          </p:nvPr>
        </p:nvSpPr>
        <p:spPr/>
        <p:txBody>
          <a:bodyPr/>
          <a:lstStyle/>
          <a:p>
            <a:pPr>
              <a:defRPr/>
            </a:pPr>
            <a:r>
              <a:rPr lang="fr-CA"/>
              <a:t>Réseaux - 420-W33-SF</a:t>
            </a:r>
            <a:endParaRPr lang="en-US"/>
          </a:p>
        </p:txBody>
      </p:sp>
      <p:sp>
        <p:nvSpPr>
          <p:cNvPr id="6" name="Slide Number Placeholder 5"/>
          <p:cNvSpPr>
            <a:spLocks noGrp="1"/>
          </p:cNvSpPr>
          <p:nvPr>
            <p:ph type="sldNum" sz="quarter" idx="12"/>
          </p:nvPr>
        </p:nvSpPr>
        <p:spPr/>
        <p:txBody>
          <a:bodyPr/>
          <a:lstStyle/>
          <a:p>
            <a:pPr>
              <a:defRPr/>
            </a:pPr>
            <a:fld id="{D52BE19E-6CB0-4375-BCBA-F84A97BE1D8C}" type="slidenum">
              <a:rPr lang="fr-FR" altLang="fr-FR" smtClean="0"/>
              <a:pPr>
                <a:defRPr/>
              </a:pPr>
              <a:t>‹N°›</a:t>
            </a:fld>
            <a:endParaRPr lang="fr-FR" altLang="fr-FR"/>
          </a:p>
        </p:txBody>
      </p:sp>
      <p:sp>
        <p:nvSpPr>
          <p:cNvPr id="24" name="TextBox 23"/>
          <p:cNvSpPr txBox="1"/>
          <p:nvPr/>
        </p:nvSpPr>
        <p:spPr>
          <a:xfrm>
            <a:off x="770683" y="1124093"/>
            <a:ext cx="867013" cy="831681"/>
          </a:xfrm>
          <a:prstGeom prst="rect">
            <a:avLst/>
          </a:prstGeom>
        </p:spPr>
        <p:txBody>
          <a:bodyPr vert="horz" lIns="130048" tIns="65024" rIns="130048" bIns="65024" rtlCol="0" anchor="ctr">
            <a:noAutofit/>
          </a:bodyPr>
          <a:lstStyle/>
          <a:p>
            <a:pPr lvl="0"/>
            <a:r>
              <a:rPr lang="en-US" sz="11378"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12648224" y="4105324"/>
            <a:ext cx="867013" cy="831681"/>
          </a:xfrm>
          <a:prstGeom prst="rect">
            <a:avLst/>
          </a:prstGeom>
        </p:spPr>
        <p:txBody>
          <a:bodyPr vert="horz" lIns="130048" tIns="65024" rIns="130048" bIns="65024" rtlCol="0" anchor="ctr">
            <a:noAutofit/>
          </a:bodyPr>
          <a:lstStyle/>
          <a:p>
            <a:pPr lvl="0"/>
            <a:r>
              <a:rPr lang="en-US" sz="11378"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547868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963350" y="2747716"/>
            <a:ext cx="12226746" cy="3691321"/>
          </a:xfrm>
        </p:spPr>
        <p:txBody>
          <a:bodyPr anchor="b">
            <a:normAutofit/>
          </a:bodyPr>
          <a:lstStyle>
            <a:lvl1pPr algn="l">
              <a:defRPr sz="6258" b="0" cap="none"/>
            </a:lvl1pPr>
          </a:lstStyle>
          <a:p>
            <a:r>
              <a:rPr lang="fr-FR"/>
              <a:t>Modifiez le style du titre</a:t>
            </a:r>
            <a:endParaRPr lang="en-US" dirty="0"/>
          </a:p>
        </p:txBody>
      </p:sp>
      <p:sp>
        <p:nvSpPr>
          <p:cNvPr id="3" name="Text Placeholder 2"/>
          <p:cNvSpPr>
            <a:spLocks noGrp="1"/>
          </p:cNvSpPr>
          <p:nvPr>
            <p:ph type="body" idx="1"/>
          </p:nvPr>
        </p:nvSpPr>
        <p:spPr>
          <a:xfrm>
            <a:off x="963350" y="6439037"/>
            <a:ext cx="12226746" cy="2153122"/>
          </a:xfrm>
        </p:spPr>
        <p:txBody>
          <a:bodyPr anchor="t">
            <a:normAutofit/>
          </a:bodyPr>
          <a:lstStyle>
            <a:lvl1pPr marL="0" indent="0" algn="l">
              <a:buNone/>
              <a:defRPr sz="2560">
                <a:solidFill>
                  <a:schemeClr val="tx1">
                    <a:lumMod val="75000"/>
                    <a:lumOff val="25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pPr>
              <a:defRPr/>
            </a:pPr>
            <a:fld id="{C4F842BD-75C8-4EA9-A6B2-B0A8AA1E4732}" type="datetime1">
              <a:rPr lang="fr-FR" smtClean="0"/>
              <a:t>05/09/2024</a:t>
            </a:fld>
            <a:endParaRPr lang="en-US" dirty="0"/>
          </a:p>
        </p:txBody>
      </p:sp>
      <p:sp>
        <p:nvSpPr>
          <p:cNvPr id="5" name="Footer Placeholder 4"/>
          <p:cNvSpPr>
            <a:spLocks noGrp="1"/>
          </p:cNvSpPr>
          <p:nvPr>
            <p:ph type="ftr" sz="quarter" idx="11"/>
          </p:nvPr>
        </p:nvSpPr>
        <p:spPr/>
        <p:txBody>
          <a:bodyPr/>
          <a:lstStyle/>
          <a:p>
            <a:pPr>
              <a:defRPr/>
            </a:pPr>
            <a:r>
              <a:rPr lang="fr-CA" sz="1400"/>
              <a:t>Réseaux - 420-W33-SF</a:t>
            </a:r>
            <a:endParaRPr lang="en-US" dirty="0"/>
          </a:p>
        </p:txBody>
      </p:sp>
      <p:sp>
        <p:nvSpPr>
          <p:cNvPr id="6" name="Slide Number Placeholder 5"/>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20390116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1324604" y="866987"/>
            <a:ext cx="11512009" cy="4298809"/>
          </a:xfrm>
        </p:spPr>
        <p:txBody>
          <a:bodyPr anchor="ctr">
            <a:normAutofit/>
          </a:bodyPr>
          <a:lstStyle>
            <a:lvl1pPr algn="l">
              <a:defRPr sz="6258" b="0" cap="none"/>
            </a:lvl1pPr>
          </a:lstStyle>
          <a:p>
            <a:r>
              <a:rPr lang="fr-FR"/>
              <a:t>Modifiez le style du titre</a:t>
            </a:r>
            <a:endParaRPr lang="en-US" dirty="0"/>
          </a:p>
        </p:txBody>
      </p:sp>
      <p:sp>
        <p:nvSpPr>
          <p:cNvPr id="23" name="Text Placeholder 9"/>
          <p:cNvSpPr>
            <a:spLocks noGrp="1"/>
          </p:cNvSpPr>
          <p:nvPr>
            <p:ph type="body" sz="quarter" idx="13"/>
          </p:nvPr>
        </p:nvSpPr>
        <p:spPr>
          <a:xfrm>
            <a:off x="963347" y="5707662"/>
            <a:ext cx="12226747" cy="731375"/>
          </a:xfrm>
        </p:spPr>
        <p:txBody>
          <a:bodyPr anchor="b">
            <a:noAutofit/>
          </a:bodyPr>
          <a:lstStyle>
            <a:lvl1pPr marL="0" indent="0">
              <a:buFontTx/>
              <a:buNone/>
              <a:defRPr sz="3413">
                <a:solidFill>
                  <a:schemeClr val="tx1">
                    <a:lumMod val="75000"/>
                    <a:lumOff val="25000"/>
                  </a:schemeClr>
                </a:solidFill>
              </a:defRPr>
            </a:lvl1pPr>
            <a:lvl2pPr marL="650230" indent="0">
              <a:buFontTx/>
              <a:buNone/>
              <a:defRPr/>
            </a:lvl2pPr>
            <a:lvl3pPr marL="1300460" indent="0">
              <a:buFontTx/>
              <a:buNone/>
              <a:defRPr/>
            </a:lvl3pPr>
            <a:lvl4pPr marL="1950690" indent="0">
              <a:buFontTx/>
              <a:buNone/>
              <a:defRPr/>
            </a:lvl4pPr>
            <a:lvl5pPr marL="2600919"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963350" y="6439037"/>
            <a:ext cx="12226746" cy="2153122"/>
          </a:xfrm>
        </p:spPr>
        <p:txBody>
          <a:bodyPr anchor="t">
            <a:normAutofit/>
          </a:bodyPr>
          <a:lstStyle>
            <a:lvl1pPr marL="0" indent="0" algn="l">
              <a:buNone/>
              <a:defRPr sz="2560">
                <a:solidFill>
                  <a:schemeClr val="tx1">
                    <a:lumMod val="50000"/>
                    <a:lumOff val="50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pPr>
              <a:defRPr/>
            </a:pPr>
            <a:fld id="{C7CC07E4-2B19-4E43-8620-B11B07EDE1E1}" type="datetime1">
              <a:rPr lang="fr-FR" smtClean="0"/>
              <a:t>05/09/2024</a:t>
            </a:fld>
            <a:endParaRPr lang="en-US" dirty="0"/>
          </a:p>
        </p:txBody>
      </p:sp>
      <p:sp>
        <p:nvSpPr>
          <p:cNvPr id="5" name="Footer Placeholder 4"/>
          <p:cNvSpPr>
            <a:spLocks noGrp="1"/>
          </p:cNvSpPr>
          <p:nvPr>
            <p:ph type="ftr" sz="quarter" idx="11"/>
          </p:nvPr>
        </p:nvSpPr>
        <p:spPr/>
        <p:txBody>
          <a:bodyPr/>
          <a:lstStyle/>
          <a:p>
            <a:pPr>
              <a:defRPr/>
            </a:pPr>
            <a:r>
              <a:rPr lang="fr-CA" sz="1400"/>
              <a:t>Réseaux - 420-W33-SF</a:t>
            </a:r>
            <a:endParaRPr lang="en-US" dirty="0"/>
          </a:p>
        </p:txBody>
      </p:sp>
      <p:sp>
        <p:nvSpPr>
          <p:cNvPr id="6" name="Slide Number Placeholder 5"/>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
        <p:nvSpPr>
          <p:cNvPr id="24" name="TextBox 23"/>
          <p:cNvSpPr txBox="1"/>
          <p:nvPr/>
        </p:nvSpPr>
        <p:spPr>
          <a:xfrm>
            <a:off x="770683" y="1124093"/>
            <a:ext cx="867013" cy="831681"/>
          </a:xfrm>
          <a:prstGeom prst="rect">
            <a:avLst/>
          </a:prstGeom>
        </p:spPr>
        <p:txBody>
          <a:bodyPr vert="horz" lIns="130048" tIns="65024" rIns="130048" bIns="65024" rtlCol="0" anchor="ctr">
            <a:noAutofit/>
          </a:bodyPr>
          <a:lstStyle/>
          <a:p>
            <a:pPr lvl="0"/>
            <a:r>
              <a:rPr lang="en-US" sz="11378"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12648224" y="4105324"/>
            <a:ext cx="867013" cy="831681"/>
          </a:xfrm>
          <a:prstGeom prst="rect">
            <a:avLst/>
          </a:prstGeom>
        </p:spPr>
        <p:txBody>
          <a:bodyPr vert="horz" lIns="130048" tIns="65024" rIns="130048" bIns="65024" rtlCol="0" anchor="ctr">
            <a:noAutofit/>
          </a:bodyPr>
          <a:lstStyle/>
          <a:p>
            <a:pPr lvl="0"/>
            <a:r>
              <a:rPr lang="en-US" sz="11378"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201173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975389" y="866987"/>
            <a:ext cx="12214706" cy="4298809"/>
          </a:xfrm>
        </p:spPr>
        <p:txBody>
          <a:bodyPr anchor="ctr">
            <a:normAutofit/>
          </a:bodyPr>
          <a:lstStyle>
            <a:lvl1pPr algn="l">
              <a:defRPr sz="6258" b="0" cap="none"/>
            </a:lvl1pPr>
          </a:lstStyle>
          <a:p>
            <a:r>
              <a:rPr lang="fr-FR"/>
              <a:t>Modifiez le style du titre</a:t>
            </a:r>
            <a:endParaRPr lang="en-US" dirty="0"/>
          </a:p>
        </p:txBody>
      </p:sp>
      <p:sp>
        <p:nvSpPr>
          <p:cNvPr id="23" name="Text Placeholder 9"/>
          <p:cNvSpPr>
            <a:spLocks noGrp="1"/>
          </p:cNvSpPr>
          <p:nvPr>
            <p:ph type="body" sz="quarter" idx="13"/>
          </p:nvPr>
        </p:nvSpPr>
        <p:spPr>
          <a:xfrm>
            <a:off x="963347" y="5707662"/>
            <a:ext cx="12226747" cy="731375"/>
          </a:xfrm>
        </p:spPr>
        <p:txBody>
          <a:bodyPr anchor="b">
            <a:noAutofit/>
          </a:bodyPr>
          <a:lstStyle>
            <a:lvl1pPr marL="0" indent="0">
              <a:buFontTx/>
              <a:buNone/>
              <a:defRPr sz="3413">
                <a:solidFill>
                  <a:schemeClr val="accent1"/>
                </a:solidFill>
              </a:defRPr>
            </a:lvl1pPr>
            <a:lvl2pPr marL="650230" indent="0">
              <a:buFontTx/>
              <a:buNone/>
              <a:defRPr/>
            </a:lvl2pPr>
            <a:lvl3pPr marL="1300460" indent="0">
              <a:buFontTx/>
              <a:buNone/>
              <a:defRPr/>
            </a:lvl3pPr>
            <a:lvl4pPr marL="1950690" indent="0">
              <a:buFontTx/>
              <a:buNone/>
              <a:defRPr/>
            </a:lvl4pPr>
            <a:lvl5pPr marL="2600919"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963350" y="6439037"/>
            <a:ext cx="12226746" cy="2153122"/>
          </a:xfrm>
        </p:spPr>
        <p:txBody>
          <a:bodyPr anchor="t">
            <a:normAutofit/>
          </a:bodyPr>
          <a:lstStyle>
            <a:lvl1pPr marL="0" indent="0" algn="l">
              <a:buNone/>
              <a:defRPr sz="2560">
                <a:solidFill>
                  <a:schemeClr val="tx1">
                    <a:lumMod val="50000"/>
                    <a:lumOff val="50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pPr>
              <a:defRPr/>
            </a:pPr>
            <a:fld id="{B3FEC9ED-7563-4800-85CD-323CE231D413}" type="datetime1">
              <a:rPr lang="fr-FR" smtClean="0"/>
              <a:t>05/09/2024</a:t>
            </a:fld>
            <a:endParaRPr lang="en-US" dirty="0"/>
          </a:p>
        </p:txBody>
      </p:sp>
      <p:sp>
        <p:nvSpPr>
          <p:cNvPr id="5" name="Footer Placeholder 4"/>
          <p:cNvSpPr>
            <a:spLocks noGrp="1"/>
          </p:cNvSpPr>
          <p:nvPr>
            <p:ph type="ftr" sz="quarter" idx="11"/>
          </p:nvPr>
        </p:nvSpPr>
        <p:spPr/>
        <p:txBody>
          <a:bodyPr/>
          <a:lstStyle/>
          <a:p>
            <a:pPr>
              <a:defRPr/>
            </a:pPr>
            <a:r>
              <a:rPr lang="fr-CA" sz="1400"/>
              <a:t>Réseaux - 420-W33-SF</a:t>
            </a:r>
            <a:endParaRPr lang="en-US" dirty="0"/>
          </a:p>
        </p:txBody>
      </p:sp>
      <p:sp>
        <p:nvSpPr>
          <p:cNvPr id="6" name="Slide Number Placeholder 5"/>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18642206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pPr>
              <a:defRPr/>
            </a:pPr>
            <a:fld id="{51808FA1-6A8F-470B-B861-1BC655367DB1}" type="datetime1">
              <a:rPr lang="fr-FR" smtClean="0"/>
              <a:t>05/09/2024</a:t>
            </a:fld>
            <a:endParaRPr lang="en-US" dirty="0"/>
          </a:p>
        </p:txBody>
      </p:sp>
      <p:sp>
        <p:nvSpPr>
          <p:cNvPr id="5" name="Footer Placeholder 4"/>
          <p:cNvSpPr>
            <a:spLocks noGrp="1"/>
          </p:cNvSpPr>
          <p:nvPr>
            <p:ph type="ftr" sz="quarter" idx="11"/>
          </p:nvPr>
        </p:nvSpPr>
        <p:spPr/>
        <p:txBody>
          <a:bodyPr/>
          <a:lstStyle/>
          <a:p>
            <a:pPr>
              <a:defRPr/>
            </a:pPr>
            <a:r>
              <a:rPr lang="fr-CA" sz="1400"/>
              <a:t>Réseaux - 420-W33-SF</a:t>
            </a:r>
            <a:endParaRPr lang="en-US" dirty="0"/>
          </a:p>
        </p:txBody>
      </p:sp>
      <p:sp>
        <p:nvSpPr>
          <p:cNvPr id="6" name="Slide Number Placeholder 5"/>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42366000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332149" y="866986"/>
            <a:ext cx="1855691" cy="7468730"/>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963350" y="866987"/>
            <a:ext cx="10041409" cy="746872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pPr>
              <a:defRPr/>
            </a:pPr>
            <a:fld id="{B58AB62E-9CBF-4658-A7B8-90277EF2AC0D}" type="datetime1">
              <a:rPr lang="fr-FR" smtClean="0"/>
              <a:t>05/09/2024</a:t>
            </a:fld>
            <a:endParaRPr lang="en-US" dirty="0"/>
          </a:p>
        </p:txBody>
      </p:sp>
      <p:sp>
        <p:nvSpPr>
          <p:cNvPr id="5" name="Footer Placeholder 4"/>
          <p:cNvSpPr>
            <a:spLocks noGrp="1"/>
          </p:cNvSpPr>
          <p:nvPr>
            <p:ph type="ftr" sz="quarter" idx="11"/>
          </p:nvPr>
        </p:nvSpPr>
        <p:spPr/>
        <p:txBody>
          <a:bodyPr/>
          <a:lstStyle/>
          <a:p>
            <a:pPr>
              <a:defRPr/>
            </a:pPr>
            <a:r>
              <a:rPr lang="fr-CA" sz="1400"/>
              <a:t>Réseaux - 420-W33-SF</a:t>
            </a:r>
            <a:endParaRPr lang="en-US" dirty="0"/>
          </a:p>
        </p:txBody>
      </p:sp>
      <p:sp>
        <p:nvSpPr>
          <p:cNvPr id="6" name="Slide Number Placeholder 5"/>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30277787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1_Diapositive de titre">
    <p:spTree>
      <p:nvGrpSpPr>
        <p:cNvPr id="1" name=""/>
        <p:cNvGrpSpPr/>
        <p:nvPr/>
      </p:nvGrpSpPr>
      <p:grpSpPr>
        <a:xfrm>
          <a:off x="0" y="0"/>
          <a:ext cx="0" cy="0"/>
          <a:chOff x="0" y="0"/>
          <a:chExt cx="0" cy="0"/>
        </a:xfrm>
      </p:grpSpPr>
      <p:grpSp>
        <p:nvGrpSpPr>
          <p:cNvPr id="5" name="Group 15"/>
          <p:cNvGrpSpPr>
            <a:grpSpLocks/>
          </p:cNvGrpSpPr>
          <p:nvPr userDrawn="1"/>
        </p:nvGrpSpPr>
        <p:grpSpPr bwMode="auto">
          <a:xfrm>
            <a:off x="0" y="-12700"/>
            <a:ext cx="17340263" cy="9766300"/>
            <a:chOff x="0" y="-8467"/>
            <a:chExt cx="12192000" cy="6866467"/>
          </a:xfrm>
        </p:grpSpPr>
        <p:cxnSp>
          <p:nvCxnSpPr>
            <p:cNvPr id="6" name="Straight Connector 18"/>
            <p:cNvCxnSpPr/>
            <p:nvPr/>
          </p:nvCxnSpPr>
          <p:spPr>
            <a:xfrm>
              <a:off x="9371421" y="462"/>
              <a:ext cx="1218865" cy="6857538"/>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7" name="Straight Connector 19"/>
            <p:cNvCxnSpPr/>
            <p:nvPr/>
          </p:nvCxnSpPr>
          <p:spPr>
            <a:xfrm flipH="1">
              <a:off x="7424808" y="3681478"/>
              <a:ext cx="4763843" cy="3176522"/>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8" name="Rectangle 23"/>
            <p:cNvSpPr/>
            <p:nvPr/>
          </p:nvSpPr>
          <p:spPr>
            <a:xfrm>
              <a:off x="9181671" y="-8467"/>
              <a:ext cx="3006980"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25"/>
            <p:cNvSpPr/>
            <p:nvPr/>
          </p:nvSpPr>
          <p:spPr>
            <a:xfrm>
              <a:off x="9603586" y="-8467"/>
              <a:ext cx="2588414"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Isosceles Triangle 22"/>
            <p:cNvSpPr/>
            <p:nvPr/>
          </p:nvSpPr>
          <p:spPr>
            <a:xfrm>
              <a:off x="8932764" y="3047513"/>
              <a:ext cx="3259236" cy="3810487"/>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27"/>
            <p:cNvSpPr/>
            <p:nvPr/>
          </p:nvSpPr>
          <p:spPr>
            <a:xfrm>
              <a:off x="9334587" y="-8467"/>
              <a:ext cx="2854064"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8"/>
            <p:cNvSpPr/>
            <p:nvPr/>
          </p:nvSpPr>
          <p:spPr>
            <a:xfrm>
              <a:off x="10898351" y="-8467"/>
              <a:ext cx="1290300"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9"/>
            <p:cNvSpPr/>
            <p:nvPr/>
          </p:nvSpPr>
          <p:spPr>
            <a:xfrm>
              <a:off x="10938533" y="-8467"/>
              <a:ext cx="1250118"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26"/>
            <p:cNvSpPr/>
            <p:nvPr/>
          </p:nvSpPr>
          <p:spPr>
            <a:xfrm>
              <a:off x="10371515" y="3589955"/>
              <a:ext cx="1817136" cy="3268045"/>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Isosceles Triangle 28"/>
            <p:cNvSpPr/>
            <p:nvPr/>
          </p:nvSpPr>
          <p:spPr>
            <a:xfrm rot="10800000">
              <a:off x="0" y="462"/>
              <a:ext cx="842714" cy="5665505"/>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9" name="Title 1"/>
          <p:cNvSpPr>
            <a:spLocks noGrp="1"/>
          </p:cNvSpPr>
          <p:nvPr>
            <p:ph type="ctrTitle"/>
          </p:nvPr>
        </p:nvSpPr>
        <p:spPr>
          <a:xfrm>
            <a:off x="963350" y="3419782"/>
            <a:ext cx="12226747" cy="2341407"/>
          </a:xfrm>
          <a:prstGeom prst="rect">
            <a:avLst/>
          </a:prstGeom>
        </p:spPr>
        <p:txBody>
          <a:bodyPr anchor="b">
            <a:noAutofit/>
          </a:bodyPr>
          <a:lstStyle>
            <a:lvl1pPr algn="r">
              <a:defRPr sz="7680">
                <a:solidFill>
                  <a:schemeClr val="accent1">
                    <a:lumMod val="75000"/>
                  </a:schemeClr>
                </a:solidFill>
              </a:defRPr>
            </a:lvl1pPr>
          </a:lstStyle>
          <a:p>
            <a:r>
              <a:rPr lang="fr-FR" dirty="0"/>
              <a:t>Modifiez le style du titre</a:t>
            </a:r>
            <a:endParaRPr lang="en-US" dirty="0"/>
          </a:p>
        </p:txBody>
      </p:sp>
      <p:sp>
        <p:nvSpPr>
          <p:cNvPr id="40" name="Subtitle 2"/>
          <p:cNvSpPr>
            <a:spLocks noGrp="1"/>
          </p:cNvSpPr>
          <p:nvPr>
            <p:ph type="subTitle" idx="1"/>
          </p:nvPr>
        </p:nvSpPr>
        <p:spPr>
          <a:xfrm>
            <a:off x="3781895" y="5761185"/>
            <a:ext cx="9408202" cy="2830975"/>
          </a:xfrm>
          <a:prstGeom prst="rect">
            <a:avLst/>
          </a:prstGeom>
        </p:spPr>
        <p:txBody>
          <a:bodyPr/>
          <a:lstStyle>
            <a:lvl1pPr marL="0" indent="0" algn="r">
              <a:buNone/>
              <a:defRPr>
                <a:solidFill>
                  <a:schemeClr val="accent1">
                    <a:lumMod val="75000"/>
                  </a:schemeClr>
                </a:solidFill>
              </a:defRPr>
            </a:lvl1pPr>
            <a:lvl2pPr marL="650230" indent="0" algn="ctr">
              <a:buNone/>
              <a:defRPr>
                <a:solidFill>
                  <a:schemeClr val="tx1">
                    <a:tint val="75000"/>
                  </a:schemeClr>
                </a:solidFill>
              </a:defRPr>
            </a:lvl2pPr>
            <a:lvl3pPr marL="1300460" indent="0" algn="ctr">
              <a:buNone/>
              <a:defRPr>
                <a:solidFill>
                  <a:schemeClr val="tx1">
                    <a:tint val="75000"/>
                  </a:schemeClr>
                </a:solidFill>
              </a:defRPr>
            </a:lvl3pPr>
            <a:lvl4pPr marL="1950690" indent="0" algn="ctr">
              <a:buNone/>
              <a:defRPr>
                <a:solidFill>
                  <a:schemeClr val="tx1">
                    <a:tint val="75000"/>
                  </a:schemeClr>
                </a:solidFill>
              </a:defRPr>
            </a:lvl4pPr>
            <a:lvl5pPr marL="2600919" indent="0" algn="ctr">
              <a:buNone/>
              <a:defRPr>
                <a:solidFill>
                  <a:schemeClr val="tx1">
                    <a:tint val="75000"/>
                  </a:schemeClr>
                </a:solidFill>
              </a:defRPr>
            </a:lvl5pPr>
            <a:lvl6pPr marL="3251149" indent="0" algn="ctr">
              <a:buNone/>
              <a:defRPr>
                <a:solidFill>
                  <a:schemeClr val="tx1">
                    <a:tint val="75000"/>
                  </a:schemeClr>
                </a:solidFill>
              </a:defRPr>
            </a:lvl6pPr>
            <a:lvl7pPr marL="3901379" indent="0" algn="ctr">
              <a:buNone/>
              <a:defRPr>
                <a:solidFill>
                  <a:schemeClr val="tx1">
                    <a:tint val="75000"/>
                  </a:schemeClr>
                </a:solidFill>
              </a:defRPr>
            </a:lvl7pPr>
            <a:lvl8pPr marL="4551609" indent="0" algn="ctr">
              <a:buNone/>
              <a:defRPr>
                <a:solidFill>
                  <a:schemeClr val="tx1">
                    <a:tint val="75000"/>
                  </a:schemeClr>
                </a:solidFill>
              </a:defRPr>
            </a:lvl8pPr>
            <a:lvl9pPr marL="5201839" indent="0" algn="ctr">
              <a:buNone/>
              <a:defRPr>
                <a:solidFill>
                  <a:schemeClr val="tx1">
                    <a:tint val="75000"/>
                  </a:schemeClr>
                </a:solidFill>
              </a:defRPr>
            </a:lvl9pPr>
          </a:lstStyle>
          <a:p>
            <a:r>
              <a:rPr lang="fr-FR" dirty="0"/>
              <a:t>Modifier le style des sous-titres du masque</a:t>
            </a:r>
            <a:endParaRPr lang="en-US" dirty="0"/>
          </a:p>
        </p:txBody>
      </p:sp>
      <p:sp>
        <p:nvSpPr>
          <p:cNvPr id="44" name="Espace réservé pour une image  7"/>
          <p:cNvSpPr>
            <a:spLocks noGrp="1"/>
          </p:cNvSpPr>
          <p:nvPr>
            <p:ph type="pic" sz="quarter" idx="13"/>
          </p:nvPr>
        </p:nvSpPr>
        <p:spPr>
          <a:xfrm>
            <a:off x="964101" y="5761185"/>
            <a:ext cx="2817793" cy="2818371"/>
          </a:xfrm>
        </p:spPr>
        <p:txBody>
          <a:bodyPr rtlCol="0">
            <a:normAutofit/>
          </a:bodyPr>
          <a:lstStyle>
            <a:lvl1pPr marL="0" indent="0">
              <a:buNone/>
              <a:defRPr/>
            </a:lvl1pPr>
          </a:lstStyle>
          <a:p>
            <a:pPr lvl="0"/>
            <a:r>
              <a:rPr lang="fr-FR" noProof="0"/>
              <a:t>Cliquez sur l'icône pour ajouter une image</a:t>
            </a:r>
            <a:endParaRPr lang="fr-CA" noProof="0" dirty="0"/>
          </a:p>
        </p:txBody>
      </p:sp>
      <p:sp>
        <p:nvSpPr>
          <p:cNvPr id="16" name="Date Placeholder 3"/>
          <p:cNvSpPr>
            <a:spLocks noGrp="1"/>
          </p:cNvSpPr>
          <p:nvPr>
            <p:ph type="dt" sz="half" idx="14"/>
          </p:nvPr>
        </p:nvSpPr>
        <p:spPr/>
        <p:txBody>
          <a:bodyPr/>
          <a:lstStyle>
            <a:lvl1pPr>
              <a:defRPr/>
            </a:lvl1pPr>
          </a:lstStyle>
          <a:p>
            <a:pPr>
              <a:defRPr/>
            </a:pPr>
            <a:fld id="{2A7A9983-5FDF-458F-99A6-B87494D67555}" type="datetime1">
              <a:rPr lang="fr-FR" smtClean="0"/>
              <a:t>05/09/2024</a:t>
            </a:fld>
            <a:endParaRPr lang="en-US" dirty="0"/>
          </a:p>
        </p:txBody>
      </p:sp>
      <p:sp>
        <p:nvSpPr>
          <p:cNvPr id="17" name="Footer Placeholder 4"/>
          <p:cNvSpPr>
            <a:spLocks noGrp="1"/>
          </p:cNvSpPr>
          <p:nvPr>
            <p:ph type="ftr" sz="quarter" idx="15"/>
          </p:nvPr>
        </p:nvSpPr>
        <p:spPr/>
        <p:txBody>
          <a:bodyPr/>
          <a:lstStyle>
            <a:lvl1pPr>
              <a:defRPr/>
            </a:lvl1pPr>
          </a:lstStyle>
          <a:p>
            <a:pPr>
              <a:defRPr/>
            </a:pPr>
            <a:r>
              <a:rPr lang="fr-CA" sz="1400" dirty="0"/>
              <a:t>Réseaux </a:t>
            </a:r>
            <a:r>
              <a:rPr lang="fr-CA" dirty="0"/>
              <a:t>- </a:t>
            </a:r>
            <a:r>
              <a:rPr lang="fr-CA" sz="1400" dirty="0"/>
              <a:t>420-W33-SF</a:t>
            </a:r>
            <a:endParaRPr lang="en-US" dirty="0"/>
          </a:p>
        </p:txBody>
      </p:sp>
      <p:sp>
        <p:nvSpPr>
          <p:cNvPr id="18" name="Slide Number Placeholder 5"/>
          <p:cNvSpPr>
            <a:spLocks noGrp="1"/>
          </p:cNvSpPr>
          <p:nvPr>
            <p:ph type="sldNum" sz="quarter" idx="16"/>
          </p:nvPr>
        </p:nvSpPr>
        <p:spPr/>
        <p:txBody>
          <a:bodyPr/>
          <a:lstStyle>
            <a:lvl1pPr>
              <a:defRPr/>
            </a:lvl1pPr>
          </a:lstStyle>
          <a:p>
            <a:pPr>
              <a:defRPr/>
            </a:pPr>
            <a:fld id="{0979D088-EBC2-452A-B31A-F71DEE5A3F5F}" type="slidenum">
              <a:rPr lang="en-US"/>
              <a:pPr>
                <a:defRPr/>
              </a:pPr>
              <a:t>‹N°›</a:t>
            </a:fld>
            <a:endParaRPr lang="en-US" dirty="0"/>
          </a:p>
        </p:txBody>
      </p:sp>
    </p:spTree>
    <p:extLst>
      <p:ext uri="{BB962C8B-B14F-4D97-AF65-F5344CB8AC3E}">
        <p14:creationId xmlns:p14="http://schemas.microsoft.com/office/powerpoint/2010/main" val="36820278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Contenu">
    <p:spTree>
      <p:nvGrpSpPr>
        <p:cNvPr id="1" name=""/>
        <p:cNvGrpSpPr/>
        <p:nvPr/>
      </p:nvGrpSpPr>
      <p:grpSpPr>
        <a:xfrm>
          <a:off x="0" y="0"/>
          <a:ext cx="0" cy="0"/>
          <a:chOff x="0" y="0"/>
          <a:chExt cx="0" cy="0"/>
        </a:xfrm>
      </p:grpSpPr>
      <p:sp>
        <p:nvSpPr>
          <p:cNvPr id="3" name="Content Placeholder 2"/>
          <p:cNvSpPr>
            <a:spLocks noGrp="1"/>
          </p:cNvSpPr>
          <p:nvPr>
            <p:ph idx="1"/>
          </p:nvPr>
        </p:nvSpPr>
        <p:spPr>
          <a:xfrm>
            <a:off x="695064" y="3072838"/>
            <a:ext cx="12495031" cy="5908418"/>
          </a:xfrm>
          <a:prstGeom prst="rect">
            <a:avLst/>
          </a:prstGeom>
        </p:spPr>
        <p:txBody>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8" name="Espace réservé du texte 7"/>
          <p:cNvSpPr>
            <a:spLocks noGrp="1"/>
          </p:cNvSpPr>
          <p:nvPr>
            <p:ph type="body" sz="quarter" idx="13"/>
          </p:nvPr>
        </p:nvSpPr>
        <p:spPr>
          <a:xfrm>
            <a:off x="1593429" y="1851740"/>
            <a:ext cx="11596911" cy="842152"/>
          </a:xfrm>
          <a:prstGeom prst="rect">
            <a:avLst/>
          </a:prstGeom>
        </p:spPr>
        <p:txBody>
          <a:bodyPr>
            <a:normAutofit/>
          </a:bodyPr>
          <a:lstStyle>
            <a:lvl1pPr marL="0" indent="0">
              <a:buNone/>
              <a:defRPr sz="3982" baseline="0">
                <a:solidFill>
                  <a:schemeClr val="accent1">
                    <a:lumMod val="75000"/>
                  </a:schemeClr>
                </a:solidFill>
              </a:defRPr>
            </a:lvl1pPr>
          </a:lstStyle>
          <a:p>
            <a:pPr lvl="0"/>
            <a:r>
              <a:rPr lang="fr-FR"/>
              <a:t>Modifier les styles du texte du masque</a:t>
            </a:r>
          </a:p>
        </p:txBody>
      </p:sp>
      <p:sp>
        <p:nvSpPr>
          <p:cNvPr id="14" name="Titre 13"/>
          <p:cNvSpPr>
            <a:spLocks noGrp="1"/>
          </p:cNvSpPr>
          <p:nvPr>
            <p:ph type="title"/>
          </p:nvPr>
        </p:nvSpPr>
        <p:spPr>
          <a:xfrm>
            <a:off x="963349" y="866987"/>
            <a:ext cx="12226746" cy="984753"/>
          </a:xfrm>
        </p:spPr>
        <p:txBody>
          <a:bodyPr/>
          <a:lstStyle/>
          <a:p>
            <a:r>
              <a:rPr lang="fr-FR"/>
              <a:t>Modifiez le style du titre</a:t>
            </a:r>
            <a:endParaRPr lang="fr-CA"/>
          </a:p>
        </p:txBody>
      </p:sp>
      <p:sp>
        <p:nvSpPr>
          <p:cNvPr id="5" name="Date Placeholder 3"/>
          <p:cNvSpPr>
            <a:spLocks noGrp="1"/>
          </p:cNvSpPr>
          <p:nvPr>
            <p:ph type="dt" sz="half" idx="14"/>
          </p:nvPr>
        </p:nvSpPr>
        <p:spPr/>
        <p:txBody>
          <a:bodyPr/>
          <a:lstStyle>
            <a:lvl1pPr>
              <a:defRPr/>
            </a:lvl1pPr>
          </a:lstStyle>
          <a:p>
            <a:pPr>
              <a:defRPr/>
            </a:pPr>
            <a:fld id="{2BA5E0FF-B4CC-4A23-8992-295D89574F07}" type="datetime1">
              <a:rPr lang="fr-FR" smtClean="0"/>
              <a:t>05/09/2024</a:t>
            </a:fld>
            <a:endParaRPr lang="en-US" dirty="0"/>
          </a:p>
        </p:txBody>
      </p:sp>
      <p:sp>
        <p:nvSpPr>
          <p:cNvPr id="6" name="Footer Placeholder 4"/>
          <p:cNvSpPr>
            <a:spLocks noGrp="1"/>
          </p:cNvSpPr>
          <p:nvPr>
            <p:ph type="ftr" sz="quarter" idx="15"/>
          </p:nvPr>
        </p:nvSpPr>
        <p:spPr/>
        <p:txBody>
          <a:bodyPr/>
          <a:lstStyle>
            <a:lvl1pPr>
              <a:defRPr/>
            </a:lvl1pPr>
          </a:lstStyle>
          <a:p>
            <a:pPr>
              <a:defRPr/>
            </a:pPr>
            <a:r>
              <a:rPr lang="fr-CA" sz="1200" dirty="0"/>
              <a:t>Réseaux </a:t>
            </a:r>
            <a:r>
              <a:rPr lang="fr-CA" dirty="0"/>
              <a:t>- </a:t>
            </a:r>
            <a:r>
              <a:rPr lang="fr-CA" sz="1200" dirty="0"/>
              <a:t>420-W33-SF</a:t>
            </a:r>
            <a:endParaRPr lang="en-US" dirty="0"/>
          </a:p>
        </p:txBody>
      </p:sp>
      <p:sp>
        <p:nvSpPr>
          <p:cNvPr id="7" name="Slide Number Placeholder 5"/>
          <p:cNvSpPr>
            <a:spLocks noGrp="1"/>
          </p:cNvSpPr>
          <p:nvPr>
            <p:ph type="sldNum" sz="quarter" idx="16"/>
          </p:nvPr>
        </p:nvSpPr>
        <p:spPr/>
        <p:txBody>
          <a:bodyPr/>
          <a:lstStyle>
            <a:lvl1pPr>
              <a:defRPr/>
            </a:lvl1pPr>
          </a:lstStyle>
          <a:p>
            <a:pPr>
              <a:defRPr/>
            </a:pPr>
            <a:fld id="{EB10E54C-FCFD-4C7D-94E2-7EB06B64DD40}" type="slidenum">
              <a:rPr lang="en-US"/>
              <a:pPr>
                <a:defRPr/>
              </a:pPr>
              <a:t>‹N°›</a:t>
            </a:fld>
            <a:endParaRPr lang="en-US" dirty="0"/>
          </a:p>
        </p:txBody>
      </p:sp>
    </p:spTree>
    <p:extLst>
      <p:ext uri="{BB962C8B-B14F-4D97-AF65-F5344CB8AC3E}">
        <p14:creationId xmlns:p14="http://schemas.microsoft.com/office/powerpoint/2010/main" val="5010039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Vrai ou faux">
    <p:spTree>
      <p:nvGrpSpPr>
        <p:cNvPr id="1" name=""/>
        <p:cNvGrpSpPr/>
        <p:nvPr/>
      </p:nvGrpSpPr>
      <p:grpSpPr>
        <a:xfrm>
          <a:off x="0" y="0"/>
          <a:ext cx="0" cy="0"/>
          <a:chOff x="0" y="0"/>
          <a:chExt cx="0" cy="0"/>
        </a:xfrm>
      </p:grpSpPr>
      <p:sp>
        <p:nvSpPr>
          <p:cNvPr id="23" name="Text Placeholder 9"/>
          <p:cNvSpPr>
            <a:spLocks noGrp="1"/>
          </p:cNvSpPr>
          <p:nvPr>
            <p:ph type="body" sz="quarter" idx="13"/>
          </p:nvPr>
        </p:nvSpPr>
        <p:spPr>
          <a:xfrm>
            <a:off x="695063" y="2834498"/>
            <a:ext cx="12495032" cy="1073874"/>
          </a:xfrm>
          <a:prstGeom prst="rect">
            <a:avLst/>
          </a:prstGeom>
          <a:solidFill>
            <a:srgbClr val="0070C0"/>
          </a:solidFill>
        </p:spPr>
        <p:txBody>
          <a:bodyPr anchor="ctr">
            <a:noAutofit/>
          </a:bodyPr>
          <a:lstStyle>
            <a:lvl1pPr marL="0" indent="0" algn="ctr">
              <a:buFontTx/>
              <a:buNone/>
              <a:defRPr sz="4551">
                <a:solidFill>
                  <a:schemeClr val="bg1"/>
                </a:solidFill>
              </a:defRPr>
            </a:lvl1pPr>
            <a:lvl2pPr marL="650230" indent="0">
              <a:buFontTx/>
              <a:buNone/>
              <a:defRPr/>
            </a:lvl2pPr>
            <a:lvl3pPr marL="1300460" indent="0">
              <a:buFontTx/>
              <a:buNone/>
              <a:defRPr/>
            </a:lvl3pPr>
            <a:lvl4pPr marL="1950690" indent="0">
              <a:buFontTx/>
              <a:buNone/>
              <a:defRPr/>
            </a:lvl4pPr>
            <a:lvl5pPr marL="2600919"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695064" y="3908372"/>
            <a:ext cx="12495032" cy="5072884"/>
          </a:xfrm>
          <a:prstGeom prst="rect">
            <a:avLst/>
          </a:prstGeom>
        </p:spPr>
        <p:txBody>
          <a:bodyPr>
            <a:normAutofit/>
          </a:bodyPr>
          <a:lstStyle>
            <a:lvl1pPr marL="0" indent="0" algn="l">
              <a:buNone/>
              <a:defRPr sz="3200">
                <a:solidFill>
                  <a:schemeClr val="tx1"/>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fr-FR" dirty="0"/>
              <a:t>Modifier les styles du texte du masque</a:t>
            </a:r>
          </a:p>
        </p:txBody>
      </p:sp>
      <p:sp>
        <p:nvSpPr>
          <p:cNvPr id="10" name="Titre 9"/>
          <p:cNvSpPr>
            <a:spLocks noGrp="1"/>
          </p:cNvSpPr>
          <p:nvPr>
            <p:ph type="title"/>
          </p:nvPr>
        </p:nvSpPr>
        <p:spPr>
          <a:xfrm>
            <a:off x="963349" y="866987"/>
            <a:ext cx="12226746" cy="984752"/>
          </a:xfrm>
        </p:spPr>
        <p:txBody>
          <a:bodyPr/>
          <a:lstStyle/>
          <a:p>
            <a:r>
              <a:rPr lang="fr-FR" dirty="0"/>
              <a:t>Modifiez le style du titre</a:t>
            </a:r>
            <a:endParaRPr lang="fr-CA" dirty="0"/>
          </a:p>
        </p:txBody>
      </p:sp>
      <p:sp>
        <p:nvSpPr>
          <p:cNvPr id="13" name="Espace réservé du texte 7"/>
          <p:cNvSpPr>
            <a:spLocks noGrp="1"/>
          </p:cNvSpPr>
          <p:nvPr>
            <p:ph type="body" sz="quarter" idx="14"/>
          </p:nvPr>
        </p:nvSpPr>
        <p:spPr>
          <a:xfrm>
            <a:off x="1593429" y="1851740"/>
            <a:ext cx="11596911" cy="842152"/>
          </a:xfrm>
          <a:prstGeom prst="rect">
            <a:avLst/>
          </a:prstGeom>
        </p:spPr>
        <p:txBody>
          <a:bodyPr>
            <a:normAutofit/>
          </a:bodyPr>
          <a:lstStyle>
            <a:lvl1pPr marL="0" indent="0">
              <a:buNone/>
              <a:defRPr sz="3982" baseline="0">
                <a:solidFill>
                  <a:schemeClr val="accent1">
                    <a:lumMod val="75000"/>
                  </a:schemeClr>
                </a:solidFill>
              </a:defRPr>
            </a:lvl1pPr>
          </a:lstStyle>
          <a:p>
            <a:pPr lvl="0"/>
            <a:r>
              <a:rPr lang="fr-FR"/>
              <a:t>Modifier les styles du texte du masque</a:t>
            </a:r>
          </a:p>
        </p:txBody>
      </p:sp>
      <p:sp>
        <p:nvSpPr>
          <p:cNvPr id="6" name="Date Placeholder 3"/>
          <p:cNvSpPr>
            <a:spLocks noGrp="1"/>
          </p:cNvSpPr>
          <p:nvPr>
            <p:ph type="dt" sz="half" idx="15"/>
          </p:nvPr>
        </p:nvSpPr>
        <p:spPr/>
        <p:txBody>
          <a:bodyPr/>
          <a:lstStyle>
            <a:lvl1pPr>
              <a:defRPr/>
            </a:lvl1pPr>
          </a:lstStyle>
          <a:p>
            <a:pPr>
              <a:defRPr/>
            </a:pPr>
            <a:fld id="{2B2AEBD0-EC11-4362-8467-1CCDD11D5762}" type="datetime1">
              <a:rPr lang="fr-FR" smtClean="0"/>
              <a:t>05/09/2024</a:t>
            </a:fld>
            <a:endParaRPr lang="en-US" dirty="0"/>
          </a:p>
        </p:txBody>
      </p:sp>
      <p:sp>
        <p:nvSpPr>
          <p:cNvPr id="7" name="Footer Placeholder 4"/>
          <p:cNvSpPr>
            <a:spLocks noGrp="1"/>
          </p:cNvSpPr>
          <p:nvPr>
            <p:ph type="ftr" sz="quarter" idx="16"/>
          </p:nvPr>
        </p:nvSpPr>
        <p:spPr/>
        <p:txBody>
          <a:bodyPr/>
          <a:lstStyle>
            <a:lvl1pPr>
              <a:defRPr/>
            </a:lvl1pPr>
          </a:lstStyle>
          <a:p>
            <a:pPr>
              <a:defRPr/>
            </a:pPr>
            <a:r>
              <a:rPr lang="fr-CA" sz="1200" dirty="0"/>
              <a:t>Réseaux </a:t>
            </a:r>
            <a:r>
              <a:rPr lang="fr-CA" dirty="0"/>
              <a:t>- </a:t>
            </a:r>
            <a:r>
              <a:rPr lang="fr-CA" sz="1200" dirty="0"/>
              <a:t>420-W33-SF</a:t>
            </a:r>
            <a:endParaRPr lang="en-US" dirty="0"/>
          </a:p>
        </p:txBody>
      </p:sp>
      <p:sp>
        <p:nvSpPr>
          <p:cNvPr id="8" name="Slide Number Placeholder 5"/>
          <p:cNvSpPr>
            <a:spLocks noGrp="1"/>
          </p:cNvSpPr>
          <p:nvPr>
            <p:ph type="sldNum" sz="quarter" idx="17"/>
          </p:nvPr>
        </p:nvSpPr>
        <p:spPr/>
        <p:txBody>
          <a:bodyPr/>
          <a:lstStyle>
            <a:lvl1pPr>
              <a:defRPr/>
            </a:lvl1pPr>
          </a:lstStyle>
          <a:p>
            <a:pPr>
              <a:defRPr/>
            </a:pPr>
            <a:fld id="{3CDFFEF9-0544-4D21-91D7-423C8CE9F133}" type="slidenum">
              <a:rPr lang="en-US"/>
              <a:pPr>
                <a:defRPr/>
              </a:pPr>
              <a:t>‹N°›</a:t>
            </a:fld>
            <a:endParaRPr lang="en-US" dirty="0"/>
          </a:p>
        </p:txBody>
      </p:sp>
    </p:spTree>
    <p:extLst>
      <p:ext uri="{BB962C8B-B14F-4D97-AF65-F5344CB8AC3E}">
        <p14:creationId xmlns:p14="http://schemas.microsoft.com/office/powerpoint/2010/main" val="379697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pPr>
              <a:defRPr/>
            </a:pPr>
            <a:fld id="{C29E997F-5260-415C-A2E7-070F825F47C1}" type="datetime1">
              <a:rPr lang="fr-FR" smtClean="0"/>
              <a:t>05/09/2024</a:t>
            </a:fld>
            <a:endParaRPr lang="en-US" dirty="0"/>
          </a:p>
        </p:txBody>
      </p:sp>
      <p:sp>
        <p:nvSpPr>
          <p:cNvPr id="5" name="Footer Placeholder 4"/>
          <p:cNvSpPr>
            <a:spLocks noGrp="1"/>
          </p:cNvSpPr>
          <p:nvPr>
            <p:ph type="ftr" sz="quarter" idx="11"/>
          </p:nvPr>
        </p:nvSpPr>
        <p:spPr/>
        <p:txBody>
          <a:bodyPr/>
          <a:lstStyle/>
          <a:p>
            <a:pPr>
              <a:defRPr/>
            </a:pPr>
            <a:r>
              <a:rPr lang="fr-CA" sz="1400"/>
              <a:t>Réseaux - 420-W33-SF</a:t>
            </a:r>
            <a:endParaRPr lang="en-US" dirty="0"/>
          </a:p>
        </p:txBody>
      </p:sp>
      <p:sp>
        <p:nvSpPr>
          <p:cNvPr id="6" name="Slide Number Placeholder 5"/>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13294494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Deux contenu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95064" y="3072838"/>
            <a:ext cx="6102859" cy="590841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941939" y="3072838"/>
            <a:ext cx="6248159" cy="590841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pPr>
              <a:defRPr/>
            </a:pPr>
            <a:fld id="{4118136F-0148-4EA3-8755-E62C242395AB}" type="datetime1">
              <a:rPr lang="fr-FR" smtClean="0"/>
              <a:t>05/09/2024</a:t>
            </a:fld>
            <a:endParaRPr lang="en-US" dirty="0"/>
          </a:p>
        </p:txBody>
      </p:sp>
      <p:sp>
        <p:nvSpPr>
          <p:cNvPr id="6" name="Footer Placeholder 5"/>
          <p:cNvSpPr>
            <a:spLocks noGrp="1"/>
          </p:cNvSpPr>
          <p:nvPr>
            <p:ph type="ftr" sz="quarter" idx="11"/>
          </p:nvPr>
        </p:nvSpPr>
        <p:spPr/>
        <p:txBody>
          <a:bodyPr/>
          <a:lstStyle/>
          <a:p>
            <a:pPr>
              <a:defRPr/>
            </a:pPr>
            <a:r>
              <a:rPr lang="fr-CA" sz="1200" dirty="0"/>
              <a:t>Réseaux </a:t>
            </a:r>
            <a:r>
              <a:rPr lang="fr-CA" dirty="0"/>
              <a:t>- </a:t>
            </a:r>
            <a:r>
              <a:rPr lang="fr-CA" sz="1200" dirty="0"/>
              <a:t>420-W33-SF</a:t>
            </a:r>
            <a:endParaRPr lang="en-US" dirty="0"/>
          </a:p>
        </p:txBody>
      </p:sp>
      <p:sp>
        <p:nvSpPr>
          <p:cNvPr id="7" name="Slide Number Placeholder 6"/>
          <p:cNvSpPr>
            <a:spLocks noGrp="1"/>
          </p:cNvSpPr>
          <p:nvPr>
            <p:ph type="sldNum" sz="quarter" idx="12"/>
          </p:nvPr>
        </p:nvSpPr>
        <p:spPr/>
        <p:txBody>
          <a:bodyPr/>
          <a:lstStyle/>
          <a:p>
            <a:pPr>
              <a:defRPr/>
            </a:pPr>
            <a:fld id="{D52BE19E-6CB0-4375-BCBA-F84A97BE1D8C}" type="slidenum">
              <a:rPr lang="fr-FR" altLang="fr-FR" smtClean="0"/>
              <a:pPr>
                <a:defRPr/>
              </a:pPr>
              <a:t>‹N°›</a:t>
            </a:fld>
            <a:endParaRPr lang="fr-FR" altLang="fr-FR"/>
          </a:p>
        </p:txBody>
      </p:sp>
      <p:sp>
        <p:nvSpPr>
          <p:cNvPr id="8" name="Espace réservé du texte 7"/>
          <p:cNvSpPr>
            <a:spLocks noGrp="1"/>
          </p:cNvSpPr>
          <p:nvPr>
            <p:ph type="body" sz="quarter" idx="13"/>
          </p:nvPr>
        </p:nvSpPr>
        <p:spPr>
          <a:xfrm>
            <a:off x="1593429" y="1851740"/>
            <a:ext cx="11596911" cy="842152"/>
          </a:xfrm>
          <a:prstGeom prst="rect">
            <a:avLst/>
          </a:prstGeom>
        </p:spPr>
        <p:txBody>
          <a:bodyPr>
            <a:normAutofit/>
          </a:bodyPr>
          <a:lstStyle>
            <a:lvl1pPr marL="0" indent="0">
              <a:buNone/>
              <a:defRPr sz="3982" baseline="0">
                <a:solidFill>
                  <a:schemeClr val="accent1">
                    <a:lumMod val="75000"/>
                  </a:schemeClr>
                </a:solidFill>
              </a:defRPr>
            </a:lvl1pPr>
          </a:lstStyle>
          <a:p>
            <a:pPr lvl="0"/>
            <a:r>
              <a:rPr lang="fr-FR"/>
              <a:t>Modifier les styles du texte du masque</a:t>
            </a:r>
          </a:p>
        </p:txBody>
      </p:sp>
      <p:sp>
        <p:nvSpPr>
          <p:cNvPr id="9" name="Titre 13"/>
          <p:cNvSpPr>
            <a:spLocks noGrp="1"/>
          </p:cNvSpPr>
          <p:nvPr>
            <p:ph type="title"/>
          </p:nvPr>
        </p:nvSpPr>
        <p:spPr>
          <a:xfrm>
            <a:off x="963349" y="866987"/>
            <a:ext cx="12226746" cy="984753"/>
          </a:xfrm>
        </p:spPr>
        <p:txBody>
          <a:bodyPr/>
          <a:lstStyle/>
          <a:p>
            <a:r>
              <a:rPr lang="fr-FR"/>
              <a:t>Modifiez le style du titre</a:t>
            </a:r>
            <a:endParaRPr lang="fr-CA"/>
          </a:p>
        </p:txBody>
      </p:sp>
    </p:spTree>
    <p:extLst>
      <p:ext uri="{BB962C8B-B14F-4D97-AF65-F5344CB8AC3E}">
        <p14:creationId xmlns:p14="http://schemas.microsoft.com/office/powerpoint/2010/main" val="18582323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961090" y="3073398"/>
            <a:ext cx="5687033" cy="819573"/>
          </a:xfrm>
        </p:spPr>
        <p:txBody>
          <a:bodyPr anchor="b">
            <a:noAutofit/>
          </a:bodyPr>
          <a:lstStyle>
            <a:lvl1pPr marL="0" indent="0">
              <a:buNone/>
              <a:defRPr sz="3413" b="0"/>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fr-FR"/>
              <a:t>Modifier les styles du texte du masque</a:t>
            </a:r>
          </a:p>
        </p:txBody>
      </p:sp>
      <p:sp>
        <p:nvSpPr>
          <p:cNvPr id="4" name="Content Placeholder 3"/>
          <p:cNvSpPr>
            <a:spLocks noGrp="1"/>
          </p:cNvSpPr>
          <p:nvPr>
            <p:ph sz="half" idx="2"/>
          </p:nvPr>
        </p:nvSpPr>
        <p:spPr>
          <a:xfrm>
            <a:off x="695064" y="3892971"/>
            <a:ext cx="5953059" cy="5088285"/>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797922" y="3073398"/>
            <a:ext cx="6392171" cy="819573"/>
          </a:xfrm>
        </p:spPr>
        <p:txBody>
          <a:bodyPr anchor="b">
            <a:noAutofit/>
          </a:bodyPr>
          <a:lstStyle>
            <a:lvl1pPr marL="0" indent="0">
              <a:buNone/>
              <a:defRPr sz="3413" b="0"/>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fr-FR"/>
              <a:t>Modifier les styles du texte du masque</a:t>
            </a:r>
          </a:p>
        </p:txBody>
      </p:sp>
      <p:sp>
        <p:nvSpPr>
          <p:cNvPr id="6" name="Content Placeholder 5"/>
          <p:cNvSpPr>
            <a:spLocks noGrp="1"/>
          </p:cNvSpPr>
          <p:nvPr>
            <p:ph sz="quarter" idx="4"/>
          </p:nvPr>
        </p:nvSpPr>
        <p:spPr>
          <a:xfrm>
            <a:off x="6797923" y="3892971"/>
            <a:ext cx="6392172" cy="5088285"/>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pPr>
              <a:defRPr/>
            </a:pPr>
            <a:fld id="{F5B92F93-8698-42E2-9BDF-B5E7CB9A4EA4}" type="datetime1">
              <a:rPr lang="fr-FR" smtClean="0"/>
              <a:t>05/09/2024</a:t>
            </a:fld>
            <a:endParaRPr lang="en-US" dirty="0"/>
          </a:p>
        </p:txBody>
      </p:sp>
      <p:sp>
        <p:nvSpPr>
          <p:cNvPr id="8" name="Footer Placeholder 7"/>
          <p:cNvSpPr>
            <a:spLocks noGrp="1"/>
          </p:cNvSpPr>
          <p:nvPr>
            <p:ph type="ftr" sz="quarter" idx="11"/>
          </p:nvPr>
        </p:nvSpPr>
        <p:spPr/>
        <p:txBody>
          <a:bodyPr/>
          <a:lstStyle/>
          <a:p>
            <a:pPr>
              <a:defRPr/>
            </a:pPr>
            <a:r>
              <a:rPr lang="fr-CA" sz="1200" dirty="0"/>
              <a:t>Réseaux </a:t>
            </a:r>
            <a:r>
              <a:rPr lang="fr-CA" dirty="0"/>
              <a:t>- </a:t>
            </a:r>
            <a:r>
              <a:rPr lang="fr-CA" sz="1200" dirty="0"/>
              <a:t>420-W33-SF</a:t>
            </a:r>
            <a:endParaRPr lang="en-US" dirty="0"/>
          </a:p>
        </p:txBody>
      </p:sp>
      <p:sp>
        <p:nvSpPr>
          <p:cNvPr id="9" name="Slide Number Placeholder 8"/>
          <p:cNvSpPr>
            <a:spLocks noGrp="1"/>
          </p:cNvSpPr>
          <p:nvPr>
            <p:ph type="sldNum" sz="quarter" idx="12"/>
          </p:nvPr>
        </p:nvSpPr>
        <p:spPr/>
        <p:txBody>
          <a:bodyPr/>
          <a:lstStyle/>
          <a:p>
            <a:pPr>
              <a:defRPr/>
            </a:pPr>
            <a:fld id="{D52BE19E-6CB0-4375-BCBA-F84A97BE1D8C}" type="slidenum">
              <a:rPr lang="fr-FR" altLang="fr-FR" smtClean="0"/>
              <a:pPr>
                <a:defRPr/>
              </a:pPr>
              <a:t>‹N°›</a:t>
            </a:fld>
            <a:endParaRPr lang="fr-FR" altLang="fr-FR"/>
          </a:p>
        </p:txBody>
      </p:sp>
      <p:sp>
        <p:nvSpPr>
          <p:cNvPr id="10" name="Espace réservé du texte 7"/>
          <p:cNvSpPr>
            <a:spLocks noGrp="1"/>
          </p:cNvSpPr>
          <p:nvPr>
            <p:ph type="body" sz="quarter" idx="13"/>
          </p:nvPr>
        </p:nvSpPr>
        <p:spPr>
          <a:xfrm>
            <a:off x="1593429" y="1851740"/>
            <a:ext cx="11596911" cy="842152"/>
          </a:xfrm>
          <a:prstGeom prst="rect">
            <a:avLst/>
          </a:prstGeom>
        </p:spPr>
        <p:txBody>
          <a:bodyPr>
            <a:normAutofit/>
          </a:bodyPr>
          <a:lstStyle>
            <a:lvl1pPr marL="0" indent="0">
              <a:buNone/>
              <a:defRPr sz="3982" baseline="0">
                <a:solidFill>
                  <a:schemeClr val="accent1">
                    <a:lumMod val="75000"/>
                  </a:schemeClr>
                </a:solidFill>
              </a:defRPr>
            </a:lvl1pPr>
          </a:lstStyle>
          <a:p>
            <a:pPr lvl="0"/>
            <a:r>
              <a:rPr lang="fr-FR"/>
              <a:t>Modifier les styles du texte du masque</a:t>
            </a:r>
          </a:p>
        </p:txBody>
      </p:sp>
      <p:sp>
        <p:nvSpPr>
          <p:cNvPr id="11" name="Titre 13"/>
          <p:cNvSpPr>
            <a:spLocks noGrp="1"/>
          </p:cNvSpPr>
          <p:nvPr>
            <p:ph type="title"/>
          </p:nvPr>
        </p:nvSpPr>
        <p:spPr>
          <a:xfrm>
            <a:off x="963349" y="866987"/>
            <a:ext cx="12226746" cy="984753"/>
          </a:xfrm>
        </p:spPr>
        <p:txBody>
          <a:bodyPr/>
          <a:lstStyle/>
          <a:p>
            <a:r>
              <a:rPr lang="fr-FR"/>
              <a:t>Modifiez le style du titre</a:t>
            </a:r>
            <a:endParaRPr lang="fr-CA"/>
          </a:p>
        </p:txBody>
      </p:sp>
    </p:spTree>
    <p:extLst>
      <p:ext uri="{BB962C8B-B14F-4D97-AF65-F5344CB8AC3E}">
        <p14:creationId xmlns:p14="http://schemas.microsoft.com/office/powerpoint/2010/main" val="422396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963350" y="3841234"/>
            <a:ext cx="12226746" cy="2597804"/>
          </a:xfrm>
        </p:spPr>
        <p:txBody>
          <a:bodyPr anchor="b"/>
          <a:lstStyle>
            <a:lvl1pPr algn="l">
              <a:defRPr sz="5689" b="0" cap="none"/>
            </a:lvl1pPr>
          </a:lstStyle>
          <a:p>
            <a:r>
              <a:rPr lang="fr-FR"/>
              <a:t>Modifiez le style du titre</a:t>
            </a:r>
            <a:endParaRPr lang="en-US" dirty="0"/>
          </a:p>
        </p:txBody>
      </p:sp>
      <p:sp>
        <p:nvSpPr>
          <p:cNvPr id="3" name="Text Placeholder 2"/>
          <p:cNvSpPr>
            <a:spLocks noGrp="1"/>
          </p:cNvSpPr>
          <p:nvPr>
            <p:ph type="body" idx="1"/>
          </p:nvPr>
        </p:nvSpPr>
        <p:spPr>
          <a:xfrm>
            <a:off x="963350" y="6439037"/>
            <a:ext cx="12226746" cy="1223680"/>
          </a:xfrm>
        </p:spPr>
        <p:txBody>
          <a:bodyPr anchor="t"/>
          <a:lstStyle>
            <a:lvl1pPr marL="0" indent="0" algn="l">
              <a:buNone/>
              <a:defRPr sz="2844">
                <a:solidFill>
                  <a:schemeClr val="tx1">
                    <a:lumMod val="50000"/>
                    <a:lumOff val="50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pPr>
              <a:defRPr/>
            </a:pPr>
            <a:fld id="{D70C79B9-0501-4934-B878-FC63744507F5}" type="datetime1">
              <a:rPr lang="fr-FR" smtClean="0"/>
              <a:t>05/09/2024</a:t>
            </a:fld>
            <a:endParaRPr lang="en-US" dirty="0"/>
          </a:p>
        </p:txBody>
      </p:sp>
      <p:sp>
        <p:nvSpPr>
          <p:cNvPr id="5" name="Footer Placeholder 4"/>
          <p:cNvSpPr>
            <a:spLocks noGrp="1"/>
          </p:cNvSpPr>
          <p:nvPr>
            <p:ph type="ftr" sz="quarter" idx="11"/>
          </p:nvPr>
        </p:nvSpPr>
        <p:spPr/>
        <p:txBody>
          <a:bodyPr/>
          <a:lstStyle/>
          <a:p>
            <a:pPr>
              <a:defRPr/>
            </a:pPr>
            <a:r>
              <a:rPr lang="fr-CA" sz="1400"/>
              <a:t>Réseaux - 420-W33-SF</a:t>
            </a:r>
            <a:endParaRPr lang="en-US" dirty="0"/>
          </a:p>
        </p:txBody>
      </p:sp>
      <p:sp>
        <p:nvSpPr>
          <p:cNvPr id="6" name="Slide Number Placeholder 5"/>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1031870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963350" y="3072838"/>
            <a:ext cx="5950809" cy="551932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239290" y="3072838"/>
            <a:ext cx="5950808" cy="551932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pPr>
              <a:defRPr/>
            </a:pPr>
            <a:fld id="{8EC3C2DD-9412-427F-B6F7-DC84DE8FCCA2}" type="datetime1">
              <a:rPr lang="fr-FR" smtClean="0"/>
              <a:t>05/09/2024</a:t>
            </a:fld>
            <a:endParaRPr lang="en-US" dirty="0"/>
          </a:p>
        </p:txBody>
      </p:sp>
      <p:sp>
        <p:nvSpPr>
          <p:cNvPr id="6" name="Footer Placeholder 5"/>
          <p:cNvSpPr>
            <a:spLocks noGrp="1"/>
          </p:cNvSpPr>
          <p:nvPr>
            <p:ph type="ftr" sz="quarter" idx="11"/>
          </p:nvPr>
        </p:nvSpPr>
        <p:spPr/>
        <p:txBody>
          <a:bodyPr/>
          <a:lstStyle/>
          <a:p>
            <a:pPr>
              <a:defRPr/>
            </a:pPr>
            <a:r>
              <a:rPr lang="fr-CA" sz="1400"/>
              <a:t>Réseaux - 420-W33-SF</a:t>
            </a:r>
            <a:endParaRPr lang="en-US" dirty="0"/>
          </a:p>
        </p:txBody>
      </p:sp>
      <p:sp>
        <p:nvSpPr>
          <p:cNvPr id="7" name="Slide Number Placeholder 6"/>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3790782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961090" y="3073398"/>
            <a:ext cx="5953068" cy="819573"/>
          </a:xfrm>
        </p:spPr>
        <p:txBody>
          <a:bodyPr anchor="b">
            <a:noAutofit/>
          </a:bodyPr>
          <a:lstStyle>
            <a:lvl1pPr marL="0" indent="0">
              <a:buNone/>
              <a:defRPr sz="3413" b="0"/>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fr-FR"/>
              <a:t>Cliquez pour modifier les styles du texte du masque</a:t>
            </a:r>
          </a:p>
        </p:txBody>
      </p:sp>
      <p:sp>
        <p:nvSpPr>
          <p:cNvPr id="4" name="Content Placeholder 3"/>
          <p:cNvSpPr>
            <a:spLocks noGrp="1"/>
          </p:cNvSpPr>
          <p:nvPr>
            <p:ph sz="half" idx="2"/>
          </p:nvPr>
        </p:nvSpPr>
        <p:spPr>
          <a:xfrm>
            <a:off x="961090" y="3892971"/>
            <a:ext cx="5953068" cy="4699189"/>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237032" y="3073398"/>
            <a:ext cx="5953061" cy="819573"/>
          </a:xfrm>
        </p:spPr>
        <p:txBody>
          <a:bodyPr anchor="b">
            <a:noAutofit/>
          </a:bodyPr>
          <a:lstStyle>
            <a:lvl1pPr marL="0" indent="0">
              <a:buNone/>
              <a:defRPr sz="3413" b="0"/>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fr-FR"/>
              <a:t>Cliquez pour modifier les styles du texte du masque</a:t>
            </a:r>
          </a:p>
        </p:txBody>
      </p:sp>
      <p:sp>
        <p:nvSpPr>
          <p:cNvPr id="6" name="Content Placeholder 5"/>
          <p:cNvSpPr>
            <a:spLocks noGrp="1"/>
          </p:cNvSpPr>
          <p:nvPr>
            <p:ph sz="quarter" idx="4"/>
          </p:nvPr>
        </p:nvSpPr>
        <p:spPr>
          <a:xfrm>
            <a:off x="7237035" y="3892971"/>
            <a:ext cx="5953059" cy="4699189"/>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pPr>
              <a:defRPr/>
            </a:pPr>
            <a:fld id="{E41EA075-585F-4491-B24F-18047C0FF089}" type="datetime1">
              <a:rPr lang="fr-FR" smtClean="0"/>
              <a:t>05/09/2024</a:t>
            </a:fld>
            <a:endParaRPr lang="en-US" dirty="0"/>
          </a:p>
        </p:txBody>
      </p:sp>
      <p:sp>
        <p:nvSpPr>
          <p:cNvPr id="8" name="Footer Placeholder 7"/>
          <p:cNvSpPr>
            <a:spLocks noGrp="1"/>
          </p:cNvSpPr>
          <p:nvPr>
            <p:ph type="ftr" sz="quarter" idx="11"/>
          </p:nvPr>
        </p:nvSpPr>
        <p:spPr/>
        <p:txBody>
          <a:bodyPr/>
          <a:lstStyle/>
          <a:p>
            <a:pPr>
              <a:defRPr/>
            </a:pPr>
            <a:r>
              <a:rPr lang="fr-CA" sz="1400"/>
              <a:t>Réseaux - 420-W33-SF</a:t>
            </a:r>
            <a:endParaRPr lang="en-US" dirty="0"/>
          </a:p>
        </p:txBody>
      </p:sp>
      <p:sp>
        <p:nvSpPr>
          <p:cNvPr id="9" name="Slide Number Placeholder 8"/>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1045710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963349" y="866987"/>
            <a:ext cx="12226746" cy="1878471"/>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pPr>
              <a:defRPr/>
            </a:pPr>
            <a:fld id="{23FDD86E-FF9D-42D9-A0B5-2D006B349F08}" type="datetime1">
              <a:rPr lang="fr-FR" smtClean="0"/>
              <a:t>05/09/2024</a:t>
            </a:fld>
            <a:endParaRPr lang="en-US" dirty="0"/>
          </a:p>
        </p:txBody>
      </p:sp>
      <p:sp>
        <p:nvSpPr>
          <p:cNvPr id="4" name="Footer Placeholder 3"/>
          <p:cNvSpPr>
            <a:spLocks noGrp="1"/>
          </p:cNvSpPr>
          <p:nvPr>
            <p:ph type="ftr" sz="quarter" idx="11"/>
          </p:nvPr>
        </p:nvSpPr>
        <p:spPr/>
        <p:txBody>
          <a:bodyPr/>
          <a:lstStyle/>
          <a:p>
            <a:pPr>
              <a:defRPr/>
            </a:pPr>
            <a:r>
              <a:rPr lang="fr-CA" sz="1400"/>
              <a:t>Réseaux - 420-W33-SF</a:t>
            </a:r>
            <a:endParaRPr lang="en-US" dirty="0"/>
          </a:p>
        </p:txBody>
      </p:sp>
      <p:sp>
        <p:nvSpPr>
          <p:cNvPr id="5" name="Slide Number Placeholder 4"/>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2178508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E630FF-71FC-4017-8CB8-CED74486AEC0}" type="datetime1">
              <a:rPr lang="fr-FR" smtClean="0"/>
              <a:t>05/09/2024</a:t>
            </a:fld>
            <a:endParaRPr lang="en-US" dirty="0"/>
          </a:p>
        </p:txBody>
      </p:sp>
      <p:sp>
        <p:nvSpPr>
          <p:cNvPr id="3" name="Footer Placeholder 2"/>
          <p:cNvSpPr>
            <a:spLocks noGrp="1"/>
          </p:cNvSpPr>
          <p:nvPr>
            <p:ph type="ftr" sz="quarter" idx="11"/>
          </p:nvPr>
        </p:nvSpPr>
        <p:spPr/>
        <p:txBody>
          <a:bodyPr/>
          <a:lstStyle/>
          <a:p>
            <a:r>
              <a:rPr lang="fr-CA"/>
              <a:t>Réseaux - 420-W33-SF</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436663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63349" y="2131348"/>
            <a:ext cx="5482163" cy="1818263"/>
          </a:xfrm>
        </p:spPr>
        <p:txBody>
          <a:bodyPr anchor="b">
            <a:normAutofit/>
          </a:bodyPr>
          <a:lstStyle>
            <a:lvl1pPr>
              <a:defRPr sz="2844"/>
            </a:lvl1pPr>
          </a:lstStyle>
          <a:p>
            <a:r>
              <a:rPr lang="fr-FR"/>
              <a:t>Modifiez le style du titre</a:t>
            </a:r>
            <a:endParaRPr lang="en-US" dirty="0"/>
          </a:p>
        </p:txBody>
      </p:sp>
      <p:sp>
        <p:nvSpPr>
          <p:cNvPr id="3" name="Content Placeholder 2"/>
          <p:cNvSpPr>
            <a:spLocks noGrp="1"/>
          </p:cNvSpPr>
          <p:nvPr>
            <p:ph idx="1"/>
          </p:nvPr>
        </p:nvSpPr>
        <p:spPr>
          <a:xfrm>
            <a:off x="6770641" y="732337"/>
            <a:ext cx="6419454" cy="78598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963349" y="3949610"/>
            <a:ext cx="5482163" cy="3675661"/>
          </a:xfrm>
        </p:spPr>
        <p:txBody>
          <a:bodyPr>
            <a:normAutofit/>
          </a:bodyPr>
          <a:lstStyle>
            <a:lvl1pPr marL="0" indent="0">
              <a:buNone/>
              <a:defRPr sz="1991"/>
            </a:lvl1pPr>
            <a:lvl2pPr marL="650035" indent="0">
              <a:buNone/>
              <a:defRPr sz="1991"/>
            </a:lvl2pPr>
            <a:lvl3pPr marL="1300070" indent="0">
              <a:buNone/>
              <a:defRPr sz="1707"/>
            </a:lvl3pPr>
            <a:lvl4pPr marL="1950105" indent="0">
              <a:buNone/>
              <a:defRPr sz="1422"/>
            </a:lvl4pPr>
            <a:lvl5pPr marL="2600139" indent="0">
              <a:buNone/>
              <a:defRPr sz="1422"/>
            </a:lvl5pPr>
            <a:lvl6pPr marL="3250174" indent="0">
              <a:buNone/>
              <a:defRPr sz="1422"/>
            </a:lvl6pPr>
            <a:lvl7pPr marL="3900209" indent="0">
              <a:buNone/>
              <a:defRPr sz="1422"/>
            </a:lvl7pPr>
            <a:lvl8pPr marL="4550244" indent="0">
              <a:buNone/>
              <a:defRPr sz="1422"/>
            </a:lvl8pPr>
            <a:lvl9pPr marL="5200279" indent="0">
              <a:buNone/>
              <a:defRPr sz="1422"/>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pPr>
              <a:defRPr/>
            </a:pPr>
            <a:fld id="{1C7910F1-7B3A-47D2-B3CA-2AAC15C77E84}" type="datetime1">
              <a:rPr lang="fr-FR" smtClean="0"/>
              <a:t>05/09/2024</a:t>
            </a:fld>
            <a:endParaRPr lang="en-US" dirty="0"/>
          </a:p>
        </p:txBody>
      </p:sp>
      <p:sp>
        <p:nvSpPr>
          <p:cNvPr id="6" name="Footer Placeholder 5"/>
          <p:cNvSpPr>
            <a:spLocks noGrp="1"/>
          </p:cNvSpPr>
          <p:nvPr>
            <p:ph type="ftr" sz="quarter" idx="11"/>
          </p:nvPr>
        </p:nvSpPr>
        <p:spPr/>
        <p:txBody>
          <a:bodyPr/>
          <a:lstStyle/>
          <a:p>
            <a:pPr>
              <a:defRPr/>
            </a:pPr>
            <a:r>
              <a:rPr lang="fr-CA" sz="1400"/>
              <a:t>Réseaux - 420-W33-SF</a:t>
            </a:r>
            <a:endParaRPr lang="en-US" dirty="0"/>
          </a:p>
        </p:txBody>
      </p:sp>
      <p:sp>
        <p:nvSpPr>
          <p:cNvPr id="7" name="Slide Number Placeholder 6"/>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29689752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63350" y="6827520"/>
            <a:ext cx="12226744" cy="806027"/>
          </a:xfrm>
        </p:spPr>
        <p:txBody>
          <a:bodyPr anchor="b">
            <a:normAutofit/>
          </a:bodyPr>
          <a:lstStyle>
            <a:lvl1pPr algn="l">
              <a:defRPr sz="3413" b="0"/>
            </a:lvl1pPr>
          </a:lstStyle>
          <a:p>
            <a:r>
              <a:rPr lang="fr-FR"/>
              <a:t>Modifiez le style du titre</a:t>
            </a:r>
            <a:endParaRPr lang="en-US" dirty="0"/>
          </a:p>
        </p:txBody>
      </p:sp>
      <p:sp>
        <p:nvSpPr>
          <p:cNvPr id="3" name="Picture Placeholder 2"/>
          <p:cNvSpPr>
            <a:spLocks noGrp="1" noChangeAspect="1"/>
          </p:cNvSpPr>
          <p:nvPr>
            <p:ph type="pic" idx="1"/>
          </p:nvPr>
        </p:nvSpPr>
        <p:spPr>
          <a:xfrm>
            <a:off x="963349" y="866986"/>
            <a:ext cx="12226746" cy="5469466"/>
          </a:xfrm>
        </p:spPr>
        <p:txBody>
          <a:bodyPr anchor="t">
            <a:normAutofit/>
          </a:bodyPr>
          <a:lstStyle>
            <a:lvl1pPr marL="0" indent="0" algn="ctr">
              <a:buNone/>
              <a:defRPr sz="2276"/>
            </a:lvl1pPr>
            <a:lvl2pPr marL="650230" indent="0">
              <a:buNone/>
              <a:defRPr sz="2276"/>
            </a:lvl2pPr>
            <a:lvl3pPr marL="1300460" indent="0">
              <a:buNone/>
              <a:defRPr sz="2276"/>
            </a:lvl3pPr>
            <a:lvl4pPr marL="1950690" indent="0">
              <a:buNone/>
              <a:defRPr sz="2276"/>
            </a:lvl4pPr>
            <a:lvl5pPr marL="2600919" indent="0">
              <a:buNone/>
              <a:defRPr sz="2276"/>
            </a:lvl5pPr>
            <a:lvl6pPr marL="3251149" indent="0">
              <a:buNone/>
              <a:defRPr sz="2276"/>
            </a:lvl6pPr>
            <a:lvl7pPr marL="3901379" indent="0">
              <a:buNone/>
              <a:defRPr sz="2276"/>
            </a:lvl7pPr>
            <a:lvl8pPr marL="4551609" indent="0">
              <a:buNone/>
              <a:defRPr sz="2276"/>
            </a:lvl8pPr>
            <a:lvl9pPr marL="5201839" indent="0">
              <a:buNone/>
              <a:defRPr sz="2276"/>
            </a:lvl9pPr>
          </a:lstStyle>
          <a:p>
            <a:r>
              <a:rPr lang="fr-FR"/>
              <a:t>Cliquez sur l'icône pour ajouter une image</a:t>
            </a:r>
            <a:endParaRPr lang="en-US" dirty="0"/>
          </a:p>
        </p:txBody>
      </p:sp>
      <p:sp>
        <p:nvSpPr>
          <p:cNvPr id="4" name="Text Placeholder 3"/>
          <p:cNvSpPr>
            <a:spLocks noGrp="1"/>
          </p:cNvSpPr>
          <p:nvPr>
            <p:ph type="body" sz="half" idx="2"/>
          </p:nvPr>
        </p:nvSpPr>
        <p:spPr>
          <a:xfrm>
            <a:off x="963350" y="7633547"/>
            <a:ext cx="12226744" cy="958612"/>
          </a:xfrm>
        </p:spPr>
        <p:txBody>
          <a:bodyPr>
            <a:normAutofit/>
          </a:bodyPr>
          <a:lstStyle>
            <a:lvl1pPr marL="0" indent="0">
              <a:buNone/>
              <a:defRPr sz="1707"/>
            </a:lvl1pPr>
            <a:lvl2pPr marL="650230" indent="0">
              <a:buNone/>
              <a:defRPr sz="1707"/>
            </a:lvl2pPr>
            <a:lvl3pPr marL="1300460" indent="0">
              <a:buNone/>
              <a:defRPr sz="1422"/>
            </a:lvl3pPr>
            <a:lvl4pPr marL="1950690" indent="0">
              <a:buNone/>
              <a:defRPr sz="1280"/>
            </a:lvl4pPr>
            <a:lvl5pPr marL="2600919" indent="0">
              <a:buNone/>
              <a:defRPr sz="1280"/>
            </a:lvl5pPr>
            <a:lvl6pPr marL="3251149" indent="0">
              <a:buNone/>
              <a:defRPr sz="1280"/>
            </a:lvl6pPr>
            <a:lvl7pPr marL="3901379" indent="0">
              <a:buNone/>
              <a:defRPr sz="1280"/>
            </a:lvl7pPr>
            <a:lvl8pPr marL="4551609" indent="0">
              <a:buNone/>
              <a:defRPr sz="1280"/>
            </a:lvl8pPr>
            <a:lvl9pPr marL="5201839" indent="0">
              <a:buNone/>
              <a:defRPr sz="1280"/>
            </a:lvl9pPr>
          </a:lstStyle>
          <a:p>
            <a:pPr lvl="0"/>
            <a:r>
              <a:rPr lang="fr-FR"/>
              <a:t>Cliquez pour modifier les styles du texte du masque</a:t>
            </a:r>
          </a:p>
        </p:txBody>
      </p:sp>
      <p:sp>
        <p:nvSpPr>
          <p:cNvPr id="6" name="Footer Placeholder 5"/>
          <p:cNvSpPr>
            <a:spLocks noGrp="1"/>
          </p:cNvSpPr>
          <p:nvPr>
            <p:ph type="ftr" sz="quarter" idx="11"/>
          </p:nvPr>
        </p:nvSpPr>
        <p:spPr/>
        <p:txBody>
          <a:bodyPr/>
          <a:lstStyle/>
          <a:p>
            <a:pPr>
              <a:defRPr/>
            </a:pPr>
            <a:r>
              <a:rPr lang="fr-CA"/>
              <a:t>Réseaux - 420-W33-SF</a:t>
            </a:r>
            <a:endParaRPr lang="en-US"/>
          </a:p>
        </p:txBody>
      </p:sp>
      <p:sp>
        <p:nvSpPr>
          <p:cNvPr id="7" name="Slide Number Placeholder 6"/>
          <p:cNvSpPr>
            <a:spLocks noGrp="1"/>
          </p:cNvSpPr>
          <p:nvPr>
            <p:ph type="sldNum" sz="quarter" idx="12"/>
          </p:nvPr>
        </p:nvSpPr>
        <p:spPr/>
        <p:txBody>
          <a:bodyPr/>
          <a:lstStyle/>
          <a:p>
            <a:pPr>
              <a:defRPr/>
            </a:pPr>
            <a:fld id="{D52BE19E-6CB0-4375-BCBA-F84A97BE1D8C}" type="slidenum">
              <a:rPr lang="fr-FR" altLang="fr-FR" smtClean="0"/>
              <a:pPr>
                <a:defRPr/>
              </a:pPr>
              <a:t>‹N°›</a:t>
            </a:fld>
            <a:endParaRPr lang="fr-FR" altLang="fr-FR"/>
          </a:p>
        </p:txBody>
      </p:sp>
      <p:sp>
        <p:nvSpPr>
          <p:cNvPr id="5" name="Date Placeholder 4"/>
          <p:cNvSpPr>
            <a:spLocks noGrp="1"/>
          </p:cNvSpPr>
          <p:nvPr>
            <p:ph type="dt" sz="half" idx="10"/>
          </p:nvPr>
        </p:nvSpPr>
        <p:spPr/>
        <p:txBody>
          <a:bodyPr/>
          <a:lstStyle/>
          <a:p>
            <a:pPr>
              <a:defRPr/>
            </a:pPr>
            <a:fld id="{73989DA6-F87C-4233-A579-8183C2E14D73}" type="datetime1">
              <a:rPr lang="fr-FR" smtClean="0"/>
              <a:t>05/09/2024</a:t>
            </a:fld>
            <a:endParaRPr lang="en-US" dirty="0"/>
          </a:p>
        </p:txBody>
      </p:sp>
    </p:spTree>
    <p:extLst>
      <p:ext uri="{BB962C8B-B14F-4D97-AF65-F5344CB8AC3E}">
        <p14:creationId xmlns:p14="http://schemas.microsoft.com/office/powerpoint/2010/main" val="1394147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12041"/>
            <a:ext cx="17340263" cy="9765642"/>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963349" y="866987"/>
            <a:ext cx="12226746" cy="1878471"/>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963349" y="3072838"/>
            <a:ext cx="12226746" cy="551932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247614" y="8592160"/>
            <a:ext cx="1297020" cy="519289"/>
          </a:xfrm>
          <a:prstGeom prst="rect">
            <a:avLst/>
          </a:prstGeom>
        </p:spPr>
        <p:txBody>
          <a:bodyPr vert="horz" lIns="91440" tIns="45720" rIns="91440" bIns="45720" rtlCol="0" anchor="ctr"/>
          <a:lstStyle>
            <a:lvl1pPr algn="r">
              <a:defRPr sz="1280">
                <a:solidFill>
                  <a:schemeClr val="tx1">
                    <a:tint val="75000"/>
                  </a:schemeClr>
                </a:solidFill>
              </a:defRPr>
            </a:lvl1pPr>
          </a:lstStyle>
          <a:p>
            <a:pPr>
              <a:defRPr/>
            </a:pPr>
            <a:fld id="{37D9CD48-1552-4FFE-BD58-8A89025F374F}" type="datetime1">
              <a:rPr lang="fr-FR" smtClean="0"/>
              <a:t>05/09/2024</a:t>
            </a:fld>
            <a:endParaRPr lang="en-US" dirty="0"/>
          </a:p>
        </p:txBody>
      </p:sp>
      <p:sp>
        <p:nvSpPr>
          <p:cNvPr id="5" name="Footer Placeholder 4"/>
          <p:cNvSpPr>
            <a:spLocks noGrp="1"/>
          </p:cNvSpPr>
          <p:nvPr>
            <p:ph type="ftr" sz="quarter" idx="3"/>
          </p:nvPr>
        </p:nvSpPr>
        <p:spPr>
          <a:xfrm>
            <a:off x="963349" y="8592160"/>
            <a:ext cx="8956877" cy="519289"/>
          </a:xfrm>
          <a:prstGeom prst="rect">
            <a:avLst/>
          </a:prstGeom>
        </p:spPr>
        <p:txBody>
          <a:bodyPr vert="horz" lIns="91440" tIns="45720" rIns="91440" bIns="45720" rtlCol="0" anchor="ctr"/>
          <a:lstStyle>
            <a:lvl1pPr algn="l">
              <a:defRPr sz="1280">
                <a:solidFill>
                  <a:schemeClr val="tx1">
                    <a:tint val="75000"/>
                  </a:schemeClr>
                </a:solidFill>
              </a:defRPr>
            </a:lvl1pPr>
          </a:lstStyle>
          <a:p>
            <a:pPr>
              <a:defRPr/>
            </a:pPr>
            <a:r>
              <a:rPr lang="fr-CA" sz="1400"/>
              <a:t>Réseaux - 420-W33-SF</a:t>
            </a:r>
            <a:endParaRPr lang="en-US" dirty="0"/>
          </a:p>
        </p:txBody>
      </p:sp>
      <p:sp>
        <p:nvSpPr>
          <p:cNvPr id="6" name="Slide Number Placeholder 5"/>
          <p:cNvSpPr>
            <a:spLocks noGrp="1"/>
          </p:cNvSpPr>
          <p:nvPr>
            <p:ph type="sldNum" sz="quarter" idx="4"/>
          </p:nvPr>
        </p:nvSpPr>
        <p:spPr>
          <a:xfrm>
            <a:off x="12218206" y="8592160"/>
            <a:ext cx="971890" cy="519289"/>
          </a:xfrm>
          <a:prstGeom prst="rect">
            <a:avLst/>
          </a:prstGeom>
        </p:spPr>
        <p:txBody>
          <a:bodyPr vert="horz" lIns="91440" tIns="45720" rIns="91440" bIns="45720" rtlCol="0" anchor="ctr"/>
          <a:lstStyle>
            <a:lvl1pPr algn="r">
              <a:defRPr sz="1280">
                <a:solidFill>
                  <a:schemeClr val="accent1"/>
                </a:solidFill>
              </a:defRPr>
            </a:lvl1p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4035114675"/>
      </p:ext>
    </p:extLst>
  </p:cSld>
  <p:clrMap bg1="lt1" tx1="dk1" bg2="lt2" tx2="dk2" accent1="accent1" accent2="accent2" accent3="accent3" accent4="accent4" accent5="accent5" accent6="accent6" hlink="hlink" folHlink="folHlink"/>
  <p:sldLayoutIdLst>
    <p:sldLayoutId id="2147483947" r:id="rId1"/>
    <p:sldLayoutId id="2147483948" r:id="rId2"/>
    <p:sldLayoutId id="2147483949" r:id="rId3"/>
    <p:sldLayoutId id="2147483950" r:id="rId4"/>
    <p:sldLayoutId id="2147483951" r:id="rId5"/>
    <p:sldLayoutId id="2147483952" r:id="rId6"/>
    <p:sldLayoutId id="2147483953" r:id="rId7"/>
    <p:sldLayoutId id="2147483954" r:id="rId8"/>
    <p:sldLayoutId id="2147483955" r:id="rId9"/>
    <p:sldLayoutId id="2147483956" r:id="rId10"/>
    <p:sldLayoutId id="2147483957" r:id="rId11"/>
    <p:sldLayoutId id="2147483958" r:id="rId12"/>
    <p:sldLayoutId id="2147483959" r:id="rId13"/>
    <p:sldLayoutId id="2147483960" r:id="rId14"/>
    <p:sldLayoutId id="2147483961" r:id="rId15"/>
    <p:sldLayoutId id="2147483962" r:id="rId16"/>
    <p:sldLayoutId id="2147483963" r:id="rId17"/>
    <p:sldLayoutId id="2147483964" r:id="rId18"/>
    <p:sldLayoutId id="2147483876" r:id="rId19"/>
    <p:sldLayoutId id="2147483929" r:id="rId20"/>
    <p:sldLayoutId id="2147483930" r:id="rId21"/>
  </p:sldLayoutIdLst>
  <p:hf hdr="0"/>
  <p:txStyles>
    <p:titleStyle>
      <a:lvl1pPr algn="l" defTabSz="650230" rtl="0" eaLnBrk="1" latinLnBrk="0" hangingPunct="1">
        <a:spcBef>
          <a:spcPct val="0"/>
        </a:spcBef>
        <a:buNone/>
        <a:defRPr sz="512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487672" indent="-487672" algn="l" defTabSz="650230" rtl="0" eaLnBrk="1" latinLnBrk="0" hangingPunct="1">
        <a:spcBef>
          <a:spcPts val="1422"/>
        </a:spcBef>
        <a:spcAft>
          <a:spcPts val="0"/>
        </a:spcAft>
        <a:buClr>
          <a:schemeClr val="accent1"/>
        </a:buClr>
        <a:buSzPct val="80000"/>
        <a:buFont typeface="Wingdings 3" charset="2"/>
        <a:buChar char=""/>
        <a:defRPr sz="2560" kern="1200">
          <a:solidFill>
            <a:schemeClr val="tx1">
              <a:lumMod val="75000"/>
              <a:lumOff val="25000"/>
            </a:schemeClr>
          </a:solidFill>
          <a:latin typeface="+mn-lt"/>
          <a:ea typeface="+mn-ea"/>
          <a:cs typeface="+mn-cs"/>
        </a:defRPr>
      </a:lvl1pPr>
      <a:lvl2pPr marL="1056623" indent="-406394" algn="l" defTabSz="650230" rtl="0" eaLnBrk="1" latinLnBrk="0" hangingPunct="1">
        <a:spcBef>
          <a:spcPts val="1422"/>
        </a:spcBef>
        <a:spcAft>
          <a:spcPts val="0"/>
        </a:spcAft>
        <a:buClr>
          <a:schemeClr val="accent1"/>
        </a:buClr>
        <a:buSzPct val="80000"/>
        <a:buFont typeface="Wingdings 3" charset="2"/>
        <a:buChar char=""/>
        <a:defRPr sz="2276" kern="1200">
          <a:solidFill>
            <a:schemeClr val="tx1">
              <a:lumMod val="75000"/>
              <a:lumOff val="25000"/>
            </a:schemeClr>
          </a:solidFill>
          <a:latin typeface="+mn-lt"/>
          <a:ea typeface="+mn-ea"/>
          <a:cs typeface="+mn-cs"/>
        </a:defRPr>
      </a:lvl2pPr>
      <a:lvl3pPr marL="1625575" indent="-325115" algn="l" defTabSz="650230" rtl="0" eaLnBrk="1" latinLnBrk="0" hangingPunct="1">
        <a:spcBef>
          <a:spcPts val="1422"/>
        </a:spcBef>
        <a:spcAft>
          <a:spcPts val="0"/>
        </a:spcAft>
        <a:buClr>
          <a:schemeClr val="accent1"/>
        </a:buClr>
        <a:buSzPct val="80000"/>
        <a:buFont typeface="Wingdings 3" charset="2"/>
        <a:buChar char=""/>
        <a:defRPr sz="1991" kern="1200">
          <a:solidFill>
            <a:schemeClr val="tx1">
              <a:lumMod val="75000"/>
              <a:lumOff val="25000"/>
            </a:schemeClr>
          </a:solidFill>
          <a:latin typeface="+mn-lt"/>
          <a:ea typeface="+mn-ea"/>
          <a:cs typeface="+mn-cs"/>
        </a:defRPr>
      </a:lvl3pPr>
      <a:lvl4pPr marL="227580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4pPr>
      <a:lvl5pPr marL="292603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5pPr>
      <a:lvl6pPr marL="357626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6pPr>
      <a:lvl7pPr marL="422649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7pPr>
      <a:lvl8pPr marL="487672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8pPr>
      <a:lvl9pPr marL="552695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9pPr>
    </p:bodyStyle>
    <p:otherStyle>
      <a:defPPr>
        <a:defRPr lang="en-US"/>
      </a:defPPr>
      <a:lvl1pPr marL="0" algn="l" defTabSz="650230" rtl="0" eaLnBrk="1" latinLnBrk="0" hangingPunct="1">
        <a:defRPr sz="2560" kern="1200">
          <a:solidFill>
            <a:schemeClr val="tx1"/>
          </a:solidFill>
          <a:latin typeface="+mn-lt"/>
          <a:ea typeface="+mn-ea"/>
          <a:cs typeface="+mn-cs"/>
        </a:defRPr>
      </a:lvl1pPr>
      <a:lvl2pPr marL="650230" algn="l" defTabSz="650230" rtl="0" eaLnBrk="1" latinLnBrk="0" hangingPunct="1">
        <a:defRPr sz="2560" kern="1200">
          <a:solidFill>
            <a:schemeClr val="tx1"/>
          </a:solidFill>
          <a:latin typeface="+mn-lt"/>
          <a:ea typeface="+mn-ea"/>
          <a:cs typeface="+mn-cs"/>
        </a:defRPr>
      </a:lvl2pPr>
      <a:lvl3pPr marL="1300460" algn="l" defTabSz="650230" rtl="0" eaLnBrk="1" latinLnBrk="0" hangingPunct="1">
        <a:defRPr sz="2560" kern="1200">
          <a:solidFill>
            <a:schemeClr val="tx1"/>
          </a:solidFill>
          <a:latin typeface="+mn-lt"/>
          <a:ea typeface="+mn-ea"/>
          <a:cs typeface="+mn-cs"/>
        </a:defRPr>
      </a:lvl3pPr>
      <a:lvl4pPr marL="1950690" algn="l" defTabSz="650230" rtl="0" eaLnBrk="1" latinLnBrk="0" hangingPunct="1">
        <a:defRPr sz="2560" kern="1200">
          <a:solidFill>
            <a:schemeClr val="tx1"/>
          </a:solidFill>
          <a:latin typeface="+mn-lt"/>
          <a:ea typeface="+mn-ea"/>
          <a:cs typeface="+mn-cs"/>
        </a:defRPr>
      </a:lvl4pPr>
      <a:lvl5pPr marL="2600919" algn="l" defTabSz="650230" rtl="0" eaLnBrk="1" latinLnBrk="0" hangingPunct="1">
        <a:defRPr sz="2560" kern="1200">
          <a:solidFill>
            <a:schemeClr val="tx1"/>
          </a:solidFill>
          <a:latin typeface="+mn-lt"/>
          <a:ea typeface="+mn-ea"/>
          <a:cs typeface="+mn-cs"/>
        </a:defRPr>
      </a:lvl5pPr>
      <a:lvl6pPr marL="3251149" algn="l" defTabSz="650230" rtl="0" eaLnBrk="1" latinLnBrk="0" hangingPunct="1">
        <a:defRPr sz="2560" kern="1200">
          <a:solidFill>
            <a:schemeClr val="tx1"/>
          </a:solidFill>
          <a:latin typeface="+mn-lt"/>
          <a:ea typeface="+mn-ea"/>
          <a:cs typeface="+mn-cs"/>
        </a:defRPr>
      </a:lvl6pPr>
      <a:lvl7pPr marL="3901379" algn="l" defTabSz="650230" rtl="0" eaLnBrk="1" latinLnBrk="0" hangingPunct="1">
        <a:defRPr sz="2560" kern="1200">
          <a:solidFill>
            <a:schemeClr val="tx1"/>
          </a:solidFill>
          <a:latin typeface="+mn-lt"/>
          <a:ea typeface="+mn-ea"/>
          <a:cs typeface="+mn-cs"/>
        </a:defRPr>
      </a:lvl7pPr>
      <a:lvl8pPr marL="4551609" algn="l" defTabSz="650230" rtl="0" eaLnBrk="1" latinLnBrk="0" hangingPunct="1">
        <a:defRPr sz="2560" kern="1200">
          <a:solidFill>
            <a:schemeClr val="tx1"/>
          </a:solidFill>
          <a:latin typeface="+mn-lt"/>
          <a:ea typeface="+mn-ea"/>
          <a:cs typeface="+mn-cs"/>
        </a:defRPr>
      </a:lvl8pPr>
      <a:lvl9pPr marL="5201839" algn="l" defTabSz="650230" rtl="0" eaLnBrk="1" latinLnBrk="0" hangingPunct="1">
        <a:defRPr sz="2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image" Target="../media/image2.jpg"/><Relationship Id="rId4"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custDataLst>
              <p:tags r:id="rId1"/>
            </p:custDataLst>
          </p:nvPr>
        </p:nvSpPr>
        <p:spPr/>
        <p:txBody>
          <a:bodyPr rtlCol="0"/>
          <a:lstStyle/>
          <a:p>
            <a:pPr defTabSz="650230" eaLnBrk="1" fontAlgn="auto" hangingPunct="1">
              <a:spcAft>
                <a:spcPts val="0"/>
              </a:spcAft>
              <a:defRPr/>
            </a:pPr>
            <a:r>
              <a:rPr lang="fr-CA" sz="8000" dirty="0"/>
              <a:t>Réseaux</a:t>
            </a:r>
            <a:br>
              <a:rPr lang="fr-CA" sz="8000" dirty="0"/>
            </a:br>
            <a:r>
              <a:rPr lang="fr-CA" sz="8000" dirty="0"/>
              <a:t>420-W33-SF</a:t>
            </a:r>
          </a:p>
        </p:txBody>
      </p:sp>
      <p:sp>
        <p:nvSpPr>
          <p:cNvPr id="9217" name="Rectangle 1"/>
          <p:cNvSpPr>
            <a:spLocks noGrp="1" noChangeArrowheads="1"/>
          </p:cNvSpPr>
          <p:nvPr>
            <p:ph type="subTitle" idx="1"/>
            <p:custDataLst>
              <p:tags r:id="rId2"/>
            </p:custDataLst>
          </p:nvPr>
        </p:nvSpPr>
        <p:spPr/>
        <p:txBody>
          <a:bodyPr rtlCol="0">
            <a:normAutofit/>
          </a:bodyPr>
          <a:lstStyle/>
          <a:p>
            <a:pPr defTabSz="650230" eaLnBrk="1" fontAlgn="auto" hangingPunct="1">
              <a:spcBef>
                <a:spcPts val="1422"/>
              </a:spcBef>
              <a:spcAft>
                <a:spcPts val="0"/>
              </a:spcAft>
              <a:defRPr/>
            </a:pPr>
            <a:r>
              <a:rPr lang="fr-CA" sz="3600" dirty="0"/>
              <a:t>Cours 07 — </a:t>
            </a:r>
            <a:r>
              <a:rPr lang="fr-CA" altLang="fr-FR" sz="3600" dirty="0"/>
              <a:t>Les sous-réseaux</a:t>
            </a:r>
            <a:endParaRPr lang="fr-CA" sz="3600" dirty="0"/>
          </a:p>
        </p:txBody>
      </p:sp>
      <p:sp>
        <p:nvSpPr>
          <p:cNvPr id="2" name="Espace réservé de la date 1">
            <a:extLst>
              <a:ext uri="{FF2B5EF4-FFF2-40B4-BE49-F238E27FC236}">
                <a16:creationId xmlns:a16="http://schemas.microsoft.com/office/drawing/2014/main" id="{09D66E3C-BB24-4B0D-A81F-024F1EF8381E}"/>
              </a:ext>
            </a:extLst>
          </p:cNvPr>
          <p:cNvSpPr>
            <a:spLocks noGrp="1"/>
          </p:cNvSpPr>
          <p:nvPr>
            <p:ph type="dt" sz="half" idx="14"/>
          </p:nvPr>
        </p:nvSpPr>
        <p:spPr/>
        <p:txBody>
          <a:bodyPr/>
          <a:lstStyle/>
          <a:p>
            <a:pPr>
              <a:defRPr/>
            </a:pPr>
            <a:fld id="{C3D6FA84-8596-4C31-9784-ED3343A91F4F}" type="datetime1">
              <a:rPr lang="fr-FR" smtClean="0"/>
              <a:t>05/09/2024</a:t>
            </a:fld>
            <a:endParaRPr lang="en-US" dirty="0"/>
          </a:p>
        </p:txBody>
      </p:sp>
      <p:sp>
        <p:nvSpPr>
          <p:cNvPr id="3" name="Espace réservé du pied de page 2">
            <a:extLst>
              <a:ext uri="{FF2B5EF4-FFF2-40B4-BE49-F238E27FC236}">
                <a16:creationId xmlns:a16="http://schemas.microsoft.com/office/drawing/2014/main" id="{C8892284-6FC1-46D5-B1D6-D4BA9E22A89A}"/>
              </a:ext>
            </a:extLst>
          </p:cNvPr>
          <p:cNvSpPr>
            <a:spLocks noGrp="1"/>
          </p:cNvSpPr>
          <p:nvPr>
            <p:ph type="ftr" sz="quarter" idx="15"/>
          </p:nvPr>
        </p:nvSpPr>
        <p:spPr/>
        <p:txBody>
          <a:bodyPr/>
          <a:lstStyle/>
          <a:p>
            <a:pPr>
              <a:defRPr/>
            </a:pPr>
            <a:r>
              <a:rPr lang="fr-CA" sz="1400"/>
              <a:t>Réseaux </a:t>
            </a:r>
            <a:r>
              <a:rPr lang="fr-CA"/>
              <a:t>- </a:t>
            </a:r>
            <a:r>
              <a:rPr lang="fr-CA" sz="1400"/>
              <a:t>420-W33-SF</a:t>
            </a:r>
            <a:endParaRPr lang="en-US" dirty="0"/>
          </a:p>
        </p:txBody>
      </p:sp>
      <p:sp>
        <p:nvSpPr>
          <p:cNvPr id="6" name="Espace réservé du numéro de diapositive 5">
            <a:extLst>
              <a:ext uri="{FF2B5EF4-FFF2-40B4-BE49-F238E27FC236}">
                <a16:creationId xmlns:a16="http://schemas.microsoft.com/office/drawing/2014/main" id="{01359424-0068-49A5-9FB9-201F6E34D3B1}"/>
              </a:ext>
            </a:extLst>
          </p:cNvPr>
          <p:cNvSpPr>
            <a:spLocks noGrp="1"/>
          </p:cNvSpPr>
          <p:nvPr>
            <p:ph type="sldNum" sz="quarter" idx="16"/>
          </p:nvPr>
        </p:nvSpPr>
        <p:spPr/>
        <p:txBody>
          <a:bodyPr/>
          <a:lstStyle/>
          <a:p>
            <a:pPr>
              <a:defRPr/>
            </a:pPr>
            <a:fld id="{0979D088-EBC2-452A-B31A-F71DEE5A3F5F}" type="slidenum">
              <a:rPr lang="en-US" smtClean="0"/>
              <a:pPr>
                <a:defRPr/>
              </a:pPr>
              <a:t>1</a:t>
            </a:fld>
            <a:endParaRPr lang="en-US" dirty="0"/>
          </a:p>
        </p:txBody>
      </p:sp>
      <p:pic>
        <p:nvPicPr>
          <p:cNvPr id="7" name="Image 6" descr="Une image contenant texte, capture d’écran, Graphique, cercle&#10;&#10;Description générée automatiquement">
            <a:extLst>
              <a:ext uri="{FF2B5EF4-FFF2-40B4-BE49-F238E27FC236}">
                <a16:creationId xmlns:a16="http://schemas.microsoft.com/office/drawing/2014/main" id="{14836E08-118A-4F2C-9D2E-FB769383DE5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3349" y="3544652"/>
            <a:ext cx="5941803" cy="2664296"/>
          </a:xfrm>
          <a:prstGeom prst="rect">
            <a:avLst/>
          </a:prstGeom>
        </p:spPr>
      </p:pic>
    </p:spTree>
    <p:extLst>
      <p:ext uri="{BB962C8B-B14F-4D97-AF65-F5344CB8AC3E}">
        <p14:creationId xmlns:p14="http://schemas.microsoft.com/office/powerpoint/2010/main" val="1465094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8259C4E-FE23-414F-AD1D-6FA1CD877BA2}"/>
              </a:ext>
            </a:extLst>
          </p:cNvPr>
          <p:cNvSpPr>
            <a:spLocks noGrp="1"/>
          </p:cNvSpPr>
          <p:nvPr>
            <p:ph idx="1"/>
          </p:nvPr>
        </p:nvSpPr>
        <p:spPr>
          <a:xfrm>
            <a:off x="695064" y="3072838"/>
            <a:ext cx="13087635" cy="5908418"/>
          </a:xfrm>
        </p:spPr>
        <p:txBody>
          <a:bodyPr>
            <a:normAutofit/>
          </a:bodyPr>
          <a:lstStyle/>
          <a:p>
            <a:pPr lvl="1"/>
            <a:r>
              <a:rPr lang="fr-CA" sz="3200" dirty="0"/>
              <a:t>IP: 192.168.97.3 </a:t>
            </a:r>
          </a:p>
          <a:p>
            <a:pPr lvl="2"/>
            <a:r>
              <a:rPr lang="fr-CA" sz="3200" dirty="0">
                <a:latin typeface="Courier New" panose="02070309020205020404" pitchFamily="49" charset="0"/>
                <a:cs typeface="Courier New" panose="02070309020205020404" pitchFamily="49" charset="0"/>
                <a:sym typeface="Wingdings" panose="05000000000000000000" pitchFamily="2" charset="2"/>
              </a:rPr>
              <a:t>1100 0000 . 1010 1000 . 0110 0001 . 0000 0011</a:t>
            </a:r>
            <a:endParaRPr lang="fr-CA" sz="3200" dirty="0">
              <a:latin typeface="Courier New" panose="02070309020205020404" pitchFamily="49" charset="0"/>
              <a:cs typeface="Courier New" panose="02070309020205020404" pitchFamily="49" charset="0"/>
            </a:endParaRPr>
          </a:p>
          <a:p>
            <a:pPr lvl="1"/>
            <a:r>
              <a:rPr lang="fr-CA" sz="3200" dirty="0"/>
              <a:t>Masque 255.255.192.0 (/18)</a:t>
            </a:r>
          </a:p>
          <a:p>
            <a:pPr lvl="2"/>
            <a:r>
              <a:rPr lang="fr-CA" sz="3200" dirty="0">
                <a:latin typeface="Courier New" panose="02070309020205020404" pitchFamily="49" charset="0"/>
                <a:cs typeface="Courier New" panose="02070309020205020404" pitchFamily="49" charset="0"/>
              </a:rPr>
              <a:t>1111 1111 . 1111 1111 . 1100 0000 . 0000 0000</a:t>
            </a:r>
          </a:p>
          <a:p>
            <a:pPr lvl="1"/>
            <a:r>
              <a:rPr lang="fr-CA" sz="3200" dirty="0"/>
              <a:t>Réseau: ???</a:t>
            </a:r>
          </a:p>
          <a:p>
            <a:pPr marL="950509" lvl="2" indent="0">
              <a:buNone/>
            </a:pPr>
            <a:endParaRPr lang="fr-CA" sz="3200" dirty="0"/>
          </a:p>
          <a:p>
            <a:pPr lvl="1"/>
            <a:endParaRPr lang="fr-CA" sz="3200" dirty="0"/>
          </a:p>
        </p:txBody>
      </p:sp>
      <p:sp>
        <p:nvSpPr>
          <p:cNvPr id="7" name="Espace réservé du texte 6">
            <a:extLst>
              <a:ext uri="{FF2B5EF4-FFF2-40B4-BE49-F238E27FC236}">
                <a16:creationId xmlns:a16="http://schemas.microsoft.com/office/drawing/2014/main" id="{3388C512-A60E-BEBB-6B98-490903A8EA70}"/>
              </a:ext>
            </a:extLst>
          </p:cNvPr>
          <p:cNvSpPr>
            <a:spLocks noGrp="1"/>
          </p:cNvSpPr>
          <p:nvPr>
            <p:ph type="body" sz="quarter" idx="13"/>
          </p:nvPr>
        </p:nvSpPr>
        <p:spPr/>
        <p:txBody>
          <a:bodyPr/>
          <a:lstStyle/>
          <a:p>
            <a:r>
              <a:rPr lang="fr-CA" altLang="fr-FR" dirty="0"/>
              <a:t>Masque</a:t>
            </a:r>
            <a:endParaRPr lang="fr-CA" dirty="0"/>
          </a:p>
        </p:txBody>
      </p:sp>
      <p:sp>
        <p:nvSpPr>
          <p:cNvPr id="2" name="Titre 1">
            <a:extLst>
              <a:ext uri="{FF2B5EF4-FFF2-40B4-BE49-F238E27FC236}">
                <a16:creationId xmlns:a16="http://schemas.microsoft.com/office/drawing/2014/main" id="{6CAC1CFD-302A-4541-B449-36BCF903DA38}"/>
              </a:ext>
            </a:extLst>
          </p:cNvPr>
          <p:cNvSpPr>
            <a:spLocks noGrp="1"/>
          </p:cNvSpPr>
          <p:nvPr>
            <p:ph type="title"/>
          </p:nvPr>
        </p:nvSpPr>
        <p:spPr/>
        <p:txBody>
          <a:bodyPr/>
          <a:lstStyle/>
          <a:p>
            <a:r>
              <a:rPr lang="fr-CA" altLang="fr-FR" sz="5400" dirty="0"/>
              <a:t>Les sous-réseaux</a:t>
            </a:r>
            <a:endParaRPr lang="fr-CA" dirty="0"/>
          </a:p>
        </p:txBody>
      </p:sp>
      <p:sp>
        <p:nvSpPr>
          <p:cNvPr id="4" name="Espace réservé du numéro de diapositive 3">
            <a:extLst>
              <a:ext uri="{FF2B5EF4-FFF2-40B4-BE49-F238E27FC236}">
                <a16:creationId xmlns:a16="http://schemas.microsoft.com/office/drawing/2014/main" id="{3E105C80-077F-429D-A325-0DF4EBB3B706}"/>
              </a:ext>
            </a:extLst>
          </p:cNvPr>
          <p:cNvSpPr>
            <a:spLocks noGrp="1"/>
          </p:cNvSpPr>
          <p:nvPr>
            <p:ph type="sldNum" sz="quarter" idx="16"/>
          </p:nvPr>
        </p:nvSpPr>
        <p:spPr/>
        <p:txBody>
          <a:bodyPr/>
          <a:lstStyle/>
          <a:p>
            <a:pPr algn="r">
              <a:lnSpc>
                <a:spcPct val="100000"/>
              </a:lnSpc>
            </a:pPr>
            <a:fld id="{06825D5E-E5FD-4586-BFAF-00810611C0A2}" type="slidenum">
              <a:rPr lang="en-US" sz="1707" spc="-1">
                <a:solidFill>
                  <a:srgbClr val="035C75"/>
                </a:solidFill>
                <a:uFill>
                  <a:solidFill>
                    <a:srgbClr val="FFFFFF"/>
                  </a:solidFill>
                </a:uFill>
                <a:latin typeface="Constantia"/>
              </a:rPr>
              <a:t>10</a:t>
            </a:fld>
            <a:endParaRPr lang="en-US" sz="1707" spc="-1">
              <a:solidFill>
                <a:srgbClr val="000000"/>
              </a:solidFill>
              <a:uFill>
                <a:solidFill>
                  <a:srgbClr val="FFFFFF"/>
                </a:solidFill>
              </a:uFill>
              <a:latin typeface="Times New Roman"/>
            </a:endParaRPr>
          </a:p>
        </p:txBody>
      </p:sp>
      <p:sp>
        <p:nvSpPr>
          <p:cNvPr id="5" name="ZoneTexte 4">
            <a:extLst>
              <a:ext uri="{FF2B5EF4-FFF2-40B4-BE49-F238E27FC236}">
                <a16:creationId xmlns:a16="http://schemas.microsoft.com/office/drawing/2014/main" id="{63F8BF7A-7A52-412A-B8D8-98AD2C009C45}"/>
              </a:ext>
            </a:extLst>
          </p:cNvPr>
          <p:cNvSpPr txBox="1"/>
          <p:nvPr/>
        </p:nvSpPr>
        <p:spPr>
          <a:xfrm>
            <a:off x="2045395" y="6511049"/>
            <a:ext cx="11343275" cy="584775"/>
          </a:xfrm>
          <a:prstGeom prst="rect">
            <a:avLst/>
          </a:prstGeom>
          <a:noFill/>
        </p:spPr>
        <p:txBody>
          <a:bodyPr wrap="square" rtlCol="0">
            <a:spAutoFit/>
          </a:bodyPr>
          <a:lstStyle/>
          <a:p>
            <a:r>
              <a:rPr lang="fr-CA" sz="3200" dirty="0">
                <a:latin typeface="Courier New" panose="02070309020205020404" pitchFamily="49" charset="0"/>
                <a:cs typeface="Courier New" panose="02070309020205020404" pitchFamily="49" charset="0"/>
                <a:sym typeface="Wingdings" panose="05000000000000000000" pitchFamily="2" charset="2"/>
              </a:rPr>
              <a:t>1100 0000 . 1010 1000 . 0100 0000 . 0000 0000</a:t>
            </a:r>
            <a:endParaRPr lang="fr-CA" sz="3200" dirty="0">
              <a:latin typeface="Courier New" panose="02070309020205020404" pitchFamily="49" charset="0"/>
              <a:cs typeface="Courier New" panose="02070309020205020404" pitchFamily="49" charset="0"/>
            </a:endParaRPr>
          </a:p>
        </p:txBody>
      </p:sp>
      <p:sp>
        <p:nvSpPr>
          <p:cNvPr id="6" name="ZoneTexte 5">
            <a:extLst>
              <a:ext uri="{FF2B5EF4-FFF2-40B4-BE49-F238E27FC236}">
                <a16:creationId xmlns:a16="http://schemas.microsoft.com/office/drawing/2014/main" id="{8F7A56E3-533B-4CEC-BE85-3DF57D71FF61}"/>
              </a:ext>
            </a:extLst>
          </p:cNvPr>
          <p:cNvSpPr txBox="1"/>
          <p:nvPr/>
        </p:nvSpPr>
        <p:spPr>
          <a:xfrm>
            <a:off x="5756814" y="7539535"/>
            <a:ext cx="3270140" cy="584775"/>
          </a:xfrm>
          <a:prstGeom prst="rect">
            <a:avLst/>
          </a:prstGeom>
          <a:noFill/>
        </p:spPr>
        <p:txBody>
          <a:bodyPr wrap="square" rtlCol="0">
            <a:spAutoFit/>
          </a:bodyPr>
          <a:lstStyle/>
          <a:p>
            <a:r>
              <a:rPr lang="fr-CA" sz="3200" dirty="0"/>
              <a:t>192.168.64.0</a:t>
            </a:r>
          </a:p>
        </p:txBody>
      </p:sp>
    </p:spTree>
    <p:extLst>
      <p:ext uri="{BB962C8B-B14F-4D97-AF65-F5344CB8AC3E}">
        <p14:creationId xmlns:p14="http://schemas.microsoft.com/office/powerpoint/2010/main" val="3434042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additive="base">
                                        <p:cTn id="14" dur="500" fill="hold"/>
                                        <p:tgtEl>
                                          <p:spTgt spid="6"/>
                                        </p:tgtEl>
                                        <p:attrNameLst>
                                          <p:attrName>ppt_x</p:attrName>
                                        </p:attrNameLst>
                                      </p:cBhvr>
                                      <p:tavLst>
                                        <p:tav tm="0">
                                          <p:val>
                                            <p:strVal val="#ppt_x"/>
                                          </p:val>
                                        </p:tav>
                                        <p:tav tm="100000">
                                          <p:val>
                                            <p:strVal val="#ppt_x"/>
                                          </p:val>
                                        </p:tav>
                                      </p:tavLst>
                                    </p:anim>
                                    <p:anim calcmode="lin" valueType="num">
                                      <p:cBhvr additive="base">
                                        <p:cTn id="1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1EFE7B7-2390-43B2-83C0-36886C102703}"/>
              </a:ext>
            </a:extLst>
          </p:cNvPr>
          <p:cNvSpPr>
            <a:spLocks noGrp="1"/>
          </p:cNvSpPr>
          <p:nvPr>
            <p:ph idx="1"/>
          </p:nvPr>
        </p:nvSpPr>
        <p:spPr/>
        <p:txBody>
          <a:bodyPr>
            <a:normAutofit/>
          </a:bodyPr>
          <a:lstStyle/>
          <a:p>
            <a:r>
              <a:rPr lang="fr-CA" sz="3200" dirty="0"/>
              <a:t>Étant donné un masque de 24 bits (24 bits pour spécifier </a:t>
            </a:r>
            <a:r>
              <a:rPr lang="fr-CA" sz="3200" dirty="0" err="1"/>
              <a:t>l’id</a:t>
            </a:r>
            <a:r>
              <a:rPr lang="fr-CA" sz="3200" dirty="0"/>
              <a:t> réseau), il reste donc 32-24=8 bits pour spécifier l’hôte.</a:t>
            </a:r>
          </a:p>
          <a:p>
            <a:r>
              <a:rPr lang="fr-CA" sz="3200" dirty="0"/>
              <a:t>Il peut y avoir en théorie 2</a:t>
            </a:r>
            <a:r>
              <a:rPr lang="fr-CA" sz="3200" baseline="30000" dirty="0"/>
              <a:t>8 </a:t>
            </a:r>
            <a:r>
              <a:rPr lang="fr-CA" sz="3200" dirty="0"/>
              <a:t>= </a:t>
            </a:r>
            <a:r>
              <a:rPr lang="fr-CA" sz="3200" b="1" dirty="0"/>
              <a:t>256 IP/hôtes.</a:t>
            </a:r>
          </a:p>
          <a:p>
            <a:r>
              <a:rPr lang="fr-CA" sz="3200" dirty="0"/>
              <a:t>Mais en pratique, </a:t>
            </a:r>
            <a:r>
              <a:rPr lang="fr-CA" sz="3200" b="1" dirty="0"/>
              <a:t>deux IP </a:t>
            </a:r>
            <a:r>
              <a:rPr lang="fr-CA" sz="3200" dirty="0"/>
              <a:t>sont réservées:</a:t>
            </a:r>
          </a:p>
          <a:p>
            <a:pPr lvl="1"/>
            <a:r>
              <a:rPr lang="fr-CA" sz="3200" dirty="0"/>
              <a:t>192.168.1.0/24</a:t>
            </a:r>
          </a:p>
          <a:p>
            <a:pPr lvl="2"/>
            <a:r>
              <a:rPr lang="fr-CA" sz="3200" b="1" dirty="0"/>
              <a:t>ID réseau</a:t>
            </a:r>
            <a:r>
              <a:rPr lang="fr-CA" sz="3200" dirty="0"/>
              <a:t>: 192.168.1.</a:t>
            </a:r>
            <a:r>
              <a:rPr lang="fr-CA" sz="3200" dirty="0">
                <a:solidFill>
                  <a:srgbClr val="FF0000"/>
                </a:solidFill>
              </a:rPr>
              <a:t>0</a:t>
            </a:r>
            <a:r>
              <a:rPr lang="fr-CA" sz="3200" dirty="0"/>
              <a:t> (les bits de l’hôte sont tous 0)</a:t>
            </a:r>
          </a:p>
          <a:p>
            <a:pPr lvl="2"/>
            <a:r>
              <a:rPr lang="fr-CA" sz="3200" b="1" dirty="0"/>
              <a:t>Broadcast local</a:t>
            </a:r>
            <a:r>
              <a:rPr lang="fr-CA" sz="3200" dirty="0"/>
              <a:t>: 192.168.1.</a:t>
            </a:r>
            <a:r>
              <a:rPr lang="fr-CA" sz="3200" dirty="0">
                <a:solidFill>
                  <a:srgbClr val="FF0000"/>
                </a:solidFill>
              </a:rPr>
              <a:t>255</a:t>
            </a:r>
            <a:r>
              <a:rPr lang="fr-CA" sz="3200" dirty="0"/>
              <a:t> (les bits de l’hôte sont tous 1)</a:t>
            </a:r>
          </a:p>
          <a:p>
            <a:pPr lvl="1"/>
            <a:r>
              <a:rPr lang="fr-CA" sz="3200" dirty="0"/>
              <a:t>Donc dans un /24, il y a </a:t>
            </a:r>
            <a:r>
              <a:rPr lang="fr-CA" sz="3200" b="1" dirty="0"/>
              <a:t>254 </a:t>
            </a:r>
            <a:r>
              <a:rPr lang="fr-CA" sz="3200" b="1" dirty="0" err="1"/>
              <a:t>IPs</a:t>
            </a:r>
            <a:r>
              <a:rPr lang="fr-CA" sz="3200" b="1" dirty="0"/>
              <a:t> </a:t>
            </a:r>
            <a:r>
              <a:rPr lang="fr-CA" sz="3200" dirty="0"/>
              <a:t>attribuables à des </a:t>
            </a:r>
            <a:r>
              <a:rPr lang="fr-CA" sz="3200" b="1" dirty="0"/>
              <a:t>hôtes</a:t>
            </a:r>
            <a:r>
              <a:rPr lang="fr-CA" sz="3200" dirty="0"/>
              <a:t>.</a:t>
            </a:r>
          </a:p>
          <a:p>
            <a:pPr lvl="2"/>
            <a:endParaRPr lang="fr-CA" sz="3200" dirty="0"/>
          </a:p>
        </p:txBody>
      </p:sp>
      <p:sp>
        <p:nvSpPr>
          <p:cNvPr id="5" name="Espace réservé du texte 4">
            <a:extLst>
              <a:ext uri="{FF2B5EF4-FFF2-40B4-BE49-F238E27FC236}">
                <a16:creationId xmlns:a16="http://schemas.microsoft.com/office/drawing/2014/main" id="{2B26279A-8F49-0C3D-41CF-3294CF97ADBD}"/>
              </a:ext>
            </a:extLst>
          </p:cNvPr>
          <p:cNvSpPr>
            <a:spLocks noGrp="1"/>
          </p:cNvSpPr>
          <p:nvPr>
            <p:ph type="body" sz="quarter" idx="13"/>
          </p:nvPr>
        </p:nvSpPr>
        <p:spPr/>
        <p:txBody>
          <a:bodyPr/>
          <a:lstStyle/>
          <a:p>
            <a:r>
              <a:rPr lang="fr-CA" altLang="fr-FR" dirty="0"/>
              <a:t>Masque</a:t>
            </a:r>
            <a:endParaRPr lang="fr-CA" dirty="0"/>
          </a:p>
        </p:txBody>
      </p:sp>
      <p:sp>
        <p:nvSpPr>
          <p:cNvPr id="2" name="Titre 1">
            <a:extLst>
              <a:ext uri="{FF2B5EF4-FFF2-40B4-BE49-F238E27FC236}">
                <a16:creationId xmlns:a16="http://schemas.microsoft.com/office/drawing/2014/main" id="{5096476C-A8F2-41E0-B201-65551728C82D}"/>
              </a:ext>
            </a:extLst>
          </p:cNvPr>
          <p:cNvSpPr>
            <a:spLocks noGrp="1"/>
          </p:cNvSpPr>
          <p:nvPr>
            <p:ph type="title"/>
          </p:nvPr>
        </p:nvSpPr>
        <p:spPr/>
        <p:txBody>
          <a:bodyPr/>
          <a:lstStyle/>
          <a:p>
            <a:r>
              <a:rPr lang="fr-CA" altLang="fr-FR" sz="5400" dirty="0"/>
              <a:t>Les sous-réseaux</a:t>
            </a:r>
            <a:endParaRPr lang="fr-CA" dirty="0"/>
          </a:p>
        </p:txBody>
      </p:sp>
      <p:sp>
        <p:nvSpPr>
          <p:cNvPr id="4" name="Espace réservé du numéro de diapositive 3">
            <a:extLst>
              <a:ext uri="{FF2B5EF4-FFF2-40B4-BE49-F238E27FC236}">
                <a16:creationId xmlns:a16="http://schemas.microsoft.com/office/drawing/2014/main" id="{3AA3082F-CC09-4ACE-9A9B-C8D92BDD5E2F}"/>
              </a:ext>
            </a:extLst>
          </p:cNvPr>
          <p:cNvSpPr>
            <a:spLocks noGrp="1"/>
          </p:cNvSpPr>
          <p:nvPr>
            <p:ph type="sldNum" sz="quarter" idx="16"/>
          </p:nvPr>
        </p:nvSpPr>
        <p:spPr/>
        <p:txBody>
          <a:bodyPr/>
          <a:lstStyle/>
          <a:p>
            <a:pPr algn="r">
              <a:lnSpc>
                <a:spcPct val="100000"/>
              </a:lnSpc>
            </a:pPr>
            <a:fld id="{06825D5E-E5FD-4586-BFAF-00810611C0A2}" type="slidenum">
              <a:rPr lang="en-US" sz="1707" spc="-1">
                <a:solidFill>
                  <a:srgbClr val="035C75"/>
                </a:solidFill>
                <a:uFill>
                  <a:solidFill>
                    <a:srgbClr val="FFFFFF"/>
                  </a:solidFill>
                </a:uFill>
                <a:latin typeface="Constantia"/>
              </a:rPr>
              <a:t>11</a:t>
            </a:fld>
            <a:endParaRPr lang="en-US" sz="1707"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844360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E6445AA-DF9C-4802-9C25-195BC0062A7A}"/>
              </a:ext>
            </a:extLst>
          </p:cNvPr>
          <p:cNvSpPr>
            <a:spLocks noGrp="1"/>
          </p:cNvSpPr>
          <p:nvPr>
            <p:ph idx="1"/>
          </p:nvPr>
        </p:nvSpPr>
        <p:spPr/>
        <p:txBody>
          <a:bodyPr>
            <a:normAutofit/>
          </a:bodyPr>
          <a:lstStyle/>
          <a:p>
            <a:pPr marL="0" indent="0">
              <a:buNone/>
            </a:pPr>
            <a:r>
              <a:rPr lang="fr-CA" sz="3600" dirty="0"/>
              <a:t>Dans le réseau </a:t>
            </a:r>
            <a:r>
              <a:rPr lang="fr-CA" sz="3600" b="1" dirty="0"/>
              <a:t>10.5.144.0 /21</a:t>
            </a:r>
            <a:r>
              <a:rPr lang="fr-CA" sz="3600" dirty="0"/>
              <a:t> </a:t>
            </a:r>
          </a:p>
          <a:p>
            <a:r>
              <a:rPr lang="fr-CA" sz="3600" dirty="0"/>
              <a:t>Combien y a-t-il </a:t>
            </a:r>
            <a:r>
              <a:rPr lang="fr-CA" sz="3600" b="1" dirty="0"/>
              <a:t>d’</a:t>
            </a:r>
            <a:r>
              <a:rPr lang="fr-CA" sz="3600" b="1" dirty="0" err="1"/>
              <a:t>IPs</a:t>
            </a:r>
            <a:r>
              <a:rPr lang="fr-CA" sz="3600" b="1" dirty="0"/>
              <a:t> attribuables</a:t>
            </a:r>
            <a:r>
              <a:rPr lang="fr-CA" sz="3600" dirty="0"/>
              <a:t>?</a:t>
            </a:r>
          </a:p>
          <a:p>
            <a:r>
              <a:rPr lang="fr-CA" sz="3600" dirty="0"/>
              <a:t>Quelle est l’adresse de </a:t>
            </a:r>
            <a:r>
              <a:rPr lang="fr-CA" sz="3600" b="1" dirty="0"/>
              <a:t>broadcast local</a:t>
            </a:r>
          </a:p>
        </p:txBody>
      </p:sp>
      <p:sp>
        <p:nvSpPr>
          <p:cNvPr id="5" name="Espace réservé du texte 4">
            <a:extLst>
              <a:ext uri="{FF2B5EF4-FFF2-40B4-BE49-F238E27FC236}">
                <a16:creationId xmlns:a16="http://schemas.microsoft.com/office/drawing/2014/main" id="{B9D2DCFC-0652-9930-D632-604EC326A63F}"/>
              </a:ext>
            </a:extLst>
          </p:cNvPr>
          <p:cNvSpPr>
            <a:spLocks noGrp="1"/>
          </p:cNvSpPr>
          <p:nvPr>
            <p:ph type="body" sz="quarter" idx="13"/>
          </p:nvPr>
        </p:nvSpPr>
        <p:spPr/>
        <p:txBody>
          <a:bodyPr/>
          <a:lstStyle/>
          <a:p>
            <a:r>
              <a:rPr lang="fr-CA" altLang="fr-FR" dirty="0"/>
              <a:t>Masque</a:t>
            </a:r>
            <a:endParaRPr lang="fr-CA" dirty="0"/>
          </a:p>
        </p:txBody>
      </p:sp>
      <p:sp>
        <p:nvSpPr>
          <p:cNvPr id="2" name="Titre 1">
            <a:extLst>
              <a:ext uri="{FF2B5EF4-FFF2-40B4-BE49-F238E27FC236}">
                <a16:creationId xmlns:a16="http://schemas.microsoft.com/office/drawing/2014/main" id="{EBCC63B6-FA77-4170-BBCD-114C775BB061}"/>
              </a:ext>
            </a:extLst>
          </p:cNvPr>
          <p:cNvSpPr>
            <a:spLocks noGrp="1"/>
          </p:cNvSpPr>
          <p:nvPr>
            <p:ph type="title"/>
          </p:nvPr>
        </p:nvSpPr>
        <p:spPr/>
        <p:txBody>
          <a:bodyPr/>
          <a:lstStyle/>
          <a:p>
            <a:r>
              <a:rPr lang="fr-CA" altLang="fr-FR" sz="5400" dirty="0"/>
              <a:t>Les sous-réseaux</a:t>
            </a:r>
            <a:endParaRPr lang="fr-CA" dirty="0"/>
          </a:p>
        </p:txBody>
      </p:sp>
      <p:sp>
        <p:nvSpPr>
          <p:cNvPr id="4" name="Espace réservé du numéro de diapositive 3">
            <a:extLst>
              <a:ext uri="{FF2B5EF4-FFF2-40B4-BE49-F238E27FC236}">
                <a16:creationId xmlns:a16="http://schemas.microsoft.com/office/drawing/2014/main" id="{BCDE7FE3-7B6A-4C2C-BF98-6CDEA3C9CA2D}"/>
              </a:ext>
            </a:extLst>
          </p:cNvPr>
          <p:cNvSpPr>
            <a:spLocks noGrp="1"/>
          </p:cNvSpPr>
          <p:nvPr>
            <p:ph type="sldNum" sz="quarter" idx="16"/>
          </p:nvPr>
        </p:nvSpPr>
        <p:spPr/>
        <p:txBody>
          <a:bodyPr/>
          <a:lstStyle/>
          <a:p>
            <a:pPr algn="r">
              <a:lnSpc>
                <a:spcPct val="100000"/>
              </a:lnSpc>
            </a:pPr>
            <a:fld id="{06825D5E-E5FD-4586-BFAF-00810611C0A2}" type="slidenum">
              <a:rPr lang="en-US" sz="1707" spc="-1">
                <a:solidFill>
                  <a:srgbClr val="035C75"/>
                </a:solidFill>
                <a:uFill>
                  <a:solidFill>
                    <a:srgbClr val="FFFFFF"/>
                  </a:solidFill>
                </a:uFill>
                <a:latin typeface="Constantia"/>
              </a:rPr>
              <a:t>12</a:t>
            </a:fld>
            <a:endParaRPr lang="en-US" sz="1707"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0015555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E6445AA-DF9C-4802-9C25-195BC0062A7A}"/>
              </a:ext>
            </a:extLst>
          </p:cNvPr>
          <p:cNvSpPr>
            <a:spLocks noGrp="1"/>
          </p:cNvSpPr>
          <p:nvPr>
            <p:ph idx="1"/>
          </p:nvPr>
        </p:nvSpPr>
        <p:spPr/>
        <p:txBody>
          <a:bodyPr>
            <a:normAutofit/>
          </a:bodyPr>
          <a:lstStyle/>
          <a:p>
            <a:r>
              <a:rPr lang="fr-CA" sz="3200" dirty="0"/>
              <a:t>Dans le réseau 10.5.144.0/21 </a:t>
            </a:r>
          </a:p>
          <a:p>
            <a:pPr lvl="1"/>
            <a:r>
              <a:rPr lang="fr-CA" sz="3200" dirty="0">
                <a:solidFill>
                  <a:srgbClr val="00B050"/>
                </a:solidFill>
                <a:latin typeface="Courier New" panose="02070309020205020404" pitchFamily="49" charset="0"/>
                <a:cs typeface="Courier New" panose="02070309020205020404" pitchFamily="49" charset="0"/>
              </a:rPr>
              <a:t>0000 1010 . 0000 0101 . 1001 0</a:t>
            </a:r>
            <a:r>
              <a:rPr lang="fr-CA" sz="3200" dirty="0">
                <a:solidFill>
                  <a:srgbClr val="FF0000"/>
                </a:solidFill>
                <a:latin typeface="Courier New" panose="02070309020205020404" pitchFamily="49" charset="0"/>
                <a:cs typeface="Courier New" panose="02070309020205020404" pitchFamily="49" charset="0"/>
              </a:rPr>
              <a:t>000 . 0000 0000</a:t>
            </a:r>
          </a:p>
          <a:p>
            <a:r>
              <a:rPr lang="fr-CA" sz="3200" dirty="0"/>
              <a:t>Combien y a-t-il d’</a:t>
            </a:r>
            <a:r>
              <a:rPr lang="fr-CA" sz="3200" dirty="0" err="1"/>
              <a:t>IPs</a:t>
            </a:r>
            <a:r>
              <a:rPr lang="fr-CA" sz="3200" dirty="0"/>
              <a:t> attribuables?</a:t>
            </a:r>
          </a:p>
          <a:p>
            <a:pPr lvl="1"/>
            <a:r>
              <a:rPr lang="fr-CA" sz="3200" dirty="0"/>
              <a:t>2</a:t>
            </a:r>
            <a:r>
              <a:rPr lang="fr-CA" sz="3200" baseline="30000" dirty="0"/>
              <a:t>(32-21)</a:t>
            </a:r>
            <a:r>
              <a:rPr lang="fr-CA" sz="3200" dirty="0"/>
              <a:t> – 2 = 2</a:t>
            </a:r>
            <a:r>
              <a:rPr lang="fr-CA" sz="3200" baseline="30000" dirty="0"/>
              <a:t>11</a:t>
            </a:r>
            <a:r>
              <a:rPr lang="fr-CA" sz="3200" dirty="0"/>
              <a:t> </a:t>
            </a:r>
            <a:r>
              <a:rPr lang="fr-CA" sz="3200" b="1" dirty="0"/>
              <a:t>– 2 </a:t>
            </a:r>
            <a:r>
              <a:rPr lang="fr-CA" sz="3200" dirty="0"/>
              <a:t>= 2048 – 2 = </a:t>
            </a:r>
            <a:r>
              <a:rPr lang="fr-CA" sz="3200" b="1" dirty="0"/>
              <a:t>2046</a:t>
            </a:r>
          </a:p>
          <a:p>
            <a:r>
              <a:rPr lang="fr-CA" sz="3200" dirty="0"/>
              <a:t>Quelle est l’adresse de </a:t>
            </a:r>
            <a:r>
              <a:rPr lang="fr-CA" sz="3200" b="1" dirty="0"/>
              <a:t>broadcast local</a:t>
            </a:r>
          </a:p>
          <a:p>
            <a:pPr lvl="1"/>
            <a:r>
              <a:rPr lang="fr-CA" sz="3200" dirty="0">
                <a:solidFill>
                  <a:srgbClr val="00B050"/>
                </a:solidFill>
                <a:latin typeface="Courier New" panose="02070309020205020404" pitchFamily="49" charset="0"/>
                <a:cs typeface="Courier New" panose="02070309020205020404" pitchFamily="49" charset="0"/>
              </a:rPr>
              <a:t>0000 1010 . 0000 0101 . 1001 0</a:t>
            </a:r>
            <a:r>
              <a:rPr lang="fr-CA" sz="3200" dirty="0">
                <a:solidFill>
                  <a:srgbClr val="FF0000"/>
                </a:solidFill>
                <a:latin typeface="Courier New" panose="02070309020205020404" pitchFamily="49" charset="0"/>
                <a:cs typeface="Courier New" panose="02070309020205020404" pitchFamily="49" charset="0"/>
              </a:rPr>
              <a:t>111 . 1111 1111</a:t>
            </a:r>
            <a:endParaRPr lang="fr-CA" sz="3200" dirty="0">
              <a:latin typeface="Courier New" panose="02070309020205020404" pitchFamily="49" charset="0"/>
              <a:cs typeface="Courier New" panose="02070309020205020404" pitchFamily="49" charset="0"/>
            </a:endParaRPr>
          </a:p>
          <a:p>
            <a:pPr lvl="1"/>
            <a:r>
              <a:rPr lang="fr-CA" sz="3200" dirty="0"/>
              <a:t>10.5.151.</a:t>
            </a:r>
            <a:r>
              <a:rPr lang="fr-CA" sz="3200" b="1" dirty="0"/>
              <a:t>255</a:t>
            </a:r>
          </a:p>
        </p:txBody>
      </p:sp>
      <p:sp>
        <p:nvSpPr>
          <p:cNvPr id="5" name="Espace réservé du texte 4">
            <a:extLst>
              <a:ext uri="{FF2B5EF4-FFF2-40B4-BE49-F238E27FC236}">
                <a16:creationId xmlns:a16="http://schemas.microsoft.com/office/drawing/2014/main" id="{F0467DC2-E8F1-CBF8-4552-FA180D71B2BD}"/>
              </a:ext>
            </a:extLst>
          </p:cNvPr>
          <p:cNvSpPr>
            <a:spLocks noGrp="1"/>
          </p:cNvSpPr>
          <p:nvPr>
            <p:ph type="body" sz="quarter" idx="13"/>
          </p:nvPr>
        </p:nvSpPr>
        <p:spPr/>
        <p:txBody>
          <a:bodyPr/>
          <a:lstStyle/>
          <a:p>
            <a:r>
              <a:rPr lang="fr-CA" altLang="fr-FR" dirty="0"/>
              <a:t>Masque</a:t>
            </a:r>
            <a:endParaRPr lang="fr-CA" dirty="0"/>
          </a:p>
        </p:txBody>
      </p:sp>
      <p:sp>
        <p:nvSpPr>
          <p:cNvPr id="2" name="Titre 1">
            <a:extLst>
              <a:ext uri="{FF2B5EF4-FFF2-40B4-BE49-F238E27FC236}">
                <a16:creationId xmlns:a16="http://schemas.microsoft.com/office/drawing/2014/main" id="{EBCC63B6-FA77-4170-BBCD-114C775BB061}"/>
              </a:ext>
            </a:extLst>
          </p:cNvPr>
          <p:cNvSpPr>
            <a:spLocks noGrp="1"/>
          </p:cNvSpPr>
          <p:nvPr>
            <p:ph type="title"/>
          </p:nvPr>
        </p:nvSpPr>
        <p:spPr/>
        <p:txBody>
          <a:bodyPr/>
          <a:lstStyle/>
          <a:p>
            <a:r>
              <a:rPr lang="fr-CA" altLang="fr-FR" sz="5400" dirty="0"/>
              <a:t>Les sous-réseaux</a:t>
            </a:r>
            <a:endParaRPr lang="fr-CA" dirty="0"/>
          </a:p>
        </p:txBody>
      </p:sp>
      <p:sp>
        <p:nvSpPr>
          <p:cNvPr id="4" name="Espace réservé du numéro de diapositive 3">
            <a:extLst>
              <a:ext uri="{FF2B5EF4-FFF2-40B4-BE49-F238E27FC236}">
                <a16:creationId xmlns:a16="http://schemas.microsoft.com/office/drawing/2014/main" id="{BCDE7FE3-7B6A-4C2C-BF98-6CDEA3C9CA2D}"/>
              </a:ext>
            </a:extLst>
          </p:cNvPr>
          <p:cNvSpPr>
            <a:spLocks noGrp="1"/>
          </p:cNvSpPr>
          <p:nvPr>
            <p:ph type="sldNum" sz="quarter" idx="16"/>
          </p:nvPr>
        </p:nvSpPr>
        <p:spPr/>
        <p:txBody>
          <a:bodyPr/>
          <a:lstStyle/>
          <a:p>
            <a:pPr algn="r">
              <a:lnSpc>
                <a:spcPct val="100000"/>
              </a:lnSpc>
            </a:pPr>
            <a:fld id="{06825D5E-E5FD-4586-BFAF-00810611C0A2}" type="slidenum">
              <a:rPr lang="en-US" sz="1707" spc="-1">
                <a:solidFill>
                  <a:srgbClr val="035C75"/>
                </a:solidFill>
                <a:uFill>
                  <a:solidFill>
                    <a:srgbClr val="FFFFFF"/>
                  </a:solidFill>
                </a:uFill>
                <a:latin typeface="Constantia"/>
              </a:rPr>
              <a:t>13</a:t>
            </a:fld>
            <a:endParaRPr lang="en-US" sz="1707"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2701433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B0568C5-EC34-405D-AEB0-6212ED3F1B07}"/>
              </a:ext>
            </a:extLst>
          </p:cNvPr>
          <p:cNvSpPr>
            <a:spLocks noGrp="1"/>
          </p:cNvSpPr>
          <p:nvPr>
            <p:ph idx="1"/>
          </p:nvPr>
        </p:nvSpPr>
        <p:spPr/>
        <p:txBody>
          <a:bodyPr>
            <a:noAutofit/>
          </a:bodyPr>
          <a:lstStyle/>
          <a:p>
            <a:r>
              <a:rPr lang="fr-CA" sz="3200" dirty="0"/>
              <a:t>Une des opérations les plus </a:t>
            </a:r>
            <a:r>
              <a:rPr lang="fr-CA" sz="3200" b="1" dirty="0"/>
              <a:t>importantes</a:t>
            </a:r>
            <a:r>
              <a:rPr lang="fr-CA" sz="3200" dirty="0"/>
              <a:t> est de déterminer si une autre adresse IP se trouve dans le même sous-réseau que nous.</a:t>
            </a:r>
          </a:p>
          <a:p>
            <a:pPr lvl="1"/>
            <a:r>
              <a:rPr lang="fr-CA" sz="3200" dirty="0"/>
              <a:t>Nous: 192.168.1.45/24</a:t>
            </a:r>
          </a:p>
          <a:p>
            <a:pPr lvl="1"/>
            <a:r>
              <a:rPr lang="fr-CA" sz="3200" dirty="0"/>
              <a:t>Autre IP: 192.168.1.44</a:t>
            </a:r>
          </a:p>
          <a:p>
            <a:r>
              <a:rPr lang="fr-CA" sz="3200" dirty="0"/>
              <a:t>On détermine d’abord notre réseau (notre IP ET masque)</a:t>
            </a:r>
          </a:p>
          <a:p>
            <a:r>
              <a:rPr lang="fr-CA" sz="3200" dirty="0"/>
              <a:t>On applique ensuite notre masque sur l’autre IP</a:t>
            </a:r>
          </a:p>
          <a:p>
            <a:r>
              <a:rPr lang="fr-CA" sz="3200" dirty="0"/>
              <a:t>Si le résultat est le même </a:t>
            </a:r>
            <a:r>
              <a:rPr lang="fr-CA" sz="3200" dirty="0">
                <a:sym typeface="Wingdings" panose="05000000000000000000" pitchFamily="2" charset="2"/>
              </a:rPr>
              <a:t> </a:t>
            </a:r>
            <a:r>
              <a:rPr lang="fr-CA" sz="3200" dirty="0"/>
              <a:t>même sous-réseau.</a:t>
            </a:r>
          </a:p>
          <a:p>
            <a:pPr lvl="1"/>
            <a:r>
              <a:rPr lang="fr-CA" sz="3200" dirty="0"/>
              <a:t>Communication directe (Ethernet) pas de routage</a:t>
            </a:r>
          </a:p>
          <a:p>
            <a:r>
              <a:rPr lang="fr-CA" sz="3200" dirty="0"/>
              <a:t>Sinon, autre réseau, on passe par la passerelle pour sortir!</a:t>
            </a:r>
          </a:p>
          <a:p>
            <a:pPr lvl="1"/>
            <a:endParaRPr lang="fr-CA" sz="3200" dirty="0"/>
          </a:p>
        </p:txBody>
      </p:sp>
      <p:sp>
        <p:nvSpPr>
          <p:cNvPr id="5" name="Espace réservé du texte 4">
            <a:extLst>
              <a:ext uri="{FF2B5EF4-FFF2-40B4-BE49-F238E27FC236}">
                <a16:creationId xmlns:a16="http://schemas.microsoft.com/office/drawing/2014/main" id="{4A94AEB7-E2A3-37D9-002C-C26422FBD64F}"/>
              </a:ext>
            </a:extLst>
          </p:cNvPr>
          <p:cNvSpPr>
            <a:spLocks noGrp="1"/>
          </p:cNvSpPr>
          <p:nvPr>
            <p:ph type="body" sz="quarter" idx="13"/>
          </p:nvPr>
        </p:nvSpPr>
        <p:spPr/>
        <p:txBody>
          <a:bodyPr/>
          <a:lstStyle/>
          <a:p>
            <a:r>
              <a:rPr lang="fr-CA" altLang="fr-FR" dirty="0"/>
              <a:t>Sous-réseau</a:t>
            </a:r>
            <a:endParaRPr lang="fr-CA" dirty="0"/>
          </a:p>
        </p:txBody>
      </p:sp>
      <p:sp>
        <p:nvSpPr>
          <p:cNvPr id="2" name="Titre 1">
            <a:extLst>
              <a:ext uri="{FF2B5EF4-FFF2-40B4-BE49-F238E27FC236}">
                <a16:creationId xmlns:a16="http://schemas.microsoft.com/office/drawing/2014/main" id="{C6E6C2C5-F58A-4C71-B4F2-B9B2564AF31B}"/>
              </a:ext>
            </a:extLst>
          </p:cNvPr>
          <p:cNvSpPr>
            <a:spLocks noGrp="1"/>
          </p:cNvSpPr>
          <p:nvPr>
            <p:ph type="title"/>
          </p:nvPr>
        </p:nvSpPr>
        <p:spPr/>
        <p:txBody>
          <a:bodyPr/>
          <a:lstStyle/>
          <a:p>
            <a:r>
              <a:rPr lang="fr-CA" altLang="fr-FR" sz="5400" dirty="0"/>
              <a:t>Les sous-réseaux</a:t>
            </a:r>
            <a:endParaRPr lang="fr-CA" dirty="0"/>
          </a:p>
        </p:txBody>
      </p:sp>
      <p:sp>
        <p:nvSpPr>
          <p:cNvPr id="4" name="Espace réservé du numéro de diapositive 3">
            <a:extLst>
              <a:ext uri="{FF2B5EF4-FFF2-40B4-BE49-F238E27FC236}">
                <a16:creationId xmlns:a16="http://schemas.microsoft.com/office/drawing/2014/main" id="{2E85FBD7-EBC1-461F-B392-4DAB513B0A6E}"/>
              </a:ext>
            </a:extLst>
          </p:cNvPr>
          <p:cNvSpPr>
            <a:spLocks noGrp="1"/>
          </p:cNvSpPr>
          <p:nvPr>
            <p:ph type="sldNum" sz="quarter" idx="16"/>
          </p:nvPr>
        </p:nvSpPr>
        <p:spPr/>
        <p:txBody>
          <a:bodyPr/>
          <a:lstStyle/>
          <a:p>
            <a:pPr algn="r">
              <a:lnSpc>
                <a:spcPct val="100000"/>
              </a:lnSpc>
            </a:pPr>
            <a:fld id="{06825D5E-E5FD-4586-BFAF-00810611C0A2}" type="slidenum">
              <a:rPr lang="en-US" sz="1707" spc="-1">
                <a:solidFill>
                  <a:srgbClr val="035C75"/>
                </a:solidFill>
                <a:uFill>
                  <a:solidFill>
                    <a:srgbClr val="FFFFFF"/>
                  </a:solidFill>
                </a:uFill>
                <a:latin typeface="Constantia"/>
              </a:rPr>
              <a:t>14</a:t>
            </a:fld>
            <a:endParaRPr lang="en-US" sz="1707"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39746038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B0568C5-EC34-405D-AEB0-6212ED3F1B07}"/>
              </a:ext>
            </a:extLst>
          </p:cNvPr>
          <p:cNvSpPr>
            <a:spLocks noGrp="1"/>
          </p:cNvSpPr>
          <p:nvPr>
            <p:ph idx="1"/>
          </p:nvPr>
        </p:nvSpPr>
        <p:spPr>
          <a:xfrm>
            <a:off x="963349" y="2693892"/>
            <a:ext cx="12495031" cy="1560486"/>
          </a:xfrm>
        </p:spPr>
        <p:txBody>
          <a:bodyPr>
            <a:noAutofit/>
          </a:bodyPr>
          <a:lstStyle/>
          <a:p>
            <a:r>
              <a:rPr lang="fr-CA" sz="2800" dirty="0"/>
              <a:t>Pour déterminer si deux adresses sont sur le même réseau, effectuez un "ET logique" entre l'adresse IP et le masque de sous-réseau pour chacune des adresses. Si le résultat est le même pour les deux, alors elles sont sur le même réseau!</a:t>
            </a:r>
          </a:p>
          <a:p>
            <a:r>
              <a:rPr lang="fr-CA" sz="2800" b="1" dirty="0"/>
              <a:t>Pour l'adresse 192.168.1.45 /24</a:t>
            </a:r>
            <a:r>
              <a:rPr lang="fr-CA" sz="2800" dirty="0"/>
              <a:t>:</a:t>
            </a:r>
          </a:p>
          <a:p>
            <a:pPr lvl="1"/>
            <a:r>
              <a:rPr lang="fr-CA" sz="2516" dirty="0"/>
              <a:t>Résultat: </a:t>
            </a:r>
            <a:r>
              <a:rPr lang="fr-CA" sz="2516" b="1" dirty="0"/>
              <a:t>192.168.1.0</a:t>
            </a:r>
          </a:p>
          <a:p>
            <a:r>
              <a:rPr lang="fr-CA" sz="2800" dirty="0"/>
              <a:t>Pour l'adresse 192.168.1.44:</a:t>
            </a:r>
          </a:p>
          <a:p>
            <a:pPr lvl="1"/>
            <a:r>
              <a:rPr lang="fr-CA" sz="2516" dirty="0"/>
              <a:t>Résultat</a:t>
            </a:r>
            <a:r>
              <a:rPr lang="fr-CA" sz="2516"/>
              <a:t>: </a:t>
            </a:r>
            <a:r>
              <a:rPr lang="fr-CA" sz="2516" b="1"/>
              <a:t>192.168.1.0</a:t>
            </a:r>
            <a:endParaRPr lang="fr-CA" sz="2516" b="1" dirty="0"/>
          </a:p>
          <a:p>
            <a:r>
              <a:rPr lang="fr-CA" sz="2800" dirty="0"/>
              <a:t>Les trois premiers octets des résultats sont identiques (</a:t>
            </a:r>
            <a:r>
              <a:rPr lang="fr-CA" sz="2800" b="1" dirty="0"/>
              <a:t>192.168.1</a:t>
            </a:r>
            <a:r>
              <a:rPr lang="fr-CA" sz="2800" dirty="0"/>
              <a:t>), indiquant qu'ils sont tous les deux sur le réseau 192.168.1.0/24.</a:t>
            </a:r>
          </a:p>
          <a:p>
            <a:r>
              <a:rPr lang="fr-CA" sz="2800" dirty="0"/>
              <a:t>Donc, oui, les deux adresses IP "192.168.1.45/24" et "192.168.1.44" sont bien sur le même réseau, le réseau "192.168.1.0/24".</a:t>
            </a:r>
          </a:p>
        </p:txBody>
      </p:sp>
      <p:sp>
        <p:nvSpPr>
          <p:cNvPr id="5" name="Espace réservé du texte 4">
            <a:extLst>
              <a:ext uri="{FF2B5EF4-FFF2-40B4-BE49-F238E27FC236}">
                <a16:creationId xmlns:a16="http://schemas.microsoft.com/office/drawing/2014/main" id="{4A94AEB7-E2A3-37D9-002C-C26422FBD64F}"/>
              </a:ext>
            </a:extLst>
          </p:cNvPr>
          <p:cNvSpPr>
            <a:spLocks noGrp="1"/>
          </p:cNvSpPr>
          <p:nvPr>
            <p:ph type="body" sz="quarter" idx="13"/>
          </p:nvPr>
        </p:nvSpPr>
        <p:spPr/>
        <p:txBody>
          <a:bodyPr/>
          <a:lstStyle/>
          <a:p>
            <a:r>
              <a:rPr lang="fr-CA" altLang="fr-FR" dirty="0"/>
              <a:t>Sous-réseau</a:t>
            </a:r>
            <a:endParaRPr lang="fr-CA" dirty="0"/>
          </a:p>
        </p:txBody>
      </p:sp>
      <p:sp>
        <p:nvSpPr>
          <p:cNvPr id="2" name="Titre 1">
            <a:extLst>
              <a:ext uri="{FF2B5EF4-FFF2-40B4-BE49-F238E27FC236}">
                <a16:creationId xmlns:a16="http://schemas.microsoft.com/office/drawing/2014/main" id="{C6E6C2C5-F58A-4C71-B4F2-B9B2564AF31B}"/>
              </a:ext>
            </a:extLst>
          </p:cNvPr>
          <p:cNvSpPr>
            <a:spLocks noGrp="1"/>
          </p:cNvSpPr>
          <p:nvPr>
            <p:ph type="title"/>
          </p:nvPr>
        </p:nvSpPr>
        <p:spPr/>
        <p:txBody>
          <a:bodyPr/>
          <a:lstStyle/>
          <a:p>
            <a:r>
              <a:rPr lang="fr-CA" altLang="fr-FR" sz="5400" dirty="0"/>
              <a:t>Les sous-réseaux</a:t>
            </a:r>
            <a:endParaRPr lang="fr-CA" dirty="0"/>
          </a:p>
        </p:txBody>
      </p:sp>
      <p:sp>
        <p:nvSpPr>
          <p:cNvPr id="4" name="Espace réservé du numéro de diapositive 3">
            <a:extLst>
              <a:ext uri="{FF2B5EF4-FFF2-40B4-BE49-F238E27FC236}">
                <a16:creationId xmlns:a16="http://schemas.microsoft.com/office/drawing/2014/main" id="{2E85FBD7-EBC1-461F-B392-4DAB513B0A6E}"/>
              </a:ext>
            </a:extLst>
          </p:cNvPr>
          <p:cNvSpPr>
            <a:spLocks noGrp="1"/>
          </p:cNvSpPr>
          <p:nvPr>
            <p:ph type="sldNum" sz="quarter" idx="16"/>
          </p:nvPr>
        </p:nvSpPr>
        <p:spPr/>
        <p:txBody>
          <a:bodyPr/>
          <a:lstStyle/>
          <a:p>
            <a:pPr algn="r">
              <a:lnSpc>
                <a:spcPct val="100000"/>
              </a:lnSpc>
            </a:pPr>
            <a:fld id="{06825D5E-E5FD-4586-BFAF-00810611C0A2}" type="slidenum">
              <a:rPr lang="en-US" sz="1707" spc="-1">
                <a:solidFill>
                  <a:srgbClr val="035C75"/>
                </a:solidFill>
                <a:uFill>
                  <a:solidFill>
                    <a:srgbClr val="FFFFFF"/>
                  </a:solidFill>
                </a:uFill>
                <a:latin typeface="Constantia"/>
              </a:rPr>
              <a:t>15</a:t>
            </a:fld>
            <a:endParaRPr lang="en-US" sz="1707"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3078795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custDataLst>
              <p:tags r:id="rId1"/>
            </p:custDataLst>
          </p:nvPr>
        </p:nvSpPr>
        <p:spPr/>
        <p:txBody>
          <a:bodyPr/>
          <a:lstStyle/>
          <a:p>
            <a:pPr algn="ctr"/>
            <a:r>
              <a:rPr lang="fr-CA" dirty="0"/>
              <a:t>Introduction</a:t>
            </a:r>
          </a:p>
        </p:txBody>
      </p:sp>
      <p:sp>
        <p:nvSpPr>
          <p:cNvPr id="2" name="Sous-titre 1"/>
          <p:cNvSpPr>
            <a:spLocks noGrp="1"/>
          </p:cNvSpPr>
          <p:nvPr>
            <p:ph type="subTitle" idx="1"/>
          </p:nvPr>
        </p:nvSpPr>
        <p:spPr/>
        <p:txBody>
          <a:bodyPr/>
          <a:lstStyle/>
          <a:p>
            <a:endParaRPr lang="fr-CA"/>
          </a:p>
        </p:txBody>
      </p:sp>
    </p:spTree>
    <p:extLst>
      <p:ext uri="{BB962C8B-B14F-4D97-AF65-F5344CB8AC3E}">
        <p14:creationId xmlns:p14="http://schemas.microsoft.com/office/powerpoint/2010/main" val="4959643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idx="1"/>
            <p:custDataLst>
              <p:tags r:id="rId1"/>
            </p:custDataLst>
          </p:nvPr>
        </p:nvSpPr>
        <p:spPr>
          <a:xfrm>
            <a:off x="971550" y="3040062"/>
            <a:ext cx="12226925" cy="5552097"/>
          </a:xfrm>
        </p:spPr>
        <p:txBody>
          <a:bodyPr>
            <a:noAutofit/>
          </a:bodyPr>
          <a:lstStyle/>
          <a:p>
            <a:r>
              <a:rPr lang="fr-CA" sz="3200" dirty="0"/>
              <a:t>Dans un réseau (1 segment), l’adressage IP doit suivre une convention.</a:t>
            </a:r>
          </a:p>
          <a:p>
            <a:r>
              <a:rPr lang="fr-CA" sz="3200" dirty="0"/>
              <a:t>Un réseau contient une seule plage d’adresses contiguë.</a:t>
            </a:r>
          </a:p>
          <a:p>
            <a:r>
              <a:rPr lang="fr-CA" sz="3200" dirty="0"/>
              <a:t>Le réseau peut donc se définir par cette plage. Et on représente cette plage par un identifiant réseau et un masque.</a:t>
            </a:r>
          </a:p>
          <a:p>
            <a:r>
              <a:rPr lang="fr-CA" sz="3200" b="1" dirty="0"/>
              <a:t>L’identifiant réseau </a:t>
            </a:r>
            <a:r>
              <a:rPr lang="fr-CA" sz="3200" dirty="0"/>
              <a:t>et le </a:t>
            </a:r>
            <a:r>
              <a:rPr lang="fr-CA" sz="3200" b="1" dirty="0"/>
              <a:t>masque</a:t>
            </a:r>
            <a:r>
              <a:rPr lang="fr-CA" sz="3200" dirty="0"/>
              <a:t> ont le format d’une IP.</a:t>
            </a:r>
          </a:p>
          <a:p>
            <a:pPr lvl="1"/>
            <a:r>
              <a:rPr lang="fr-CA" sz="2400" dirty="0"/>
              <a:t>192.168.1.0 et 255.255.255.0</a:t>
            </a:r>
          </a:p>
          <a:p>
            <a:pPr marL="650229" lvl="1" indent="0">
              <a:buNone/>
            </a:pPr>
            <a:r>
              <a:rPr lang="fr-CA" sz="2400" dirty="0"/>
              <a:t>ou</a:t>
            </a:r>
          </a:p>
          <a:p>
            <a:pPr lvl="1"/>
            <a:r>
              <a:rPr lang="fr-CA" sz="2400" dirty="0"/>
              <a:t>192.168.1.0 /24</a:t>
            </a:r>
            <a:endParaRPr lang="fr-CA" altLang="fr-FR" sz="2400" dirty="0"/>
          </a:p>
        </p:txBody>
      </p:sp>
      <p:sp>
        <p:nvSpPr>
          <p:cNvPr id="2" name="Espace réservé du texte 1"/>
          <p:cNvSpPr>
            <a:spLocks noGrp="1"/>
          </p:cNvSpPr>
          <p:nvPr>
            <p:ph type="body" sz="quarter" idx="13"/>
            <p:custDataLst>
              <p:tags r:id="rId2"/>
            </p:custDataLst>
          </p:nvPr>
        </p:nvSpPr>
        <p:spPr/>
        <p:txBody>
          <a:bodyPr rtlCol="0"/>
          <a:lstStyle/>
          <a:p>
            <a:pPr>
              <a:defRPr/>
            </a:pPr>
            <a:r>
              <a:rPr lang="fr-CA" altLang="fr-FR" dirty="0"/>
              <a:t>Adressage</a:t>
            </a:r>
          </a:p>
        </p:txBody>
      </p:sp>
      <p:sp>
        <p:nvSpPr>
          <p:cNvPr id="10242" name="Rectangle 2"/>
          <p:cNvSpPr>
            <a:spLocks noGrp="1" noChangeArrowheads="1"/>
          </p:cNvSpPr>
          <p:nvPr>
            <p:ph type="title"/>
            <p:custDataLst>
              <p:tags r:id="rId3"/>
            </p:custDataLst>
          </p:nvPr>
        </p:nvSpPr>
        <p:spPr/>
        <p:txBody>
          <a:bodyPr rtlCol="0">
            <a:normAutofit/>
          </a:bodyPr>
          <a:lstStyle/>
          <a:p>
            <a:pPr defTabSz="650230" eaLnBrk="1" fontAlgn="auto" hangingPunct="1">
              <a:spcAft>
                <a:spcPts val="0"/>
              </a:spcAft>
              <a:defRPr/>
            </a:pPr>
            <a:r>
              <a:rPr lang="fr-FR" altLang="fr-FR" dirty="0">
                <a:sym typeface="Copperplate" charset="0"/>
              </a:rPr>
              <a:t>Introduction</a:t>
            </a:r>
            <a:endParaRPr lang="fr-FR" altLang="fr-FR" sz="6400" dirty="0">
              <a:solidFill>
                <a:srgbClr val="000000"/>
              </a:solidFill>
              <a:latin typeface="Copperplate" charset="0"/>
              <a:ea typeface="Copperplate" charset="0"/>
              <a:cs typeface="Copperplate" charset="0"/>
              <a:sym typeface="Copperplate" charset="0"/>
            </a:endParaRPr>
          </a:p>
        </p:txBody>
      </p:sp>
      <p:sp>
        <p:nvSpPr>
          <p:cNvPr id="4" name="Espace réservé de la date 3"/>
          <p:cNvSpPr>
            <a:spLocks noGrp="1"/>
          </p:cNvSpPr>
          <p:nvPr>
            <p:ph type="dt" sz="half" idx="14"/>
          </p:nvPr>
        </p:nvSpPr>
        <p:spPr/>
        <p:txBody>
          <a:bodyPr/>
          <a:lstStyle/>
          <a:p>
            <a:pPr>
              <a:defRPr/>
            </a:pPr>
            <a:fld id="{511EAB87-5805-485F-B0D6-988827CE2C9B}" type="datetime1">
              <a:rPr lang="fr-FR" smtClean="0"/>
              <a:t>05/09/2024</a:t>
            </a:fld>
            <a:endParaRPr lang="en-US" dirty="0"/>
          </a:p>
        </p:txBody>
      </p:sp>
      <p:sp>
        <p:nvSpPr>
          <p:cNvPr id="5" name="Espace réservé du pied de page 4"/>
          <p:cNvSpPr>
            <a:spLocks noGrp="1"/>
          </p:cNvSpPr>
          <p:nvPr>
            <p:ph type="ftr" sz="quarter" idx="15"/>
          </p:nvPr>
        </p:nvSpPr>
        <p:spPr/>
        <p:txBody>
          <a:bodyPr/>
          <a:lstStyle/>
          <a:p>
            <a:pPr>
              <a:defRPr/>
            </a:pPr>
            <a:r>
              <a:rPr lang="fr-CA" dirty="0"/>
              <a:t>Réseaux - 420-W33-SF</a:t>
            </a:r>
            <a:endParaRPr lang="en-US" dirty="0"/>
          </a:p>
        </p:txBody>
      </p:sp>
      <p:sp>
        <p:nvSpPr>
          <p:cNvPr id="3" name="Espace réservé du numéro de diapositive 2"/>
          <p:cNvSpPr>
            <a:spLocks noGrp="1"/>
          </p:cNvSpPr>
          <p:nvPr>
            <p:ph type="sldNum" sz="quarter" idx="16"/>
          </p:nvPr>
        </p:nvSpPr>
        <p:spPr/>
        <p:txBody>
          <a:bodyPr/>
          <a:lstStyle/>
          <a:p>
            <a:pPr>
              <a:defRPr/>
            </a:pPr>
            <a:fld id="{EB10E54C-FCFD-4C7D-94E2-7EB06B64DD40}" type="slidenum">
              <a:rPr lang="en-US" smtClean="0"/>
              <a:pPr>
                <a:defRPr/>
              </a:pPr>
              <a:t>3</a:t>
            </a:fld>
            <a:endParaRPr lang="en-US" dirty="0"/>
          </a:p>
        </p:txBody>
      </p:sp>
    </p:spTree>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458">
                                            <p:txEl>
                                              <p:pRg st="0" end="0"/>
                                            </p:txEl>
                                          </p:spTgt>
                                        </p:tgtEl>
                                        <p:attrNameLst>
                                          <p:attrName>style.visibility</p:attrName>
                                        </p:attrNameLst>
                                      </p:cBhvr>
                                      <p:to>
                                        <p:strVal val="visible"/>
                                      </p:to>
                                    </p:set>
                                    <p:animEffect transition="in" filter="fade">
                                      <p:cBhvr>
                                        <p:cTn id="7" dur="500"/>
                                        <p:tgtEl>
                                          <p:spTgt spid="194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458">
                                            <p:txEl>
                                              <p:pRg st="1" end="1"/>
                                            </p:txEl>
                                          </p:spTgt>
                                        </p:tgtEl>
                                        <p:attrNameLst>
                                          <p:attrName>style.visibility</p:attrName>
                                        </p:attrNameLst>
                                      </p:cBhvr>
                                      <p:to>
                                        <p:strVal val="visible"/>
                                      </p:to>
                                    </p:set>
                                    <p:animEffect transition="in" filter="fade">
                                      <p:cBhvr>
                                        <p:cTn id="12" dur="500"/>
                                        <p:tgtEl>
                                          <p:spTgt spid="194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9458">
                                            <p:txEl>
                                              <p:pRg st="2" end="2"/>
                                            </p:txEl>
                                          </p:spTgt>
                                        </p:tgtEl>
                                        <p:attrNameLst>
                                          <p:attrName>style.visibility</p:attrName>
                                        </p:attrNameLst>
                                      </p:cBhvr>
                                      <p:to>
                                        <p:strVal val="visible"/>
                                      </p:to>
                                    </p:set>
                                    <p:animEffect transition="in" filter="fade">
                                      <p:cBhvr>
                                        <p:cTn id="17" dur="500"/>
                                        <p:tgtEl>
                                          <p:spTgt spid="194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9458">
                                            <p:txEl>
                                              <p:pRg st="3" end="3"/>
                                            </p:txEl>
                                          </p:spTgt>
                                        </p:tgtEl>
                                        <p:attrNameLst>
                                          <p:attrName>style.visibility</p:attrName>
                                        </p:attrNameLst>
                                      </p:cBhvr>
                                      <p:to>
                                        <p:strVal val="visible"/>
                                      </p:to>
                                    </p:set>
                                    <p:animEffect transition="in" filter="fade">
                                      <p:cBhvr>
                                        <p:cTn id="22" dur="500"/>
                                        <p:tgtEl>
                                          <p:spTgt spid="19458">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9458">
                                            <p:txEl>
                                              <p:pRg st="4" end="4"/>
                                            </p:txEl>
                                          </p:spTgt>
                                        </p:tgtEl>
                                        <p:attrNameLst>
                                          <p:attrName>style.visibility</p:attrName>
                                        </p:attrNameLst>
                                      </p:cBhvr>
                                      <p:to>
                                        <p:strVal val="visible"/>
                                      </p:to>
                                    </p:set>
                                    <p:animEffect transition="in" filter="fade">
                                      <p:cBhvr>
                                        <p:cTn id="25" dur="500"/>
                                        <p:tgtEl>
                                          <p:spTgt spid="19458">
                                            <p:txEl>
                                              <p:pRg st="4" end="4"/>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9458">
                                            <p:txEl>
                                              <p:pRg st="5" end="5"/>
                                            </p:txEl>
                                          </p:spTgt>
                                        </p:tgtEl>
                                        <p:attrNameLst>
                                          <p:attrName>style.visibility</p:attrName>
                                        </p:attrNameLst>
                                      </p:cBhvr>
                                      <p:to>
                                        <p:strVal val="visible"/>
                                      </p:to>
                                    </p:set>
                                    <p:animEffect transition="in" filter="fade">
                                      <p:cBhvr>
                                        <p:cTn id="28" dur="500"/>
                                        <p:tgtEl>
                                          <p:spTgt spid="19458">
                                            <p:txEl>
                                              <p:pRg st="5" end="5"/>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9458">
                                            <p:txEl>
                                              <p:pRg st="6" end="6"/>
                                            </p:txEl>
                                          </p:spTgt>
                                        </p:tgtEl>
                                        <p:attrNameLst>
                                          <p:attrName>style.visibility</p:attrName>
                                        </p:attrNameLst>
                                      </p:cBhvr>
                                      <p:to>
                                        <p:strVal val="visible"/>
                                      </p:to>
                                    </p:set>
                                    <p:animEffect transition="in" filter="fade">
                                      <p:cBhvr>
                                        <p:cTn id="31" dur="500"/>
                                        <p:tgtEl>
                                          <p:spTgt spid="1945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idx="1"/>
            <p:custDataLst>
              <p:tags r:id="rId1"/>
            </p:custDataLst>
          </p:nvPr>
        </p:nvSpPr>
        <p:spPr>
          <a:xfrm>
            <a:off x="971550" y="3040062"/>
            <a:ext cx="12226925" cy="5552097"/>
          </a:xfrm>
        </p:spPr>
        <p:txBody>
          <a:bodyPr>
            <a:noAutofit/>
          </a:bodyPr>
          <a:lstStyle/>
          <a:p>
            <a:r>
              <a:rPr lang="fr-CA" sz="1800" b="1" dirty="0"/>
              <a:t>Réseau (1 segment)</a:t>
            </a:r>
            <a:r>
              <a:rPr lang="fr-CA" sz="1800" dirty="0"/>
              <a:t>: Imaginez une seule rue dans une ville. Sur cette rue, chaque maison a une adresse unique pour que le facteur sache où livrer le courrier.</a:t>
            </a:r>
          </a:p>
          <a:p>
            <a:r>
              <a:rPr lang="fr-CA" sz="1800" b="1" dirty="0"/>
              <a:t>Adressage IP</a:t>
            </a:r>
            <a:r>
              <a:rPr lang="fr-CA" sz="1800" dirty="0"/>
              <a:t>: C'est comme le système d'adressage pour les maisons sur cette rue. Chaque maison (ou ordinateur) doit avoir une adresse unique.</a:t>
            </a:r>
          </a:p>
          <a:p>
            <a:r>
              <a:rPr lang="fr-CA" sz="1800" b="1" dirty="0"/>
              <a:t>Plage d'adresses contiguë</a:t>
            </a:r>
            <a:r>
              <a:rPr lang="fr-CA" sz="1800" dirty="0"/>
              <a:t>: Imaginez que sur notre rue, les numéros de maison vont de 1 à 100, sans sauter aucun numéro. C'est une séquence continue d'adresses.</a:t>
            </a:r>
          </a:p>
          <a:p>
            <a:r>
              <a:rPr lang="fr-CA" sz="1800" b="1" dirty="0"/>
              <a:t>Identifiant réseau et masque</a:t>
            </a:r>
            <a:r>
              <a:rPr lang="fr-CA" sz="1800" dirty="0"/>
              <a:t>: Ces deux éléments nous disent quelles parties de l'adresse IP sont réservées à la rue (le réseau) et quelles parties sont libres pour les maisons (les ordinateurs).</a:t>
            </a:r>
          </a:p>
          <a:p>
            <a:pPr lvl="1"/>
            <a:r>
              <a:rPr lang="fr-CA" sz="1700" b="1" dirty="0"/>
              <a:t>192.168.1.0</a:t>
            </a:r>
            <a:r>
              <a:rPr lang="fr-CA" sz="1700" dirty="0"/>
              <a:t>: C'est comme dire que nous parlons de la rue "192.168.1".</a:t>
            </a:r>
          </a:p>
          <a:p>
            <a:pPr lvl="1"/>
            <a:r>
              <a:rPr lang="fr-CA" sz="1700" b="1" dirty="0"/>
              <a:t>255.255.255.0</a:t>
            </a:r>
            <a:r>
              <a:rPr lang="fr-CA" sz="1700" dirty="0"/>
              <a:t>: C'est une manière de dire que tout ce qui change dans l'adresse est le dernier chiffre, qui est pour les maisons. Donc, sur cette rue, vous pouvez avoir des adresses allant de 192.168.1.1 à 192.168.1.255.</a:t>
            </a:r>
          </a:p>
          <a:p>
            <a:pPr lvl="1"/>
            <a:r>
              <a:rPr lang="fr-CA" sz="1700" b="1" dirty="0"/>
              <a:t>192.168.1.0 /24</a:t>
            </a:r>
            <a:r>
              <a:rPr lang="fr-CA" sz="1700" dirty="0"/>
              <a:t>: C'est une autre façon de représenter la même chose que ci-dessus. Le "/24" indique combien de bits sont fixés pour la rue. Dans ce cas, 24 bits sont pour le réseau (la rue), et les 8 bits restants sont pour les maisons (ordinateurs).</a:t>
            </a:r>
          </a:p>
          <a:p>
            <a:r>
              <a:rPr lang="fr-CA" sz="1800" dirty="0"/>
              <a:t>En résumé, quand vous voyez "192.168.1.0 /24" ou "192.168.1.0 et 255.255.255.0", cela signifie qu'il s'agit d'une rue spécifique où les maisons (ordinateurs) peuvent avoir des numéros (adresses) allant de 1 à 255.</a:t>
            </a:r>
          </a:p>
        </p:txBody>
      </p:sp>
      <p:sp>
        <p:nvSpPr>
          <p:cNvPr id="2" name="Espace réservé du texte 1"/>
          <p:cNvSpPr>
            <a:spLocks noGrp="1"/>
          </p:cNvSpPr>
          <p:nvPr>
            <p:ph type="body" sz="quarter" idx="13"/>
            <p:custDataLst>
              <p:tags r:id="rId2"/>
            </p:custDataLst>
          </p:nvPr>
        </p:nvSpPr>
        <p:spPr/>
        <p:txBody>
          <a:bodyPr rtlCol="0"/>
          <a:lstStyle/>
          <a:p>
            <a:pPr>
              <a:defRPr/>
            </a:pPr>
            <a:r>
              <a:rPr lang="fr-CA" altLang="fr-FR" dirty="0"/>
              <a:t>Mise en contexte</a:t>
            </a:r>
          </a:p>
        </p:txBody>
      </p:sp>
      <p:sp>
        <p:nvSpPr>
          <p:cNvPr id="10242" name="Rectangle 2"/>
          <p:cNvSpPr>
            <a:spLocks noGrp="1" noChangeArrowheads="1"/>
          </p:cNvSpPr>
          <p:nvPr>
            <p:ph type="title"/>
            <p:custDataLst>
              <p:tags r:id="rId3"/>
            </p:custDataLst>
          </p:nvPr>
        </p:nvSpPr>
        <p:spPr/>
        <p:txBody>
          <a:bodyPr rtlCol="0">
            <a:normAutofit/>
          </a:bodyPr>
          <a:lstStyle/>
          <a:p>
            <a:pPr defTabSz="650230" eaLnBrk="1" fontAlgn="auto" hangingPunct="1">
              <a:spcAft>
                <a:spcPts val="0"/>
              </a:spcAft>
              <a:defRPr/>
            </a:pPr>
            <a:r>
              <a:rPr lang="fr-FR" altLang="fr-FR" dirty="0">
                <a:sym typeface="Copperplate" charset="0"/>
              </a:rPr>
              <a:t>Introduction</a:t>
            </a:r>
            <a:endParaRPr lang="fr-FR" altLang="fr-FR" sz="6400" dirty="0">
              <a:solidFill>
                <a:srgbClr val="000000"/>
              </a:solidFill>
              <a:latin typeface="Copperplate" charset="0"/>
              <a:ea typeface="Copperplate" charset="0"/>
              <a:cs typeface="Copperplate" charset="0"/>
              <a:sym typeface="Copperplate" charset="0"/>
            </a:endParaRPr>
          </a:p>
        </p:txBody>
      </p:sp>
      <p:sp>
        <p:nvSpPr>
          <p:cNvPr id="4" name="Espace réservé de la date 3"/>
          <p:cNvSpPr>
            <a:spLocks noGrp="1"/>
          </p:cNvSpPr>
          <p:nvPr>
            <p:ph type="dt" sz="half" idx="14"/>
          </p:nvPr>
        </p:nvSpPr>
        <p:spPr/>
        <p:txBody>
          <a:bodyPr/>
          <a:lstStyle/>
          <a:p>
            <a:pPr>
              <a:defRPr/>
            </a:pPr>
            <a:fld id="{511EAB87-5805-485F-B0D6-988827CE2C9B}" type="datetime1">
              <a:rPr lang="fr-FR" smtClean="0"/>
              <a:t>05/09/2024</a:t>
            </a:fld>
            <a:endParaRPr lang="en-US" dirty="0"/>
          </a:p>
        </p:txBody>
      </p:sp>
      <p:sp>
        <p:nvSpPr>
          <p:cNvPr id="5" name="Espace réservé du pied de page 4"/>
          <p:cNvSpPr>
            <a:spLocks noGrp="1"/>
          </p:cNvSpPr>
          <p:nvPr>
            <p:ph type="ftr" sz="quarter" idx="15"/>
          </p:nvPr>
        </p:nvSpPr>
        <p:spPr/>
        <p:txBody>
          <a:bodyPr/>
          <a:lstStyle/>
          <a:p>
            <a:pPr>
              <a:defRPr/>
            </a:pPr>
            <a:r>
              <a:rPr lang="fr-CA" dirty="0"/>
              <a:t>Réseaux - 420-W33-SF</a:t>
            </a:r>
            <a:endParaRPr lang="en-US" dirty="0"/>
          </a:p>
        </p:txBody>
      </p:sp>
      <p:sp>
        <p:nvSpPr>
          <p:cNvPr id="3" name="Espace réservé du numéro de diapositive 2"/>
          <p:cNvSpPr>
            <a:spLocks noGrp="1"/>
          </p:cNvSpPr>
          <p:nvPr>
            <p:ph type="sldNum" sz="quarter" idx="16"/>
          </p:nvPr>
        </p:nvSpPr>
        <p:spPr/>
        <p:txBody>
          <a:bodyPr/>
          <a:lstStyle/>
          <a:p>
            <a:pPr>
              <a:defRPr/>
            </a:pPr>
            <a:fld id="{EB10E54C-FCFD-4C7D-94E2-7EB06B64DD40}" type="slidenum">
              <a:rPr lang="en-US" smtClean="0"/>
              <a:pPr>
                <a:defRPr/>
              </a:pPr>
              <a:t>4</a:t>
            </a:fld>
            <a:endParaRPr lang="en-US" dirty="0"/>
          </a:p>
        </p:txBody>
      </p:sp>
      <p:pic>
        <p:nvPicPr>
          <p:cNvPr id="7" name="Image 6" descr="Une image contenant plein air, texte, ciel, signe&#10;&#10;Description générée automatiquement">
            <a:extLst>
              <a:ext uri="{FF2B5EF4-FFF2-40B4-BE49-F238E27FC236}">
                <a16:creationId xmlns:a16="http://schemas.microsoft.com/office/drawing/2014/main" id="{38C591C2-4656-67E5-A9C4-A238BE71EBC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427281" y="5884912"/>
            <a:ext cx="3791719" cy="3775720"/>
          </a:xfrm>
          <a:prstGeom prst="rect">
            <a:avLst/>
          </a:prstGeom>
        </p:spPr>
      </p:pic>
    </p:spTree>
    <p:extLst>
      <p:ext uri="{BB962C8B-B14F-4D97-AF65-F5344CB8AC3E}">
        <p14:creationId xmlns:p14="http://schemas.microsoft.com/office/powerpoint/2010/main" val="3919921176"/>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458">
                                            <p:txEl>
                                              <p:pRg st="0" end="0"/>
                                            </p:txEl>
                                          </p:spTgt>
                                        </p:tgtEl>
                                        <p:attrNameLst>
                                          <p:attrName>style.visibility</p:attrName>
                                        </p:attrNameLst>
                                      </p:cBhvr>
                                      <p:to>
                                        <p:strVal val="visible"/>
                                      </p:to>
                                    </p:set>
                                    <p:animEffect transition="in" filter="fade">
                                      <p:cBhvr>
                                        <p:cTn id="7" dur="500"/>
                                        <p:tgtEl>
                                          <p:spTgt spid="194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458">
                                            <p:txEl>
                                              <p:pRg st="1" end="1"/>
                                            </p:txEl>
                                          </p:spTgt>
                                        </p:tgtEl>
                                        <p:attrNameLst>
                                          <p:attrName>style.visibility</p:attrName>
                                        </p:attrNameLst>
                                      </p:cBhvr>
                                      <p:to>
                                        <p:strVal val="visible"/>
                                      </p:to>
                                    </p:set>
                                    <p:animEffect transition="in" filter="fade">
                                      <p:cBhvr>
                                        <p:cTn id="12" dur="500"/>
                                        <p:tgtEl>
                                          <p:spTgt spid="194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9458">
                                            <p:txEl>
                                              <p:pRg st="2" end="2"/>
                                            </p:txEl>
                                          </p:spTgt>
                                        </p:tgtEl>
                                        <p:attrNameLst>
                                          <p:attrName>style.visibility</p:attrName>
                                        </p:attrNameLst>
                                      </p:cBhvr>
                                      <p:to>
                                        <p:strVal val="visible"/>
                                      </p:to>
                                    </p:set>
                                    <p:animEffect transition="in" filter="fade">
                                      <p:cBhvr>
                                        <p:cTn id="17" dur="500"/>
                                        <p:tgtEl>
                                          <p:spTgt spid="194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9458">
                                            <p:txEl>
                                              <p:pRg st="3" end="3"/>
                                            </p:txEl>
                                          </p:spTgt>
                                        </p:tgtEl>
                                        <p:attrNameLst>
                                          <p:attrName>style.visibility</p:attrName>
                                        </p:attrNameLst>
                                      </p:cBhvr>
                                      <p:to>
                                        <p:strVal val="visible"/>
                                      </p:to>
                                    </p:set>
                                    <p:animEffect transition="in" filter="fade">
                                      <p:cBhvr>
                                        <p:cTn id="22" dur="500"/>
                                        <p:tgtEl>
                                          <p:spTgt spid="19458">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9458">
                                            <p:txEl>
                                              <p:pRg st="4" end="4"/>
                                            </p:txEl>
                                          </p:spTgt>
                                        </p:tgtEl>
                                        <p:attrNameLst>
                                          <p:attrName>style.visibility</p:attrName>
                                        </p:attrNameLst>
                                      </p:cBhvr>
                                      <p:to>
                                        <p:strVal val="visible"/>
                                      </p:to>
                                    </p:set>
                                    <p:animEffect transition="in" filter="fade">
                                      <p:cBhvr>
                                        <p:cTn id="25" dur="500"/>
                                        <p:tgtEl>
                                          <p:spTgt spid="19458">
                                            <p:txEl>
                                              <p:pRg st="4" end="4"/>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9458">
                                            <p:txEl>
                                              <p:pRg st="5" end="5"/>
                                            </p:txEl>
                                          </p:spTgt>
                                        </p:tgtEl>
                                        <p:attrNameLst>
                                          <p:attrName>style.visibility</p:attrName>
                                        </p:attrNameLst>
                                      </p:cBhvr>
                                      <p:to>
                                        <p:strVal val="visible"/>
                                      </p:to>
                                    </p:set>
                                    <p:animEffect transition="in" filter="fade">
                                      <p:cBhvr>
                                        <p:cTn id="28" dur="500"/>
                                        <p:tgtEl>
                                          <p:spTgt spid="19458">
                                            <p:txEl>
                                              <p:pRg st="5" end="5"/>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9458">
                                            <p:txEl>
                                              <p:pRg st="6" end="6"/>
                                            </p:txEl>
                                          </p:spTgt>
                                        </p:tgtEl>
                                        <p:attrNameLst>
                                          <p:attrName>style.visibility</p:attrName>
                                        </p:attrNameLst>
                                      </p:cBhvr>
                                      <p:to>
                                        <p:strVal val="visible"/>
                                      </p:to>
                                    </p:set>
                                    <p:animEffect transition="in" filter="fade">
                                      <p:cBhvr>
                                        <p:cTn id="31" dur="500"/>
                                        <p:tgtEl>
                                          <p:spTgt spid="19458">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9458">
                                            <p:txEl>
                                              <p:pRg st="7" end="7"/>
                                            </p:txEl>
                                          </p:spTgt>
                                        </p:tgtEl>
                                        <p:attrNameLst>
                                          <p:attrName>style.visibility</p:attrName>
                                        </p:attrNameLst>
                                      </p:cBhvr>
                                      <p:to>
                                        <p:strVal val="visible"/>
                                      </p:to>
                                    </p:set>
                                    <p:animEffect transition="in" filter="fade">
                                      <p:cBhvr>
                                        <p:cTn id="36" dur="500"/>
                                        <p:tgtEl>
                                          <p:spTgt spid="1945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Espace réservé du contenu 2">
            <a:extLst>
              <a:ext uri="{FF2B5EF4-FFF2-40B4-BE49-F238E27FC236}">
                <a16:creationId xmlns:a16="http://schemas.microsoft.com/office/drawing/2014/main" id="{E89AB48D-09D1-459E-9B10-A57F175D9602}"/>
              </a:ext>
            </a:extLst>
          </p:cNvPr>
          <p:cNvSpPr>
            <a:spLocks noGrp="1"/>
          </p:cNvSpPr>
          <p:nvPr>
            <p:ph idx="1"/>
          </p:nvPr>
        </p:nvSpPr>
        <p:spPr/>
        <p:txBody>
          <a:bodyPr>
            <a:normAutofit/>
          </a:bodyPr>
          <a:lstStyle/>
          <a:p>
            <a:pPr eaLnBrk="1" hangingPunct="1"/>
            <a:r>
              <a:rPr lang="fr-CA" altLang="fr-FR" sz="3200" dirty="0"/>
              <a:t>Soit le masque:</a:t>
            </a:r>
          </a:p>
          <a:p>
            <a:pPr lvl="1" eaLnBrk="1" hangingPunct="1"/>
            <a:r>
              <a:rPr lang="en-US" altLang="fr-FR" sz="3200" dirty="0">
                <a:latin typeface="Courier New" panose="02070309020205020404" pitchFamily="49" charset="0"/>
                <a:cs typeface="Courier New" panose="02070309020205020404" pitchFamily="49" charset="0"/>
              </a:rPr>
              <a:t>11111111 11111111 10000000 00000000</a:t>
            </a:r>
          </a:p>
          <a:p>
            <a:pPr lvl="2" eaLnBrk="1" hangingPunct="1"/>
            <a:r>
              <a:rPr lang="en-US" altLang="fr-FR" sz="3200" dirty="0"/>
              <a:t>255.255.128.0  (format decimal </a:t>
            </a:r>
            <a:r>
              <a:rPr lang="en-US" altLang="fr-FR" sz="3200" dirty="0" err="1"/>
              <a:t>ou</a:t>
            </a:r>
            <a:r>
              <a:rPr lang="en-US" altLang="fr-FR" sz="3200" dirty="0"/>
              <a:t> dot-</a:t>
            </a:r>
            <a:r>
              <a:rPr lang="en-US" altLang="fr-FR" sz="3200" dirty="0" err="1"/>
              <a:t>décimal</a:t>
            </a:r>
            <a:r>
              <a:rPr lang="en-US" altLang="fr-FR" sz="3200" dirty="0"/>
              <a:t>)</a:t>
            </a:r>
          </a:p>
          <a:p>
            <a:pPr lvl="2" eaLnBrk="1" hangingPunct="1"/>
            <a:r>
              <a:rPr lang="fr-CA" altLang="fr-FR" sz="3200" dirty="0"/>
              <a:t>/17 (format abrégé)</a:t>
            </a:r>
            <a:endParaRPr lang="en-US" altLang="fr-FR" sz="3200" dirty="0"/>
          </a:p>
          <a:p>
            <a:pPr lvl="1" eaLnBrk="1" hangingPunct="1"/>
            <a:r>
              <a:rPr lang="en-US" altLang="fr-FR" sz="3200" dirty="0"/>
              <a:t>Les bits à 1 du masque </a:t>
            </a:r>
            <a:r>
              <a:rPr lang="en-US" altLang="fr-FR" sz="3200" dirty="0" err="1"/>
              <a:t>indiquent</a:t>
            </a:r>
            <a:r>
              <a:rPr lang="en-US" altLang="fr-FR" sz="3200" dirty="0"/>
              <a:t> </a:t>
            </a:r>
            <a:r>
              <a:rPr lang="en-US" altLang="fr-FR" sz="3200" dirty="0" err="1"/>
              <a:t>ceux</a:t>
            </a:r>
            <a:r>
              <a:rPr lang="en-US" altLang="fr-FR" sz="3200" dirty="0"/>
              <a:t> </a:t>
            </a:r>
            <a:r>
              <a:rPr lang="en-US" altLang="fr-FR" sz="3200" dirty="0" err="1"/>
              <a:t>utilisés</a:t>
            </a:r>
            <a:r>
              <a:rPr lang="en-US" altLang="fr-FR" sz="3200" dirty="0"/>
              <a:t> pour </a:t>
            </a:r>
            <a:r>
              <a:rPr lang="en-US" altLang="fr-FR" sz="3200" dirty="0" err="1"/>
              <a:t>l’adresse</a:t>
            </a:r>
            <a:r>
              <a:rPr lang="en-US" altLang="fr-FR" sz="3200" dirty="0"/>
              <a:t> du sous-</a:t>
            </a:r>
            <a:r>
              <a:rPr lang="en-US" altLang="fr-FR" sz="3200" dirty="0" err="1"/>
              <a:t>réseau</a:t>
            </a:r>
            <a:r>
              <a:rPr lang="en-US" altLang="fr-FR" sz="3200" dirty="0"/>
              <a:t> </a:t>
            </a:r>
          </a:p>
          <a:p>
            <a:pPr lvl="1" eaLnBrk="1" hangingPunct="1"/>
            <a:r>
              <a:rPr lang="en-US" altLang="fr-FR" sz="3200" dirty="0"/>
              <a:t>Les bits à 0 </a:t>
            </a:r>
            <a:r>
              <a:rPr lang="en-US" altLang="fr-FR" sz="3200" dirty="0" err="1"/>
              <a:t>indiquent</a:t>
            </a:r>
            <a:r>
              <a:rPr lang="en-US" altLang="fr-FR" sz="3200" dirty="0"/>
              <a:t> </a:t>
            </a:r>
            <a:r>
              <a:rPr lang="en-US" altLang="fr-FR" sz="3200" dirty="0" err="1"/>
              <a:t>ceux</a:t>
            </a:r>
            <a:r>
              <a:rPr lang="en-US" altLang="fr-FR" sz="3200" dirty="0"/>
              <a:t> </a:t>
            </a:r>
            <a:r>
              <a:rPr lang="en-US" altLang="fr-FR" sz="3200" dirty="0" err="1"/>
              <a:t>utilisés</a:t>
            </a:r>
            <a:r>
              <a:rPr lang="en-US" altLang="fr-FR" sz="3200" dirty="0"/>
              <a:t> pour les addresses des machines.</a:t>
            </a:r>
          </a:p>
          <a:p>
            <a:pPr lvl="1" eaLnBrk="1" hangingPunct="1">
              <a:buFont typeface="Arial" panose="020B0604020202020204" pitchFamily="34" charset="0"/>
              <a:buNone/>
            </a:pPr>
            <a:endParaRPr lang="fr-CA" altLang="fr-FR" sz="3200" dirty="0"/>
          </a:p>
        </p:txBody>
      </p:sp>
      <p:sp>
        <p:nvSpPr>
          <p:cNvPr id="2" name="Espace réservé du texte 1">
            <a:extLst>
              <a:ext uri="{FF2B5EF4-FFF2-40B4-BE49-F238E27FC236}">
                <a16:creationId xmlns:a16="http://schemas.microsoft.com/office/drawing/2014/main" id="{BAC5707B-35D4-B2F6-5DBB-0E45FF4441D1}"/>
              </a:ext>
            </a:extLst>
          </p:cNvPr>
          <p:cNvSpPr>
            <a:spLocks noGrp="1"/>
          </p:cNvSpPr>
          <p:nvPr>
            <p:ph type="body" sz="quarter" idx="13"/>
          </p:nvPr>
        </p:nvSpPr>
        <p:spPr/>
        <p:txBody>
          <a:bodyPr/>
          <a:lstStyle/>
          <a:p>
            <a:r>
              <a:rPr lang="fr-CA" altLang="fr-FR" dirty="0"/>
              <a:t>Masque sous-réseau</a:t>
            </a:r>
            <a:endParaRPr lang="fr-CA" dirty="0"/>
          </a:p>
        </p:txBody>
      </p:sp>
      <p:sp>
        <p:nvSpPr>
          <p:cNvPr id="18434" name="Titre 1">
            <a:extLst>
              <a:ext uri="{FF2B5EF4-FFF2-40B4-BE49-F238E27FC236}">
                <a16:creationId xmlns:a16="http://schemas.microsoft.com/office/drawing/2014/main" id="{B0ED4309-5E9E-4CFB-B789-3E050B0B773B}"/>
              </a:ext>
            </a:extLst>
          </p:cNvPr>
          <p:cNvSpPr>
            <a:spLocks noGrp="1"/>
          </p:cNvSpPr>
          <p:nvPr>
            <p:ph type="title"/>
          </p:nvPr>
        </p:nvSpPr>
        <p:spPr/>
        <p:txBody>
          <a:bodyPr/>
          <a:lstStyle/>
          <a:p>
            <a:pPr eaLnBrk="1" hangingPunct="1"/>
            <a:r>
              <a:rPr lang="fr-CA" altLang="fr-FR" sz="5400" dirty="0"/>
              <a:t>Les sous-réseaux</a:t>
            </a:r>
            <a:endParaRPr lang="fr-CA" alt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Espace réservé du contenu 2">
            <a:extLst>
              <a:ext uri="{FF2B5EF4-FFF2-40B4-BE49-F238E27FC236}">
                <a16:creationId xmlns:a16="http://schemas.microsoft.com/office/drawing/2014/main" id="{B16192AB-8949-4E42-B6C4-F29B9B633F0D}"/>
              </a:ext>
            </a:extLst>
          </p:cNvPr>
          <p:cNvSpPr>
            <a:spLocks noGrp="1"/>
          </p:cNvSpPr>
          <p:nvPr>
            <p:ph idx="1"/>
          </p:nvPr>
        </p:nvSpPr>
        <p:spPr/>
        <p:txBody>
          <a:bodyPr>
            <a:normAutofit fontScale="85000" lnSpcReduction="20000"/>
          </a:bodyPr>
          <a:lstStyle/>
          <a:p>
            <a:pPr eaLnBrk="1" hangingPunct="1">
              <a:buFont typeface="Arial" panose="020B0604020202020204" pitchFamily="34" charset="0"/>
              <a:buNone/>
            </a:pPr>
            <a:r>
              <a:rPr lang="fr-CA" altLang="fr-FR" sz="3413" dirty="0"/>
              <a:t>Dans un masque, les bits à gauche (au moins un) sont à 1 et les bits à droite (au moins un) sont à zéro.</a:t>
            </a:r>
          </a:p>
          <a:p>
            <a:pPr>
              <a:buNone/>
            </a:pPr>
            <a:r>
              <a:rPr lang="fr-CA" altLang="fr-FR" sz="3413" dirty="0"/>
              <a:t>Ne sont pas des masques valides:</a:t>
            </a:r>
          </a:p>
          <a:p>
            <a:pPr eaLnBrk="1" hangingPunct="1"/>
            <a:r>
              <a:rPr lang="en-US" altLang="fr-FR" sz="3413" dirty="0">
                <a:solidFill>
                  <a:srgbClr val="FF0000"/>
                </a:solidFill>
                <a:latin typeface="Courier New" panose="02070309020205020404" pitchFamily="49" charset="0"/>
                <a:cs typeface="Courier New" panose="02070309020205020404" pitchFamily="49" charset="0"/>
              </a:rPr>
              <a:t>0</a:t>
            </a:r>
            <a:r>
              <a:rPr lang="en-US" altLang="fr-FR" sz="3413" dirty="0">
                <a:latin typeface="Courier New" panose="02070309020205020404" pitchFamily="49" charset="0"/>
                <a:cs typeface="Courier New" panose="02070309020205020404" pitchFamily="49" charset="0"/>
              </a:rPr>
              <a:t>0000000 00000000 00000000 00000000</a:t>
            </a:r>
          </a:p>
          <a:p>
            <a:pPr eaLnBrk="1" hangingPunct="1"/>
            <a:r>
              <a:rPr lang="en-US" altLang="fr-FR" sz="3413" dirty="0">
                <a:latin typeface="Courier New" panose="02070309020205020404" pitchFamily="49" charset="0"/>
                <a:cs typeface="Courier New" panose="02070309020205020404" pitchFamily="49" charset="0"/>
              </a:rPr>
              <a:t>11111111 11111111 11111111 1111111</a:t>
            </a:r>
            <a:r>
              <a:rPr lang="en-US" altLang="fr-FR" sz="3413" dirty="0">
                <a:solidFill>
                  <a:srgbClr val="FF0000"/>
                </a:solidFill>
                <a:latin typeface="Courier New" panose="02070309020205020404" pitchFamily="49" charset="0"/>
                <a:cs typeface="Courier New" panose="02070309020205020404" pitchFamily="49" charset="0"/>
              </a:rPr>
              <a:t>1</a:t>
            </a:r>
          </a:p>
          <a:p>
            <a:pPr eaLnBrk="1" hangingPunct="1"/>
            <a:r>
              <a:rPr lang="en-US" altLang="fr-FR" sz="3413" dirty="0">
                <a:latin typeface="Courier New" panose="02070309020205020404" pitchFamily="49" charset="0"/>
                <a:cs typeface="Courier New" panose="02070309020205020404" pitchFamily="49" charset="0"/>
              </a:rPr>
              <a:t>11111111 11111111 </a:t>
            </a:r>
            <a:r>
              <a:rPr lang="en-US" altLang="fr-FR" sz="3413" dirty="0">
                <a:solidFill>
                  <a:srgbClr val="FF0000"/>
                </a:solidFill>
                <a:latin typeface="Courier New" panose="02070309020205020404" pitchFamily="49" charset="0"/>
                <a:cs typeface="Courier New" panose="02070309020205020404" pitchFamily="49" charset="0"/>
              </a:rPr>
              <a:t>0</a:t>
            </a:r>
            <a:r>
              <a:rPr lang="en-US" altLang="fr-FR" sz="3413" dirty="0">
                <a:latin typeface="Courier New" panose="02070309020205020404" pitchFamily="49" charset="0"/>
                <a:cs typeface="Courier New" panose="02070309020205020404" pitchFamily="49" charset="0"/>
              </a:rPr>
              <a:t>1111111 11111111</a:t>
            </a:r>
          </a:p>
          <a:p>
            <a:pPr marL="0" indent="0">
              <a:buNone/>
            </a:pPr>
            <a:r>
              <a:rPr lang="en-US" altLang="fr-FR" sz="3413" dirty="0" err="1"/>
              <a:t>Valides</a:t>
            </a:r>
            <a:r>
              <a:rPr lang="en-US" altLang="fr-FR" sz="3413" dirty="0"/>
              <a:t>:</a:t>
            </a:r>
          </a:p>
          <a:p>
            <a:pPr eaLnBrk="1" hangingPunct="1"/>
            <a:r>
              <a:rPr lang="en-US" altLang="fr-FR" sz="3413" dirty="0">
                <a:latin typeface="Courier New" panose="02070309020205020404" pitchFamily="49" charset="0"/>
                <a:cs typeface="Courier New" panose="02070309020205020404" pitchFamily="49" charset="0"/>
              </a:rPr>
              <a:t>11111111 00000000 00000000 00000000</a:t>
            </a:r>
          </a:p>
          <a:p>
            <a:pPr eaLnBrk="1" hangingPunct="1"/>
            <a:r>
              <a:rPr lang="en-US" altLang="fr-FR" sz="3413" dirty="0">
                <a:latin typeface="Courier New" panose="02070309020205020404" pitchFamily="49" charset="0"/>
                <a:cs typeface="Courier New" panose="02070309020205020404" pitchFamily="49" charset="0"/>
              </a:rPr>
              <a:t>10000000 00000000 …</a:t>
            </a:r>
          </a:p>
          <a:p>
            <a:pPr eaLnBrk="1" hangingPunct="1"/>
            <a:r>
              <a:rPr lang="en-US" altLang="fr-FR" sz="3413" dirty="0">
                <a:latin typeface="Courier New" panose="02070309020205020404" pitchFamily="49" charset="0"/>
                <a:cs typeface="Courier New" panose="02070309020205020404" pitchFamily="49" charset="0"/>
              </a:rPr>
              <a:t>11111111 11111111 11111111 00000000</a:t>
            </a:r>
          </a:p>
          <a:p>
            <a:pPr eaLnBrk="1" hangingPunct="1"/>
            <a:r>
              <a:rPr lang="en-US" altLang="fr-FR" sz="3413" dirty="0">
                <a:latin typeface="Courier New" panose="02070309020205020404" pitchFamily="49" charset="0"/>
                <a:cs typeface="Courier New" panose="02070309020205020404" pitchFamily="49" charset="0"/>
              </a:rPr>
              <a:t>11111111 11111111 11111111 11111110</a:t>
            </a:r>
          </a:p>
        </p:txBody>
      </p:sp>
      <p:sp>
        <p:nvSpPr>
          <p:cNvPr id="2" name="Espace réservé du texte 1">
            <a:extLst>
              <a:ext uri="{FF2B5EF4-FFF2-40B4-BE49-F238E27FC236}">
                <a16:creationId xmlns:a16="http://schemas.microsoft.com/office/drawing/2014/main" id="{BFCD971D-757D-88A9-D6B4-BF081B166286}"/>
              </a:ext>
            </a:extLst>
          </p:cNvPr>
          <p:cNvSpPr>
            <a:spLocks noGrp="1"/>
          </p:cNvSpPr>
          <p:nvPr>
            <p:ph type="body" sz="quarter" idx="13"/>
          </p:nvPr>
        </p:nvSpPr>
        <p:spPr/>
        <p:txBody>
          <a:bodyPr/>
          <a:lstStyle/>
          <a:p>
            <a:r>
              <a:rPr lang="fr-CA" altLang="fr-FR" dirty="0"/>
              <a:t>Masque sous-réseau</a:t>
            </a:r>
            <a:endParaRPr lang="fr-CA" dirty="0"/>
          </a:p>
        </p:txBody>
      </p:sp>
      <p:sp>
        <p:nvSpPr>
          <p:cNvPr id="19458" name="Titre 1">
            <a:extLst>
              <a:ext uri="{FF2B5EF4-FFF2-40B4-BE49-F238E27FC236}">
                <a16:creationId xmlns:a16="http://schemas.microsoft.com/office/drawing/2014/main" id="{6D177C71-F772-4593-A96F-63DC2AC55113}"/>
              </a:ext>
            </a:extLst>
          </p:cNvPr>
          <p:cNvSpPr>
            <a:spLocks noGrp="1"/>
          </p:cNvSpPr>
          <p:nvPr>
            <p:ph type="title"/>
          </p:nvPr>
        </p:nvSpPr>
        <p:spPr/>
        <p:txBody>
          <a:bodyPr/>
          <a:lstStyle/>
          <a:p>
            <a:pPr eaLnBrk="1" hangingPunct="1"/>
            <a:r>
              <a:rPr lang="fr-CA" altLang="fr-FR" sz="5400" dirty="0"/>
              <a:t>Les sous-réseaux</a:t>
            </a:r>
            <a:endParaRPr lang="fr-CA" alt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3142E34-0825-49BC-B4A0-C647EBADF46B}"/>
              </a:ext>
            </a:extLst>
          </p:cNvPr>
          <p:cNvSpPr>
            <a:spLocks noGrp="1"/>
          </p:cNvSpPr>
          <p:nvPr>
            <p:ph idx="1"/>
          </p:nvPr>
        </p:nvSpPr>
        <p:spPr/>
        <p:txBody>
          <a:bodyPr/>
          <a:lstStyle/>
          <a:p>
            <a:r>
              <a:rPr lang="fr-CA" dirty="0"/>
              <a:t>Le masque indique le nombre de bit qui sont utilisés pour spécifier l’identifiant du réseau. </a:t>
            </a:r>
          </a:p>
          <a:p>
            <a:r>
              <a:rPr lang="fr-CA" dirty="0"/>
              <a:t>Un masque de 24 bit utilise 24 bits (à gauche) pour l’identifiant du réseau (</a:t>
            </a:r>
            <a:r>
              <a:rPr lang="fr-CA" b="1" dirty="0" err="1"/>
              <a:t>networkID</a:t>
            </a:r>
            <a:r>
              <a:rPr lang="fr-CA" dirty="0"/>
              <a:t>) et laisse 8 bits (à droite) pour distinguer les machines dans ce réseau (</a:t>
            </a:r>
            <a:r>
              <a:rPr lang="fr-CA" b="1" dirty="0" err="1"/>
              <a:t>hostID</a:t>
            </a:r>
            <a:r>
              <a:rPr lang="fr-CA" dirty="0"/>
              <a:t>)</a:t>
            </a:r>
          </a:p>
          <a:p>
            <a:r>
              <a:rPr lang="fr-CA" dirty="0"/>
              <a:t>Donc pour le réseau 192.168.1.0 /24, on ne peut qu’utiliser le dernier octet pour spécifier des </a:t>
            </a:r>
            <a:r>
              <a:rPr lang="fr-CA" dirty="0" err="1"/>
              <a:t>IPs</a:t>
            </a:r>
            <a:r>
              <a:rPr lang="fr-CA" dirty="0"/>
              <a:t> de ce réseau: </a:t>
            </a:r>
            <a:r>
              <a:rPr lang="fr-CA" b="1" dirty="0">
                <a:solidFill>
                  <a:srgbClr val="00B050"/>
                </a:solidFill>
              </a:rPr>
              <a:t>192.168.1</a:t>
            </a:r>
            <a:r>
              <a:rPr lang="fr-CA" b="1" dirty="0"/>
              <a:t>.</a:t>
            </a:r>
            <a:r>
              <a:rPr lang="fr-CA" b="1" dirty="0">
                <a:solidFill>
                  <a:srgbClr val="FF0000"/>
                </a:solidFill>
              </a:rPr>
              <a:t>0</a:t>
            </a:r>
            <a:r>
              <a:rPr lang="fr-CA" dirty="0"/>
              <a:t> à </a:t>
            </a:r>
            <a:r>
              <a:rPr lang="fr-CA" b="1" dirty="0">
                <a:solidFill>
                  <a:srgbClr val="00B050"/>
                </a:solidFill>
              </a:rPr>
              <a:t>192.168.1</a:t>
            </a:r>
            <a:r>
              <a:rPr lang="fr-CA" b="1" dirty="0"/>
              <a:t>.</a:t>
            </a:r>
            <a:r>
              <a:rPr lang="fr-CA" b="1" dirty="0">
                <a:solidFill>
                  <a:srgbClr val="FF0000"/>
                </a:solidFill>
              </a:rPr>
              <a:t>255</a:t>
            </a:r>
          </a:p>
          <a:p>
            <a:pPr marL="0" indent="0">
              <a:buNone/>
            </a:pPr>
            <a:r>
              <a:rPr lang="fr-CA" sz="3413" dirty="0">
                <a:solidFill>
                  <a:srgbClr val="00B050"/>
                </a:solidFill>
              </a:rPr>
              <a:t>192.168.1</a:t>
            </a:r>
            <a:r>
              <a:rPr lang="fr-CA" sz="3413" dirty="0"/>
              <a:t>.</a:t>
            </a:r>
            <a:r>
              <a:rPr lang="fr-CA" sz="3413" dirty="0">
                <a:solidFill>
                  <a:srgbClr val="FF0000"/>
                </a:solidFill>
              </a:rPr>
              <a:t>35 </a:t>
            </a:r>
            <a:r>
              <a:rPr lang="fr-CA" sz="3413" dirty="0">
                <a:solidFill>
                  <a:srgbClr val="FF0000"/>
                </a:solidFill>
                <a:sym typeface="Wingdings" panose="05000000000000000000" pitchFamily="2" charset="2"/>
              </a:rPr>
              <a:t> </a:t>
            </a:r>
            <a:r>
              <a:rPr lang="fr-CA" sz="3413" dirty="0">
                <a:solidFill>
                  <a:srgbClr val="00B050"/>
                </a:solidFill>
                <a:sym typeface="Wingdings" panose="05000000000000000000" pitchFamily="2" charset="2"/>
              </a:rPr>
              <a:t>1100 0000 . 1010 1000 . 0000 0001</a:t>
            </a:r>
            <a:r>
              <a:rPr lang="fr-CA" sz="3413" dirty="0">
                <a:solidFill>
                  <a:srgbClr val="FF0000"/>
                </a:solidFill>
                <a:sym typeface="Wingdings" panose="05000000000000000000" pitchFamily="2" charset="2"/>
              </a:rPr>
              <a:t> </a:t>
            </a:r>
            <a:r>
              <a:rPr lang="fr-CA" sz="3413" dirty="0">
                <a:sym typeface="Wingdings" panose="05000000000000000000" pitchFamily="2" charset="2"/>
              </a:rPr>
              <a:t>.</a:t>
            </a:r>
            <a:r>
              <a:rPr lang="fr-CA" sz="3413" dirty="0">
                <a:solidFill>
                  <a:srgbClr val="FF0000"/>
                </a:solidFill>
                <a:sym typeface="Wingdings" panose="05000000000000000000" pitchFamily="2" charset="2"/>
              </a:rPr>
              <a:t> 0010 0011</a:t>
            </a:r>
            <a:endParaRPr lang="fr-CA" dirty="0">
              <a:solidFill>
                <a:srgbClr val="FF0000"/>
              </a:solidFill>
            </a:endParaRPr>
          </a:p>
        </p:txBody>
      </p:sp>
      <p:sp>
        <p:nvSpPr>
          <p:cNvPr id="5" name="Espace réservé du texte 4">
            <a:extLst>
              <a:ext uri="{FF2B5EF4-FFF2-40B4-BE49-F238E27FC236}">
                <a16:creationId xmlns:a16="http://schemas.microsoft.com/office/drawing/2014/main" id="{FCFABA4F-EE4C-DBA4-B0C4-4EBAB55A11BB}"/>
              </a:ext>
            </a:extLst>
          </p:cNvPr>
          <p:cNvSpPr>
            <a:spLocks noGrp="1"/>
          </p:cNvSpPr>
          <p:nvPr>
            <p:ph type="body" sz="quarter" idx="13"/>
          </p:nvPr>
        </p:nvSpPr>
        <p:spPr/>
        <p:txBody>
          <a:bodyPr/>
          <a:lstStyle/>
          <a:p>
            <a:r>
              <a:rPr lang="fr-CA" altLang="fr-FR" dirty="0"/>
              <a:t>Masque</a:t>
            </a:r>
            <a:endParaRPr lang="fr-CA" dirty="0"/>
          </a:p>
        </p:txBody>
      </p:sp>
      <p:sp>
        <p:nvSpPr>
          <p:cNvPr id="2" name="Titre 1">
            <a:extLst>
              <a:ext uri="{FF2B5EF4-FFF2-40B4-BE49-F238E27FC236}">
                <a16:creationId xmlns:a16="http://schemas.microsoft.com/office/drawing/2014/main" id="{47013B88-7203-495C-A938-B1C5804C2804}"/>
              </a:ext>
            </a:extLst>
          </p:cNvPr>
          <p:cNvSpPr>
            <a:spLocks noGrp="1"/>
          </p:cNvSpPr>
          <p:nvPr>
            <p:ph type="title"/>
          </p:nvPr>
        </p:nvSpPr>
        <p:spPr/>
        <p:txBody>
          <a:bodyPr/>
          <a:lstStyle/>
          <a:p>
            <a:r>
              <a:rPr lang="fr-CA" altLang="fr-FR" sz="5400" dirty="0"/>
              <a:t>Les sous-réseaux</a:t>
            </a:r>
            <a:endParaRPr lang="fr-CA" dirty="0"/>
          </a:p>
        </p:txBody>
      </p:sp>
      <p:sp>
        <p:nvSpPr>
          <p:cNvPr id="4" name="Espace réservé du numéro de diapositive 3">
            <a:extLst>
              <a:ext uri="{FF2B5EF4-FFF2-40B4-BE49-F238E27FC236}">
                <a16:creationId xmlns:a16="http://schemas.microsoft.com/office/drawing/2014/main" id="{84CFA087-E0F6-44E9-8A36-9A5C5C530A84}"/>
              </a:ext>
            </a:extLst>
          </p:cNvPr>
          <p:cNvSpPr>
            <a:spLocks noGrp="1"/>
          </p:cNvSpPr>
          <p:nvPr>
            <p:ph type="sldNum" sz="quarter" idx="16"/>
          </p:nvPr>
        </p:nvSpPr>
        <p:spPr/>
        <p:txBody>
          <a:bodyPr/>
          <a:lstStyle/>
          <a:p>
            <a:pPr algn="r">
              <a:lnSpc>
                <a:spcPct val="100000"/>
              </a:lnSpc>
            </a:pPr>
            <a:fld id="{06825D5E-E5FD-4586-BFAF-00810611C0A2}" type="slidenum">
              <a:rPr lang="en-US" sz="1707" spc="-1">
                <a:solidFill>
                  <a:srgbClr val="035C75"/>
                </a:solidFill>
                <a:uFill>
                  <a:solidFill>
                    <a:srgbClr val="FFFFFF"/>
                  </a:solidFill>
                </a:uFill>
                <a:latin typeface="Constantia"/>
              </a:rPr>
              <a:t>7</a:t>
            </a:fld>
            <a:endParaRPr lang="en-US" sz="1707"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768366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8259C4E-FE23-414F-AD1D-6FA1CD877BA2}"/>
              </a:ext>
            </a:extLst>
          </p:cNvPr>
          <p:cNvSpPr>
            <a:spLocks noGrp="1"/>
          </p:cNvSpPr>
          <p:nvPr>
            <p:ph idx="1"/>
          </p:nvPr>
        </p:nvSpPr>
        <p:spPr/>
        <p:txBody>
          <a:bodyPr/>
          <a:lstStyle/>
          <a:p>
            <a:r>
              <a:rPr lang="fr-CA" dirty="0"/>
              <a:t>Un ordinateur doit toujours connaître son </a:t>
            </a:r>
            <a:r>
              <a:rPr lang="fr-CA" b="1" dirty="0"/>
              <a:t>IP</a:t>
            </a:r>
            <a:r>
              <a:rPr lang="fr-CA" dirty="0"/>
              <a:t> et le </a:t>
            </a:r>
            <a:r>
              <a:rPr lang="fr-CA" b="1" dirty="0"/>
              <a:t>masque de son sous-réseau </a:t>
            </a:r>
            <a:r>
              <a:rPr lang="fr-CA" dirty="0"/>
              <a:t>pour communiquer.</a:t>
            </a:r>
          </a:p>
          <a:p>
            <a:r>
              <a:rPr lang="fr-CA" dirty="0"/>
              <a:t>De cette façon, il peut calculer dans quel réseau il appartient.</a:t>
            </a:r>
          </a:p>
          <a:p>
            <a:r>
              <a:rPr lang="fr-CA" dirty="0"/>
              <a:t>On fait un </a:t>
            </a:r>
            <a:r>
              <a:rPr lang="fr-CA" b="1" dirty="0"/>
              <a:t>ET</a:t>
            </a:r>
            <a:r>
              <a:rPr lang="fr-CA" dirty="0"/>
              <a:t> logique sur l’IP et le masque en binaire</a:t>
            </a:r>
          </a:p>
          <a:p>
            <a:pPr lvl="1"/>
            <a:r>
              <a:rPr lang="fr-CA" dirty="0"/>
              <a:t>IP: 192.168.96.3 </a:t>
            </a:r>
          </a:p>
          <a:p>
            <a:pPr lvl="2"/>
            <a:r>
              <a:rPr lang="fr-CA" sz="2844" dirty="0">
                <a:latin typeface="Courier New" panose="02070309020205020404" pitchFamily="49" charset="0"/>
                <a:cs typeface="Courier New" panose="02070309020205020404" pitchFamily="49" charset="0"/>
                <a:sym typeface="Wingdings" panose="05000000000000000000" pitchFamily="2" charset="2"/>
              </a:rPr>
              <a:t>1100 0000 . 1010 1000 . 0110 0000 . 0000 0011</a:t>
            </a:r>
            <a:endParaRPr lang="fr-CA" sz="2844" dirty="0">
              <a:latin typeface="Courier New" panose="02070309020205020404" pitchFamily="49" charset="0"/>
              <a:cs typeface="Courier New" panose="02070309020205020404" pitchFamily="49" charset="0"/>
            </a:endParaRPr>
          </a:p>
          <a:p>
            <a:pPr lvl="1"/>
            <a:r>
              <a:rPr lang="fr-CA" dirty="0"/>
              <a:t>Masque 255.255.255.0 (/24)</a:t>
            </a:r>
          </a:p>
          <a:p>
            <a:pPr lvl="2"/>
            <a:r>
              <a:rPr lang="fr-CA" sz="2844" dirty="0">
                <a:latin typeface="Courier New" panose="02070309020205020404" pitchFamily="49" charset="0"/>
                <a:cs typeface="Courier New" panose="02070309020205020404" pitchFamily="49" charset="0"/>
              </a:rPr>
              <a:t>1111 1111 . 1111 1111 . 1111 1111 . 0000 0000</a:t>
            </a:r>
          </a:p>
          <a:p>
            <a:pPr lvl="1"/>
            <a:r>
              <a:rPr lang="fr-CA" dirty="0"/>
              <a:t>Réseau: 192.168.96.0</a:t>
            </a:r>
          </a:p>
          <a:p>
            <a:pPr lvl="2"/>
            <a:r>
              <a:rPr lang="fr-CA" sz="2844" dirty="0">
                <a:latin typeface="Courier New" panose="02070309020205020404" pitchFamily="49" charset="0"/>
                <a:cs typeface="Courier New" panose="02070309020205020404" pitchFamily="49" charset="0"/>
                <a:sym typeface="Wingdings" panose="05000000000000000000" pitchFamily="2" charset="2"/>
              </a:rPr>
              <a:t>1100 0000 . 1010 1000 . 0110 0000 . 0000 0000</a:t>
            </a:r>
            <a:endParaRPr lang="fr-CA" sz="2844" dirty="0">
              <a:latin typeface="Courier New" panose="02070309020205020404" pitchFamily="49" charset="0"/>
              <a:cs typeface="Courier New" panose="02070309020205020404" pitchFamily="49" charset="0"/>
            </a:endParaRPr>
          </a:p>
          <a:p>
            <a:pPr marL="950509" lvl="2" indent="0">
              <a:buNone/>
            </a:pPr>
            <a:endParaRPr lang="fr-CA" dirty="0"/>
          </a:p>
          <a:p>
            <a:pPr lvl="1"/>
            <a:endParaRPr lang="fr-CA" dirty="0"/>
          </a:p>
        </p:txBody>
      </p:sp>
      <p:sp>
        <p:nvSpPr>
          <p:cNvPr id="5" name="Espace réservé du texte 4">
            <a:extLst>
              <a:ext uri="{FF2B5EF4-FFF2-40B4-BE49-F238E27FC236}">
                <a16:creationId xmlns:a16="http://schemas.microsoft.com/office/drawing/2014/main" id="{A91339EC-27A1-B1C9-9111-15FA9191EF71}"/>
              </a:ext>
            </a:extLst>
          </p:cNvPr>
          <p:cNvSpPr>
            <a:spLocks noGrp="1"/>
          </p:cNvSpPr>
          <p:nvPr>
            <p:ph type="body" sz="quarter" idx="13"/>
          </p:nvPr>
        </p:nvSpPr>
        <p:spPr/>
        <p:txBody>
          <a:bodyPr/>
          <a:lstStyle/>
          <a:p>
            <a:r>
              <a:rPr lang="fr-CA" altLang="fr-FR" dirty="0"/>
              <a:t>Masque</a:t>
            </a:r>
            <a:endParaRPr lang="fr-CA" dirty="0"/>
          </a:p>
        </p:txBody>
      </p:sp>
      <p:sp>
        <p:nvSpPr>
          <p:cNvPr id="2" name="Titre 1">
            <a:extLst>
              <a:ext uri="{FF2B5EF4-FFF2-40B4-BE49-F238E27FC236}">
                <a16:creationId xmlns:a16="http://schemas.microsoft.com/office/drawing/2014/main" id="{6CAC1CFD-302A-4541-B449-36BCF903DA38}"/>
              </a:ext>
            </a:extLst>
          </p:cNvPr>
          <p:cNvSpPr>
            <a:spLocks noGrp="1"/>
          </p:cNvSpPr>
          <p:nvPr>
            <p:ph type="title"/>
          </p:nvPr>
        </p:nvSpPr>
        <p:spPr/>
        <p:txBody>
          <a:bodyPr/>
          <a:lstStyle/>
          <a:p>
            <a:r>
              <a:rPr lang="fr-CA" altLang="fr-FR" sz="5400" dirty="0"/>
              <a:t>Les sous-réseaux</a:t>
            </a:r>
            <a:endParaRPr lang="fr-CA" dirty="0"/>
          </a:p>
        </p:txBody>
      </p:sp>
      <p:sp>
        <p:nvSpPr>
          <p:cNvPr id="4" name="Espace réservé du numéro de diapositive 3">
            <a:extLst>
              <a:ext uri="{FF2B5EF4-FFF2-40B4-BE49-F238E27FC236}">
                <a16:creationId xmlns:a16="http://schemas.microsoft.com/office/drawing/2014/main" id="{3E105C80-077F-429D-A325-0DF4EBB3B706}"/>
              </a:ext>
            </a:extLst>
          </p:cNvPr>
          <p:cNvSpPr>
            <a:spLocks noGrp="1"/>
          </p:cNvSpPr>
          <p:nvPr>
            <p:ph type="sldNum" sz="quarter" idx="16"/>
          </p:nvPr>
        </p:nvSpPr>
        <p:spPr/>
        <p:txBody>
          <a:bodyPr/>
          <a:lstStyle/>
          <a:p>
            <a:pPr algn="r">
              <a:lnSpc>
                <a:spcPct val="100000"/>
              </a:lnSpc>
            </a:pPr>
            <a:fld id="{06825D5E-E5FD-4586-BFAF-00810611C0A2}" type="slidenum">
              <a:rPr lang="en-US" sz="1707" spc="-1">
                <a:solidFill>
                  <a:srgbClr val="035C75"/>
                </a:solidFill>
                <a:uFill>
                  <a:solidFill>
                    <a:srgbClr val="FFFFFF"/>
                  </a:solidFill>
                </a:uFill>
                <a:latin typeface="Constantia"/>
              </a:rPr>
              <a:t>8</a:t>
            </a:fld>
            <a:endParaRPr lang="en-US" sz="1707" spc="-1" dirty="0">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3158223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8259C4E-FE23-414F-AD1D-6FA1CD877BA2}"/>
              </a:ext>
            </a:extLst>
          </p:cNvPr>
          <p:cNvSpPr>
            <a:spLocks noGrp="1"/>
          </p:cNvSpPr>
          <p:nvPr>
            <p:ph idx="1"/>
          </p:nvPr>
        </p:nvSpPr>
        <p:spPr>
          <a:xfrm>
            <a:off x="695064" y="3072838"/>
            <a:ext cx="13087635" cy="5908418"/>
          </a:xfrm>
        </p:spPr>
        <p:txBody>
          <a:bodyPr>
            <a:normAutofit/>
          </a:bodyPr>
          <a:lstStyle/>
          <a:p>
            <a:pPr lvl="1"/>
            <a:r>
              <a:rPr lang="fr-CA" sz="3200" dirty="0"/>
              <a:t>IP: 192.168.97.3 </a:t>
            </a:r>
          </a:p>
          <a:p>
            <a:pPr lvl="2"/>
            <a:r>
              <a:rPr lang="fr-CA" sz="3200" dirty="0">
                <a:latin typeface="Courier New" panose="02070309020205020404" pitchFamily="49" charset="0"/>
                <a:cs typeface="Courier New" panose="02070309020205020404" pitchFamily="49" charset="0"/>
                <a:sym typeface="Wingdings" panose="05000000000000000000" pitchFamily="2" charset="2"/>
              </a:rPr>
              <a:t>1100 0000 . 1010 1000 . 0110 0001 . 0000 0011</a:t>
            </a:r>
            <a:endParaRPr lang="fr-CA" sz="3200" dirty="0">
              <a:latin typeface="Courier New" panose="02070309020205020404" pitchFamily="49" charset="0"/>
              <a:cs typeface="Courier New" panose="02070309020205020404" pitchFamily="49" charset="0"/>
            </a:endParaRPr>
          </a:p>
          <a:p>
            <a:pPr lvl="1"/>
            <a:r>
              <a:rPr lang="fr-CA" sz="3200" dirty="0"/>
              <a:t>Masque 255.255.254.0 (/23)</a:t>
            </a:r>
          </a:p>
          <a:p>
            <a:pPr lvl="2"/>
            <a:r>
              <a:rPr lang="fr-CA" sz="3200" dirty="0">
                <a:latin typeface="Courier New" panose="02070309020205020404" pitchFamily="49" charset="0"/>
                <a:cs typeface="Courier New" panose="02070309020205020404" pitchFamily="49" charset="0"/>
              </a:rPr>
              <a:t>1111 1111 . 1111 1111 . 1111 1110 . 0000 0000</a:t>
            </a:r>
          </a:p>
          <a:p>
            <a:pPr lvl="1"/>
            <a:r>
              <a:rPr lang="fr-CA" sz="3200" dirty="0"/>
              <a:t>Réseau: 192.168.96.0</a:t>
            </a:r>
          </a:p>
          <a:p>
            <a:pPr lvl="2"/>
            <a:r>
              <a:rPr lang="fr-CA" sz="3200" dirty="0">
                <a:latin typeface="Courier New" panose="02070309020205020404" pitchFamily="49" charset="0"/>
                <a:cs typeface="Courier New" panose="02070309020205020404" pitchFamily="49" charset="0"/>
                <a:sym typeface="Wingdings" panose="05000000000000000000" pitchFamily="2" charset="2"/>
              </a:rPr>
              <a:t>1100 0000 . 1010 1000 . 0110 0000 . 0000 0000</a:t>
            </a:r>
            <a:endParaRPr lang="fr-CA" sz="3200" dirty="0">
              <a:latin typeface="Courier New" panose="02070309020205020404" pitchFamily="49" charset="0"/>
              <a:cs typeface="Courier New" panose="02070309020205020404" pitchFamily="49" charset="0"/>
            </a:endParaRPr>
          </a:p>
          <a:p>
            <a:pPr marL="950509" lvl="2" indent="0">
              <a:buNone/>
            </a:pPr>
            <a:endParaRPr lang="fr-CA" sz="3200" dirty="0"/>
          </a:p>
          <a:p>
            <a:pPr lvl="1"/>
            <a:endParaRPr lang="fr-CA" sz="3200" dirty="0"/>
          </a:p>
        </p:txBody>
      </p:sp>
      <p:sp>
        <p:nvSpPr>
          <p:cNvPr id="5" name="Espace réservé du texte 4">
            <a:extLst>
              <a:ext uri="{FF2B5EF4-FFF2-40B4-BE49-F238E27FC236}">
                <a16:creationId xmlns:a16="http://schemas.microsoft.com/office/drawing/2014/main" id="{68E5A156-21C2-24A5-BFBD-80F50AED1604}"/>
              </a:ext>
            </a:extLst>
          </p:cNvPr>
          <p:cNvSpPr>
            <a:spLocks noGrp="1"/>
          </p:cNvSpPr>
          <p:nvPr>
            <p:ph type="body" sz="quarter" idx="13"/>
          </p:nvPr>
        </p:nvSpPr>
        <p:spPr/>
        <p:txBody>
          <a:bodyPr/>
          <a:lstStyle/>
          <a:p>
            <a:r>
              <a:rPr lang="fr-CA" altLang="fr-FR" dirty="0"/>
              <a:t>Masque</a:t>
            </a:r>
            <a:endParaRPr lang="fr-CA" dirty="0"/>
          </a:p>
        </p:txBody>
      </p:sp>
      <p:sp>
        <p:nvSpPr>
          <p:cNvPr id="2" name="Titre 1">
            <a:extLst>
              <a:ext uri="{FF2B5EF4-FFF2-40B4-BE49-F238E27FC236}">
                <a16:creationId xmlns:a16="http://schemas.microsoft.com/office/drawing/2014/main" id="{6CAC1CFD-302A-4541-B449-36BCF903DA38}"/>
              </a:ext>
            </a:extLst>
          </p:cNvPr>
          <p:cNvSpPr>
            <a:spLocks noGrp="1"/>
          </p:cNvSpPr>
          <p:nvPr>
            <p:ph type="title"/>
          </p:nvPr>
        </p:nvSpPr>
        <p:spPr/>
        <p:txBody>
          <a:bodyPr/>
          <a:lstStyle/>
          <a:p>
            <a:r>
              <a:rPr lang="fr-CA" altLang="fr-FR" sz="5400" dirty="0"/>
              <a:t>Les sous-réseaux</a:t>
            </a:r>
            <a:endParaRPr lang="fr-CA" dirty="0"/>
          </a:p>
        </p:txBody>
      </p:sp>
      <p:sp>
        <p:nvSpPr>
          <p:cNvPr id="4" name="Espace réservé du numéro de diapositive 3">
            <a:extLst>
              <a:ext uri="{FF2B5EF4-FFF2-40B4-BE49-F238E27FC236}">
                <a16:creationId xmlns:a16="http://schemas.microsoft.com/office/drawing/2014/main" id="{3E105C80-077F-429D-A325-0DF4EBB3B706}"/>
              </a:ext>
            </a:extLst>
          </p:cNvPr>
          <p:cNvSpPr>
            <a:spLocks noGrp="1"/>
          </p:cNvSpPr>
          <p:nvPr>
            <p:ph type="sldNum" sz="quarter" idx="16"/>
          </p:nvPr>
        </p:nvSpPr>
        <p:spPr/>
        <p:txBody>
          <a:bodyPr/>
          <a:lstStyle/>
          <a:p>
            <a:pPr algn="r">
              <a:lnSpc>
                <a:spcPct val="100000"/>
              </a:lnSpc>
            </a:pPr>
            <a:fld id="{06825D5E-E5FD-4586-BFAF-00810611C0A2}" type="slidenum">
              <a:rPr lang="en-US" sz="1707" spc="-1">
                <a:solidFill>
                  <a:srgbClr val="035C75"/>
                </a:solidFill>
                <a:uFill>
                  <a:solidFill>
                    <a:srgbClr val="FFFFFF"/>
                  </a:solidFill>
                </a:uFill>
                <a:latin typeface="Constantia"/>
              </a:rPr>
              <a:t>9</a:t>
            </a:fld>
            <a:endParaRPr lang="en-US" sz="1707"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291837859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2"/>
</p:tagLst>
</file>

<file path=ppt/tags/tag2.xml><?xml version="1.0" encoding="utf-8"?>
<p:tagLst xmlns:a="http://schemas.openxmlformats.org/drawingml/2006/main" xmlns:r="http://schemas.openxmlformats.org/officeDocument/2006/relationships" xmlns:p="http://schemas.openxmlformats.org/presentationml/2006/main">
  <p:tag name="NUM" val="3"/>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1"/>
</p:tagLst>
</file>

<file path=ppt/tags/tag5.xml><?xml version="1.0" encoding="utf-8"?>
<p:tagLst xmlns:a="http://schemas.openxmlformats.org/drawingml/2006/main" xmlns:r="http://schemas.openxmlformats.org/officeDocument/2006/relationships" xmlns:p="http://schemas.openxmlformats.org/presentationml/2006/main">
  <p:tag name="NUM" val="2"/>
</p:tagLst>
</file>

<file path=ppt/tags/tag6.xml><?xml version="1.0" encoding="utf-8"?>
<p:tagLst xmlns:a="http://schemas.openxmlformats.org/drawingml/2006/main" xmlns:r="http://schemas.openxmlformats.org/officeDocument/2006/relationships" xmlns:p="http://schemas.openxmlformats.org/presentationml/2006/main">
  <p:tag name="NUM" val="3"/>
</p:tagLst>
</file>

<file path=ppt/tags/tag7.xml><?xml version="1.0" encoding="utf-8"?>
<p:tagLst xmlns:a="http://schemas.openxmlformats.org/drawingml/2006/main" xmlns:r="http://schemas.openxmlformats.org/officeDocument/2006/relationships" xmlns:p="http://schemas.openxmlformats.org/presentationml/2006/main">
  <p:tag name="NUM" val="1"/>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3"/>
</p:tagLst>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Thème Office">
  <a:themeElements>
    <a:clrScheme name="">
      <a:dk1>
        <a:srgbClr val="000000"/>
      </a:dk1>
      <a:lt1>
        <a:srgbClr val="FFFFFF"/>
      </a:lt1>
      <a:dk2>
        <a:srgbClr val="5A5F5E"/>
      </a:dk2>
      <a:lt2>
        <a:srgbClr val="B4B4B4"/>
      </a:lt2>
      <a:accent1>
        <a:srgbClr val="78AAB3"/>
      </a:accent1>
      <a:accent2>
        <a:srgbClr val="9A9671"/>
      </a:accent2>
      <a:accent3>
        <a:srgbClr val="FFFFFF"/>
      </a:accent3>
      <a:accent4>
        <a:srgbClr val="000000"/>
      </a:accent4>
      <a:accent5>
        <a:srgbClr val="BED2D6"/>
      </a:accent5>
      <a:accent6>
        <a:srgbClr val="8B8766"/>
      </a:accent6>
      <a:hlink>
        <a:srgbClr val="0000FF"/>
      </a:hlink>
      <a:folHlink>
        <a:srgbClr val="FF00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6724</TotalTime>
  <Words>1152</Words>
  <Application>Microsoft Office PowerPoint</Application>
  <PresentationFormat>Personnalisé</PresentationFormat>
  <Paragraphs>136</Paragraphs>
  <Slides>15</Slides>
  <Notes>0</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15</vt:i4>
      </vt:variant>
    </vt:vector>
  </HeadingPairs>
  <TitlesOfParts>
    <vt:vector size="25" baseType="lpstr">
      <vt:lpstr>Arial</vt:lpstr>
      <vt:lpstr>Constantia</vt:lpstr>
      <vt:lpstr>Copperplate</vt:lpstr>
      <vt:lpstr>Courier New</vt:lpstr>
      <vt:lpstr>Lucida Grande</vt:lpstr>
      <vt:lpstr>Times New Roman</vt:lpstr>
      <vt:lpstr>Trebuchet MS</vt:lpstr>
      <vt:lpstr>Wingdings</vt:lpstr>
      <vt:lpstr>Wingdings 3</vt:lpstr>
      <vt:lpstr>Facette</vt:lpstr>
      <vt:lpstr>Réseaux 420-W33-SF</vt:lpstr>
      <vt:lpstr>Introduction</vt:lpstr>
      <vt:lpstr>Introduction</vt:lpstr>
      <vt:lpstr>Introduction</vt:lpstr>
      <vt:lpstr>Les sous-réseaux</vt:lpstr>
      <vt:lpstr>Les sous-réseaux</vt:lpstr>
      <vt:lpstr>Les sous-réseaux</vt:lpstr>
      <vt:lpstr>Les sous-réseaux</vt:lpstr>
      <vt:lpstr>Les sous-réseaux</vt:lpstr>
      <vt:lpstr>Les sous-réseaux</vt:lpstr>
      <vt:lpstr>Les sous-réseaux</vt:lpstr>
      <vt:lpstr>Les sous-réseaux</vt:lpstr>
      <vt:lpstr>Les sous-réseaux</vt:lpstr>
      <vt:lpstr>Les sous-réseaux</vt:lpstr>
      <vt:lpstr>Les sous-réseaux</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cp:lastModifiedBy>Jimmy Gilbert</cp:lastModifiedBy>
  <cp:revision>143</cp:revision>
  <dcterms:modified xsi:type="dcterms:W3CDTF">2024-09-05T13:47:48Z</dcterms:modified>
</cp:coreProperties>
</file>