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25"/>
  </p:notesMasterIdLst>
  <p:sldIdLst>
    <p:sldId id="426" r:id="rId2"/>
    <p:sldId id="424" r:id="rId3"/>
    <p:sldId id="380" r:id="rId4"/>
    <p:sldId id="421" r:id="rId5"/>
    <p:sldId id="430" r:id="rId6"/>
    <p:sldId id="368" r:id="rId7"/>
    <p:sldId id="372" r:id="rId8"/>
    <p:sldId id="373" r:id="rId9"/>
    <p:sldId id="431" r:id="rId10"/>
    <p:sldId id="432" r:id="rId11"/>
    <p:sldId id="355" r:id="rId12"/>
    <p:sldId id="357" r:id="rId13"/>
    <p:sldId id="358" r:id="rId14"/>
    <p:sldId id="360" r:id="rId15"/>
    <p:sldId id="362" r:id="rId16"/>
    <p:sldId id="361" r:id="rId17"/>
    <p:sldId id="363" r:id="rId18"/>
    <p:sldId id="364" r:id="rId19"/>
    <p:sldId id="367" r:id="rId20"/>
    <p:sldId id="370" r:id="rId21"/>
    <p:sldId id="422" r:id="rId22"/>
    <p:sldId id="434" r:id="rId23"/>
    <p:sldId id="423" r:id="rId24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  <p14:sldId id="424"/>
            <p14:sldId id="380"/>
          </p14:sldIdLst>
        </p14:section>
        <p14:section name="Notions de base" id="{D1DADDC3-9BE9-4CE9-A20E-01850D541060}">
          <p14:sldIdLst>
            <p14:sldId id="421"/>
            <p14:sldId id="430"/>
            <p14:sldId id="368"/>
            <p14:sldId id="372"/>
            <p14:sldId id="373"/>
            <p14:sldId id="431"/>
            <p14:sldId id="432"/>
            <p14:sldId id="355"/>
            <p14:sldId id="357"/>
            <p14:sldId id="358"/>
            <p14:sldId id="360"/>
            <p14:sldId id="362"/>
            <p14:sldId id="361"/>
            <p14:sldId id="363"/>
            <p14:sldId id="364"/>
            <p14:sldId id="367"/>
            <p14:sldId id="370"/>
          </p14:sldIdLst>
        </p14:section>
        <p14:section name="Conclusion" id="{31F97856-7C80-4C70-8B85-0DC291E6669E}">
          <p14:sldIdLst>
            <p14:sldId id="422"/>
            <p14:sldId id="434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0B39-3D86-4AB2-875C-DF929080EAC4}" v="13" dt="2023-08-27T17:41:02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8" autoAdjust="0"/>
    <p:restoredTop sz="94660"/>
  </p:normalViewPr>
  <p:slideViewPr>
    <p:cSldViewPr>
      <p:cViewPr varScale="1">
        <p:scale>
          <a:sx n="64" d="100"/>
          <a:sy n="64" d="100"/>
        </p:scale>
        <p:origin x="260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0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0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0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0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87CB0B39-3D86-4AB2-875C-DF929080EAC4}"/>
    <pc:docChg chg="delSld modSld modSection">
      <pc:chgData name="Jimmy Gilbert" userId="0212c120946023de" providerId="LiveId" clId="{87CB0B39-3D86-4AB2-875C-DF929080EAC4}" dt="2023-08-27T17:41:17.251" v="32" actId="47"/>
      <pc:docMkLst>
        <pc:docMk/>
      </pc:docMkLst>
      <pc:sldChg chg="del">
        <pc:chgData name="Jimmy Gilbert" userId="0212c120946023de" providerId="LiveId" clId="{87CB0B39-3D86-4AB2-875C-DF929080EAC4}" dt="2023-08-27T11:13:27.518" v="13" actId="47"/>
        <pc:sldMkLst>
          <pc:docMk/>
          <pc:sldMk cId="0" sldId="359"/>
        </pc:sldMkLst>
      </pc:sldChg>
      <pc:sldChg chg="del">
        <pc:chgData name="Jimmy Gilbert" userId="0212c120946023de" providerId="LiveId" clId="{87CB0B39-3D86-4AB2-875C-DF929080EAC4}" dt="2023-08-27T11:16:42.844" v="15" actId="47"/>
        <pc:sldMkLst>
          <pc:docMk/>
          <pc:sldMk cId="0" sldId="365"/>
        </pc:sldMkLst>
      </pc:sldChg>
      <pc:sldChg chg="del">
        <pc:chgData name="Jimmy Gilbert" userId="0212c120946023de" providerId="LiveId" clId="{87CB0B39-3D86-4AB2-875C-DF929080EAC4}" dt="2023-08-27T11:16:46.700" v="16" actId="47"/>
        <pc:sldMkLst>
          <pc:docMk/>
          <pc:sldMk cId="0" sldId="366"/>
        </pc:sldMkLst>
      </pc:sldChg>
      <pc:sldChg chg="del">
        <pc:chgData name="Jimmy Gilbert" userId="0212c120946023de" providerId="LiveId" clId="{87CB0B39-3D86-4AB2-875C-DF929080EAC4}" dt="2023-08-27T11:17:03.395" v="17" actId="47"/>
        <pc:sldMkLst>
          <pc:docMk/>
          <pc:sldMk cId="0" sldId="369"/>
        </pc:sldMkLst>
      </pc:sldChg>
      <pc:sldChg chg="del">
        <pc:chgData name="Jimmy Gilbert" userId="0212c120946023de" providerId="LiveId" clId="{87CB0B39-3D86-4AB2-875C-DF929080EAC4}" dt="2023-08-27T11:19:36.366" v="18" actId="47"/>
        <pc:sldMkLst>
          <pc:docMk/>
          <pc:sldMk cId="4167584553" sldId="371"/>
        </pc:sldMkLst>
      </pc:sldChg>
      <pc:sldChg chg="del">
        <pc:chgData name="Jimmy Gilbert" userId="0212c120946023de" providerId="LiveId" clId="{87CB0B39-3D86-4AB2-875C-DF929080EAC4}" dt="2023-08-27T11:20:17.558" v="21" actId="47"/>
        <pc:sldMkLst>
          <pc:docMk/>
          <pc:sldMk cId="3216076358" sldId="374"/>
        </pc:sldMkLst>
      </pc:sldChg>
      <pc:sldChg chg="modSp modAnim">
        <pc:chgData name="Jimmy Gilbert" userId="0212c120946023de" providerId="LiveId" clId="{87CB0B39-3D86-4AB2-875C-DF929080EAC4}" dt="2023-08-27T17:41:02.247" v="31" actId="20577"/>
        <pc:sldMkLst>
          <pc:docMk/>
          <pc:sldMk cId="0" sldId="380"/>
        </pc:sldMkLst>
        <pc:spChg chg="mod">
          <ac:chgData name="Jimmy Gilbert" userId="0212c120946023de" providerId="LiveId" clId="{87CB0B39-3D86-4AB2-875C-DF929080EAC4}" dt="2023-08-27T17:41:02.247" v="31" actId="20577"/>
          <ac:spMkLst>
            <pc:docMk/>
            <pc:sldMk cId="0" sldId="380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87CB0B39-3D86-4AB2-875C-DF929080EAC4}" dt="2023-08-27T11:11:26.205" v="12" actId="20577"/>
        <pc:sldMkLst>
          <pc:docMk/>
          <pc:sldMk cId="1465094402" sldId="426"/>
        </pc:sldMkLst>
        <pc:spChg chg="mod">
          <ac:chgData name="Jimmy Gilbert" userId="0212c120946023de" providerId="LiveId" clId="{87CB0B39-3D86-4AB2-875C-DF929080EAC4}" dt="2023-08-27T11:11:26.205" v="12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87CB0B39-3D86-4AB2-875C-DF929080EAC4}" dt="2023-08-27T17:41:17.251" v="32" actId="47"/>
        <pc:sldMkLst>
          <pc:docMk/>
          <pc:sldMk cId="1367756487" sldId="433"/>
        </pc:sldMkLst>
      </pc:sldChg>
      <pc:sldChg chg="modSp modAnim">
        <pc:chgData name="Jimmy Gilbert" userId="0212c120946023de" providerId="LiveId" clId="{87CB0B39-3D86-4AB2-875C-DF929080EAC4}" dt="2023-08-27T11:20:38.568" v="26" actId="14"/>
        <pc:sldMkLst>
          <pc:docMk/>
          <pc:sldMk cId="2436017464" sldId="434"/>
        </pc:sldMkLst>
        <pc:spChg chg="mod">
          <ac:chgData name="Jimmy Gilbert" userId="0212c120946023de" providerId="LiveId" clId="{87CB0B39-3D86-4AB2-875C-DF929080EAC4}" dt="2023-08-27T11:20:38.568" v="26" actId="14"/>
          <ac:spMkLst>
            <pc:docMk/>
            <pc:sldMk cId="2436017464" sldId="434"/>
            <ac:spMk id="18435" creationId="{00000000-0000-0000-0000-000000000000}"/>
          </ac:spMkLst>
        </pc:spChg>
      </pc:sldChg>
    </pc:docChg>
  </pc:docChgLst>
  <pc:docChgLst>
    <pc:chgData name="Jimmy Gilbert" userId="0212c120946023de" providerId="LiveId" clId="{3BC1078B-3096-4C10-AF79-F53AEA1C5DDA}"/>
    <pc:docChg chg="undo redo custSel addSld delSld modSld sldOrd delSection modSection">
      <pc:chgData name="Jimmy Gilbert" userId="0212c120946023de" providerId="LiveId" clId="{3BC1078B-3096-4C10-AF79-F53AEA1C5DDA}" dt="2021-08-27T14:27:44.794" v="1130" actId="27636"/>
      <pc:docMkLst>
        <pc:docMk/>
      </pc:docMkLst>
      <pc:sldChg chg="del">
        <pc:chgData name="Jimmy Gilbert" userId="0212c120946023de" providerId="LiveId" clId="{3BC1078B-3096-4C10-AF79-F53AEA1C5DDA}" dt="2021-08-27T13:12:12.743" v="40" actId="47"/>
        <pc:sldMkLst>
          <pc:docMk/>
          <pc:sldMk cId="0" sldId="288"/>
        </pc:sldMkLst>
      </pc:sldChg>
      <pc:sldChg chg="del">
        <pc:chgData name="Jimmy Gilbert" userId="0212c120946023de" providerId="LiveId" clId="{3BC1078B-3096-4C10-AF79-F53AEA1C5DDA}" dt="2021-08-27T13:12:13.545" v="41" actId="47"/>
        <pc:sldMkLst>
          <pc:docMk/>
          <pc:sldMk cId="0" sldId="290"/>
        </pc:sldMkLst>
      </pc:sldChg>
      <pc:sldChg chg="del">
        <pc:chgData name="Jimmy Gilbert" userId="0212c120946023de" providerId="LiveId" clId="{3BC1078B-3096-4C10-AF79-F53AEA1C5DDA}" dt="2021-08-27T13:12:14.228" v="42" actId="47"/>
        <pc:sldMkLst>
          <pc:docMk/>
          <pc:sldMk cId="0" sldId="291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2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3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9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8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19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0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1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2"/>
        </pc:sldMkLst>
      </pc:sldChg>
      <pc:sldChg chg="addSp delSp modSp add mod modClrScheme modAnim chgLayout">
        <pc:chgData name="Jimmy Gilbert" userId="0212c120946023de" providerId="LiveId" clId="{3BC1078B-3096-4C10-AF79-F53AEA1C5DDA}" dt="2021-08-27T14:20:36.244" v="1065" actId="14100"/>
        <pc:sldMkLst>
          <pc:docMk/>
          <pc:sldMk cId="0" sldId="355"/>
        </pc:sldMkLst>
        <pc:spChg chg="add mod ord">
          <ac:chgData name="Jimmy Gilbert" userId="0212c120946023de" providerId="LiveId" clId="{3BC1078B-3096-4C10-AF79-F53AEA1C5DDA}" dt="2021-08-27T14:20:36.244" v="1065" actId="14100"/>
          <ac:spMkLst>
            <pc:docMk/>
            <pc:sldMk cId="0" sldId="355"/>
            <ac:spMk id="2" creationId="{9C23663F-C183-481F-9B43-52DC9F0F8F8D}"/>
          </ac:spMkLst>
        </pc:spChg>
        <pc:spChg chg="add del mod">
          <ac:chgData name="Jimmy Gilbert" userId="0212c120946023de" providerId="LiveId" clId="{3BC1078B-3096-4C10-AF79-F53AEA1C5DDA}" dt="2021-08-27T13:18:06.281" v="155"/>
          <ac:spMkLst>
            <pc:docMk/>
            <pc:sldMk cId="0" sldId="355"/>
            <ac:spMk id="4" creationId="{0CD92833-A04D-4628-8BC2-39E83496045A}"/>
          </ac:spMkLst>
        </pc:spChg>
        <pc:spChg chg="add mod">
          <ac:chgData name="Jimmy Gilbert" userId="0212c120946023de" providerId="LiveId" clId="{3BC1078B-3096-4C10-AF79-F53AEA1C5DDA}" dt="2021-08-27T13:48:19.651" v="399" actId="20577"/>
          <ac:spMkLst>
            <pc:docMk/>
            <pc:sldMk cId="0" sldId="355"/>
            <ac:spMk id="7" creationId="{39691ADB-F356-47CB-BCD3-1E7928EB8646}"/>
          </ac:spMkLst>
        </pc:spChg>
        <pc:spChg chg="add mod">
          <ac:chgData name="Jimmy Gilbert" userId="0212c120946023de" providerId="LiveId" clId="{3BC1078B-3096-4C10-AF79-F53AEA1C5DDA}" dt="2021-08-27T13:57:57.691" v="556"/>
          <ac:spMkLst>
            <pc:docMk/>
            <pc:sldMk cId="0" sldId="355"/>
            <ac:spMk id="8" creationId="{615A2872-5075-4E9B-8183-83A75782A444}"/>
          </ac:spMkLst>
        </pc:spChg>
        <pc:spChg chg="mod ord">
          <ac:chgData name="Jimmy Gilbert" userId="0212c120946023de" providerId="LiveId" clId="{3BC1078B-3096-4C10-AF79-F53AEA1C5DDA}" dt="2021-08-27T13:17:10.292" v="129" actId="120"/>
          <ac:spMkLst>
            <pc:docMk/>
            <pc:sldMk cId="0" sldId="355"/>
            <ac:spMk id="9218" creationId="{31B5B3AE-B32D-44C2-8073-DEA71058CF0C}"/>
          </ac:spMkLst>
        </pc:spChg>
        <pc:spChg chg="del mod ord">
          <ac:chgData name="Jimmy Gilbert" userId="0212c120946023de" providerId="LiveId" clId="{3BC1078B-3096-4C10-AF79-F53AEA1C5DDA}" dt="2021-08-27T13:18:04.529" v="154" actId="478"/>
          <ac:spMkLst>
            <pc:docMk/>
            <pc:sldMk cId="0" sldId="355"/>
            <ac:spMk id="9219" creationId="{6A9FD588-2C16-4500-BCE1-F1BD99E8554A}"/>
          </ac:spMkLst>
        </pc:spChg>
        <pc:picChg chg="add mod modCrop">
          <ac:chgData name="Jimmy Gilbert" userId="0212c120946023de" providerId="LiveId" clId="{3BC1078B-3096-4C10-AF79-F53AEA1C5DDA}" dt="2021-08-27T14:20:31.571" v="1064" actId="14100"/>
          <ac:picMkLst>
            <pc:docMk/>
            <pc:sldMk cId="0" sldId="355"/>
            <ac:picMk id="6" creationId="{49DEC686-69F6-4D7F-BDE7-198242E40B8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1:03.598" v="1069" actId="20577"/>
        <pc:sldMkLst>
          <pc:docMk/>
          <pc:sldMk cId="0" sldId="357"/>
        </pc:sldMkLst>
        <pc:spChg chg="add del 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2" creationId="{A4890B99-1643-4D0F-B631-FF74EC5225D1}"/>
          </ac:spMkLst>
        </pc:spChg>
        <pc:spChg chg="add mod ord">
          <ac:chgData name="Jimmy Gilbert" userId="0212c120946023de" providerId="LiveId" clId="{3BC1078B-3096-4C10-AF79-F53AEA1C5DDA}" dt="2021-08-27T14:21:03.598" v="1069" actId="20577"/>
          <ac:spMkLst>
            <pc:docMk/>
            <pc:sldMk cId="0" sldId="357"/>
            <ac:spMk id="3" creationId="{00243A92-B86D-4543-B56A-B64933E2BE08}"/>
          </ac:spMkLst>
        </pc:spChg>
        <pc:spChg chg="add mod ord">
          <ac:chgData name="Jimmy Gilbert" userId="0212c120946023de" providerId="LiveId" clId="{3BC1078B-3096-4C10-AF79-F53AEA1C5DDA}" dt="2021-08-27T13:18:39.750" v="169" actId="20578"/>
          <ac:spMkLst>
            <pc:docMk/>
            <pc:sldMk cId="0" sldId="357"/>
            <ac:spMk id="4" creationId="{33C735A7-15FC-4113-94E3-2974FFC13E9A}"/>
          </ac:spMkLst>
        </pc:spChg>
        <pc:spChg chg="add mod">
          <ac:chgData name="Jimmy Gilbert" userId="0212c120946023de" providerId="LiveId" clId="{3BC1078B-3096-4C10-AF79-F53AEA1C5DDA}" dt="2021-08-27T13:58:16.212" v="600" actId="20577"/>
          <ac:spMkLst>
            <pc:docMk/>
            <pc:sldMk cId="0" sldId="357"/>
            <ac:spMk id="7" creationId="{62B1A7DF-F8D9-47A3-8D62-EE9B2C1F19F1}"/>
          </ac:spMkLst>
        </pc:spChg>
        <pc:spChg chg="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10242" creationId="{7FD3DDFA-3AFD-4AEE-9DF1-7D1C0791A96B}"/>
          </ac:spMkLst>
        </pc:spChg>
        <pc:spChg chg="add del mod ord">
          <ac:chgData name="Jimmy Gilbert" userId="0212c120946023de" providerId="LiveId" clId="{3BC1078B-3096-4C10-AF79-F53AEA1C5DDA}" dt="2021-08-27T13:18:32.367" v="166" actId="478"/>
          <ac:spMkLst>
            <pc:docMk/>
            <pc:sldMk cId="0" sldId="357"/>
            <ac:spMk id="10243" creationId="{3D96770B-3C49-40AC-9162-EFBED93A1AB3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1:49.941" v="1075"/>
        <pc:sldMkLst>
          <pc:docMk/>
          <pc:sldMk cId="0" sldId="358"/>
        </pc:sldMkLst>
        <pc:spChg chg="add mod ord">
          <ac:chgData name="Jimmy Gilbert" userId="0212c120946023de" providerId="LiveId" clId="{3BC1078B-3096-4C10-AF79-F53AEA1C5DDA}" dt="2021-08-27T14:21:39.248" v="1072" actId="1076"/>
          <ac:spMkLst>
            <pc:docMk/>
            <pc:sldMk cId="0" sldId="358"/>
            <ac:spMk id="2" creationId="{93F22319-0ADD-443D-BBAC-E05DFAA09642}"/>
          </ac:spMkLst>
        </pc:spChg>
        <pc:spChg chg="add mod">
          <ac:chgData name="Jimmy Gilbert" userId="0212c120946023de" providerId="LiveId" clId="{3BC1078B-3096-4C10-AF79-F53AEA1C5DDA}" dt="2021-08-27T13:19:17.501" v="186" actId="20577"/>
          <ac:spMkLst>
            <pc:docMk/>
            <pc:sldMk cId="0" sldId="358"/>
            <ac:spMk id="4" creationId="{61E49E55-864A-47AB-A3E8-0EA8051993F6}"/>
          </ac:spMkLst>
        </pc:spChg>
        <pc:spChg chg="add mod">
          <ac:chgData name="Jimmy Gilbert" userId="0212c120946023de" providerId="LiveId" clId="{3BC1078B-3096-4C10-AF79-F53AEA1C5DDA}" dt="2021-08-27T13:58:27.377" v="650" actId="1038"/>
          <ac:spMkLst>
            <pc:docMk/>
            <pc:sldMk cId="0" sldId="358"/>
            <ac:spMk id="7" creationId="{35532E36-35C7-498E-8110-3D25D9FAA343}"/>
          </ac:spMkLst>
        </pc:spChg>
        <pc:spChg chg="mod ord">
          <ac:chgData name="Jimmy Gilbert" userId="0212c120946023de" providerId="LiveId" clId="{3BC1078B-3096-4C10-AF79-F53AEA1C5DDA}" dt="2021-08-27T13:18:58.746" v="177" actId="120"/>
          <ac:spMkLst>
            <pc:docMk/>
            <pc:sldMk cId="0" sldId="358"/>
            <ac:spMk id="11266" creationId="{D3079158-6B88-4689-986A-482FACFE0B52}"/>
          </ac:spMkLst>
        </pc:spChg>
        <pc:spChg chg="del mod ord">
          <ac:chgData name="Jimmy Gilbert" userId="0212c120946023de" providerId="LiveId" clId="{3BC1078B-3096-4C10-AF79-F53AEA1C5DDA}" dt="2021-08-27T13:19:14.818" v="184" actId="478"/>
          <ac:spMkLst>
            <pc:docMk/>
            <pc:sldMk cId="0" sldId="358"/>
            <ac:spMk id="11267" creationId="{9DCE8065-4DD7-405C-BE6F-018075108644}"/>
          </ac:spMkLst>
        </pc:spChg>
        <pc:picChg chg="add mod">
          <ac:chgData name="Jimmy Gilbert" userId="0212c120946023de" providerId="LiveId" clId="{3BC1078B-3096-4C10-AF79-F53AEA1C5DDA}" dt="2021-08-27T14:21:46.007" v="1074" actId="1076"/>
          <ac:picMkLst>
            <pc:docMk/>
            <pc:sldMk cId="0" sldId="358"/>
            <ac:picMk id="33794" creationId="{E231231F-4F1A-4CE1-8326-BC41DADA867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2:14.457" v="1077" actId="20577"/>
        <pc:sldMkLst>
          <pc:docMk/>
          <pc:sldMk cId="0" sldId="359"/>
        </pc:sldMkLst>
        <pc:spChg chg="add mod ord">
          <ac:chgData name="Jimmy Gilbert" userId="0212c120946023de" providerId="LiveId" clId="{3BC1078B-3096-4C10-AF79-F53AEA1C5DDA}" dt="2021-08-27T14:22:14.457" v="1077" actId="20577"/>
          <ac:spMkLst>
            <pc:docMk/>
            <pc:sldMk cId="0" sldId="359"/>
            <ac:spMk id="2" creationId="{F3A87D37-78F8-41BD-925A-FE3DC31F8ACA}"/>
          </ac:spMkLst>
        </pc:spChg>
        <pc:spChg chg="add mod">
          <ac:chgData name="Jimmy Gilbert" userId="0212c120946023de" providerId="LiveId" clId="{3BC1078B-3096-4C10-AF79-F53AEA1C5DDA}" dt="2021-08-27T13:49:48.203" v="435"/>
          <ac:spMkLst>
            <pc:docMk/>
            <pc:sldMk cId="0" sldId="359"/>
            <ac:spMk id="4" creationId="{599C6589-3D5E-42EC-8E5E-65D9D0B01AA7}"/>
          </ac:spMkLst>
        </pc:spChg>
        <pc:spChg chg="add mod">
          <ac:chgData name="Jimmy Gilbert" userId="0212c120946023de" providerId="LiveId" clId="{3BC1078B-3096-4C10-AF79-F53AEA1C5DDA}" dt="2021-08-27T13:58:40.609" v="699" actId="1038"/>
          <ac:spMkLst>
            <pc:docMk/>
            <pc:sldMk cId="0" sldId="359"/>
            <ac:spMk id="7" creationId="{B14C947F-B4F1-43DE-9592-96D3F2B598F1}"/>
          </ac:spMkLst>
        </pc:spChg>
        <pc:spChg chg="mod ord">
          <ac:chgData name="Jimmy Gilbert" userId="0212c120946023de" providerId="LiveId" clId="{3BC1078B-3096-4C10-AF79-F53AEA1C5DDA}" dt="2021-08-27T13:49:49.754" v="436" actId="120"/>
          <ac:spMkLst>
            <pc:docMk/>
            <pc:sldMk cId="0" sldId="359"/>
            <ac:spMk id="12290" creationId="{2CE41220-7C61-41C5-A8ED-666C88B136C3}"/>
          </ac:spMkLst>
        </pc:spChg>
        <pc:spChg chg="del mod ord">
          <ac:chgData name="Jimmy Gilbert" userId="0212c120946023de" providerId="LiveId" clId="{3BC1078B-3096-4C10-AF79-F53AEA1C5DDA}" dt="2021-08-27T13:49:47.176" v="434" actId="478"/>
          <ac:spMkLst>
            <pc:docMk/>
            <pc:sldMk cId="0" sldId="359"/>
            <ac:spMk id="12291" creationId="{D2B14B7E-3514-4376-A60D-B6C6313DDF49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1.676" v="1078"/>
        <pc:sldMkLst>
          <pc:docMk/>
          <pc:sldMk cId="0" sldId="360"/>
        </pc:sldMkLst>
        <pc:spChg chg="add mod ord">
          <ac:chgData name="Jimmy Gilbert" userId="0212c120946023de" providerId="LiveId" clId="{3BC1078B-3096-4C10-AF79-F53AEA1C5DDA}" dt="2021-08-27T13:50:13.673" v="444" actId="368"/>
          <ac:spMkLst>
            <pc:docMk/>
            <pc:sldMk cId="0" sldId="360"/>
            <ac:spMk id="2" creationId="{B676C07E-DB56-4B04-8E08-BE7A704620B2}"/>
          </ac:spMkLst>
        </pc:spChg>
        <pc:spChg chg="add mod">
          <ac:chgData name="Jimmy Gilbert" userId="0212c120946023de" providerId="LiveId" clId="{3BC1078B-3096-4C10-AF79-F53AEA1C5DDA}" dt="2021-08-27T13:50:24.771" v="446" actId="20577"/>
          <ac:spMkLst>
            <pc:docMk/>
            <pc:sldMk cId="0" sldId="360"/>
            <ac:spMk id="4" creationId="{6E9846E8-B07E-4685-9E02-E7B1798B6998}"/>
          </ac:spMkLst>
        </pc:spChg>
        <pc:spChg chg="add mod">
          <ac:chgData name="Jimmy Gilbert" userId="0212c120946023de" providerId="LiveId" clId="{3BC1078B-3096-4C10-AF79-F53AEA1C5DDA}" dt="2021-08-27T14:00:16.191" v="700"/>
          <ac:spMkLst>
            <pc:docMk/>
            <pc:sldMk cId="0" sldId="360"/>
            <ac:spMk id="7" creationId="{048A172C-30B8-4C79-B7E2-FBA2F306B193}"/>
          </ac:spMkLst>
        </pc:spChg>
        <pc:spChg chg="mod ord">
          <ac:chgData name="Jimmy Gilbert" userId="0212c120946023de" providerId="LiveId" clId="{3BC1078B-3096-4C10-AF79-F53AEA1C5DDA}" dt="2021-08-27T13:20:11.163" v="202" actId="120"/>
          <ac:spMkLst>
            <pc:docMk/>
            <pc:sldMk cId="0" sldId="360"/>
            <ac:spMk id="13314" creationId="{EF5F4C08-8A36-4622-8FD8-F07B1838E93F}"/>
          </ac:spMkLst>
        </pc:spChg>
        <pc:spChg chg="del mod ord">
          <ac:chgData name="Jimmy Gilbert" userId="0212c120946023de" providerId="LiveId" clId="{3BC1078B-3096-4C10-AF79-F53AEA1C5DDA}" dt="2021-08-27T13:20:06.903" v="199" actId="478"/>
          <ac:spMkLst>
            <pc:docMk/>
            <pc:sldMk cId="0" sldId="360"/>
            <ac:spMk id="13315" creationId="{E47FEFE5-417D-4010-8DD1-22DB6FA556E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4.164" v="1084" actId="20577"/>
        <pc:sldMkLst>
          <pc:docMk/>
          <pc:sldMk cId="0" sldId="361"/>
        </pc:sldMkLst>
        <pc:spChg chg="add mod ord">
          <ac:chgData name="Jimmy Gilbert" userId="0212c120946023de" providerId="LiveId" clId="{3BC1078B-3096-4C10-AF79-F53AEA1C5DDA}" dt="2021-08-27T14:23:14.164" v="1084" actId="20577"/>
          <ac:spMkLst>
            <pc:docMk/>
            <pc:sldMk cId="0" sldId="361"/>
            <ac:spMk id="2" creationId="{F0EFFF99-32DC-4E2B-BADA-C4FBDA749FA8}"/>
          </ac:spMkLst>
        </pc:spChg>
        <pc:spChg chg="add mod ord">
          <ac:chgData name="Jimmy Gilbert" userId="0212c120946023de" providerId="LiveId" clId="{3BC1078B-3096-4C10-AF79-F53AEA1C5DDA}" dt="2021-08-27T13:51:15.446" v="452" actId="20577"/>
          <ac:spMkLst>
            <pc:docMk/>
            <pc:sldMk cId="0" sldId="361"/>
            <ac:spMk id="3" creationId="{98C81E4D-1751-4B4D-9096-A683701AC129}"/>
          </ac:spMkLst>
        </pc:spChg>
        <pc:spChg chg="add mod">
          <ac:chgData name="Jimmy Gilbert" userId="0212c120946023de" providerId="LiveId" clId="{3BC1078B-3096-4C10-AF79-F53AEA1C5DDA}" dt="2021-08-27T14:00:31.101" v="715" actId="1037"/>
          <ac:spMkLst>
            <pc:docMk/>
            <pc:sldMk cId="0" sldId="361"/>
            <ac:spMk id="6" creationId="{B6CC07D7-D038-4150-BB87-7019F7D79CDC}"/>
          </ac:spMkLst>
        </pc:spChg>
        <pc:spChg chg="mod ord">
          <ac:chgData name="Jimmy Gilbert" userId="0212c120946023de" providerId="LiveId" clId="{3BC1078B-3096-4C10-AF79-F53AEA1C5DDA}" dt="2021-08-27T13:21:21.821" v="227" actId="120"/>
          <ac:spMkLst>
            <pc:docMk/>
            <pc:sldMk cId="0" sldId="361"/>
            <ac:spMk id="15362" creationId="{8E6CAAC3-9A8F-4841-9651-BAF642AFA2F9}"/>
          </ac:spMkLst>
        </pc:spChg>
        <pc:spChg chg="del mod ord">
          <ac:chgData name="Jimmy Gilbert" userId="0212c120946023de" providerId="LiveId" clId="{3BC1078B-3096-4C10-AF79-F53AEA1C5DDA}" dt="2021-08-27T13:21:14.582" v="224" actId="478"/>
          <ac:spMkLst>
            <pc:docMk/>
            <pc:sldMk cId="0" sldId="361"/>
            <ac:spMk id="15363" creationId="{0CBDB7AB-A138-4F60-9230-BC3366AF3F51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8.860" v="1079"/>
        <pc:sldMkLst>
          <pc:docMk/>
          <pc:sldMk cId="0" sldId="362"/>
        </pc:sldMkLst>
        <pc:spChg chg="add mod ord">
          <ac:chgData name="Jimmy Gilbert" userId="0212c120946023de" providerId="LiveId" clId="{3BC1078B-3096-4C10-AF79-F53AEA1C5DDA}" dt="2021-08-27T13:20:48.658" v="219" actId="14"/>
          <ac:spMkLst>
            <pc:docMk/>
            <pc:sldMk cId="0" sldId="362"/>
            <ac:spMk id="2" creationId="{ECBE6811-2394-407A-B6E4-2E63BE18B6B0}"/>
          </ac:spMkLst>
        </pc:spChg>
        <pc:spChg chg="add mod ord">
          <ac:chgData name="Jimmy Gilbert" userId="0212c120946023de" providerId="LiveId" clId="{3BC1078B-3096-4C10-AF79-F53AEA1C5DDA}" dt="2021-08-27T13:50:29.325" v="448" actId="20577"/>
          <ac:spMkLst>
            <pc:docMk/>
            <pc:sldMk cId="0" sldId="362"/>
            <ac:spMk id="3" creationId="{96B2409A-B2BA-44B3-96FD-C905CFF0C63D}"/>
          </ac:spMkLst>
        </pc:spChg>
        <pc:spChg chg="add mod">
          <ac:chgData name="Jimmy Gilbert" userId="0212c120946023de" providerId="LiveId" clId="{3BC1078B-3096-4C10-AF79-F53AEA1C5DDA}" dt="2021-08-27T14:00:20.183" v="701"/>
          <ac:spMkLst>
            <pc:docMk/>
            <pc:sldMk cId="0" sldId="362"/>
            <ac:spMk id="6" creationId="{2A5F508A-46A6-4EC0-B096-87EA26212F1E}"/>
          </ac:spMkLst>
        </pc:spChg>
        <pc:spChg chg="mod ord">
          <ac:chgData name="Jimmy Gilbert" userId="0212c120946023de" providerId="LiveId" clId="{3BC1078B-3096-4C10-AF79-F53AEA1C5DDA}" dt="2021-08-27T13:20:42.466" v="215" actId="120"/>
          <ac:spMkLst>
            <pc:docMk/>
            <pc:sldMk cId="0" sldId="362"/>
            <ac:spMk id="14338" creationId="{EBEF9F8D-751D-40C2-ADBC-3F513344BEFB}"/>
          </ac:spMkLst>
        </pc:spChg>
        <pc:spChg chg="del mod ord">
          <ac:chgData name="Jimmy Gilbert" userId="0212c120946023de" providerId="LiveId" clId="{3BC1078B-3096-4C10-AF79-F53AEA1C5DDA}" dt="2021-08-27T13:20:34.872" v="211" actId="478"/>
          <ac:spMkLst>
            <pc:docMk/>
            <pc:sldMk cId="0" sldId="362"/>
            <ac:spMk id="14339" creationId="{A67D6934-550F-423E-9709-0E966D2574FD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0.602" v="1083" actId="20577"/>
        <pc:sldMkLst>
          <pc:docMk/>
          <pc:sldMk cId="0" sldId="363"/>
        </pc:sldMkLst>
        <pc:spChg chg="add mod ord">
          <ac:chgData name="Jimmy Gilbert" userId="0212c120946023de" providerId="LiveId" clId="{3BC1078B-3096-4C10-AF79-F53AEA1C5DDA}" dt="2021-08-27T14:23:10.602" v="1083" actId="20577"/>
          <ac:spMkLst>
            <pc:docMk/>
            <pc:sldMk cId="0" sldId="363"/>
            <ac:spMk id="2" creationId="{650D338D-ED25-4EEB-A1C5-B19753747CD1}"/>
          </ac:spMkLst>
        </pc:spChg>
        <pc:spChg chg="add mod ord">
          <ac:chgData name="Jimmy Gilbert" userId="0212c120946023de" providerId="LiveId" clId="{3BC1078B-3096-4C10-AF79-F53AEA1C5DDA}" dt="2021-08-27T13:51:18.757" v="454" actId="20577"/>
          <ac:spMkLst>
            <pc:docMk/>
            <pc:sldMk cId="0" sldId="363"/>
            <ac:spMk id="3" creationId="{37FA65CD-31B8-459F-918E-EDD70910BD47}"/>
          </ac:spMkLst>
        </pc:spChg>
        <pc:spChg chg="add mod">
          <ac:chgData name="Jimmy Gilbert" userId="0212c120946023de" providerId="LiveId" clId="{3BC1078B-3096-4C10-AF79-F53AEA1C5DDA}" dt="2021-08-27T14:00:37.884" v="716"/>
          <ac:spMkLst>
            <pc:docMk/>
            <pc:sldMk cId="0" sldId="363"/>
            <ac:spMk id="6" creationId="{C8259BCD-930E-4D5B-BFC6-EE7C97810D2D}"/>
          </ac:spMkLst>
        </pc:spChg>
        <pc:spChg chg="mod ord">
          <ac:chgData name="Jimmy Gilbert" userId="0212c120946023de" providerId="LiveId" clId="{3BC1078B-3096-4C10-AF79-F53AEA1C5DDA}" dt="2021-08-27T13:22:02.987" v="246" actId="120"/>
          <ac:spMkLst>
            <pc:docMk/>
            <pc:sldMk cId="0" sldId="363"/>
            <ac:spMk id="16386" creationId="{7903C4B7-C592-4071-8428-FFBDB01D6127}"/>
          </ac:spMkLst>
        </pc:spChg>
        <pc:spChg chg="del mod ord">
          <ac:chgData name="Jimmy Gilbert" userId="0212c120946023de" providerId="LiveId" clId="{3BC1078B-3096-4C10-AF79-F53AEA1C5DDA}" dt="2021-08-27T13:21:55.963" v="242" actId="478"/>
          <ac:spMkLst>
            <pc:docMk/>
            <pc:sldMk cId="0" sldId="363"/>
            <ac:spMk id="16387" creationId="{0D6E23F8-4906-4F51-9BAC-F5DFD6A9238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23.262" v="1085" actId="20577"/>
        <pc:sldMkLst>
          <pc:docMk/>
          <pc:sldMk cId="0" sldId="364"/>
        </pc:sldMkLst>
        <pc:spChg chg="add mod ord">
          <ac:chgData name="Jimmy Gilbert" userId="0212c120946023de" providerId="LiveId" clId="{3BC1078B-3096-4C10-AF79-F53AEA1C5DDA}" dt="2021-08-27T14:23:23.262" v="1085" actId="20577"/>
          <ac:spMkLst>
            <pc:docMk/>
            <pc:sldMk cId="0" sldId="364"/>
            <ac:spMk id="2" creationId="{AEDF1623-96FF-47E0-9B4E-E7F13096AA77}"/>
          </ac:spMkLst>
        </pc:spChg>
        <pc:spChg chg="add mod">
          <ac:chgData name="Jimmy Gilbert" userId="0212c120946023de" providerId="LiveId" clId="{3BC1078B-3096-4C10-AF79-F53AEA1C5DDA}" dt="2021-08-27T13:51:21.508" v="456" actId="20577"/>
          <ac:spMkLst>
            <pc:docMk/>
            <pc:sldMk cId="0" sldId="364"/>
            <ac:spMk id="4" creationId="{CD7ECE8A-B864-4DA7-A69E-48CF499380C4}"/>
          </ac:spMkLst>
        </pc:spChg>
        <pc:spChg chg="add mod">
          <ac:chgData name="Jimmy Gilbert" userId="0212c120946023de" providerId="LiveId" clId="{3BC1078B-3096-4C10-AF79-F53AEA1C5DDA}" dt="2021-08-27T14:00:40.415" v="717"/>
          <ac:spMkLst>
            <pc:docMk/>
            <pc:sldMk cId="0" sldId="364"/>
            <ac:spMk id="7" creationId="{1C3B1581-5514-4ADF-8D7D-99CFD78EF895}"/>
          </ac:spMkLst>
        </pc:spChg>
        <pc:spChg chg="mod ord">
          <ac:chgData name="Jimmy Gilbert" userId="0212c120946023de" providerId="LiveId" clId="{3BC1078B-3096-4C10-AF79-F53AEA1C5DDA}" dt="2021-08-27T13:22:29.722" v="257" actId="120"/>
          <ac:spMkLst>
            <pc:docMk/>
            <pc:sldMk cId="0" sldId="364"/>
            <ac:spMk id="17410" creationId="{295FECDE-B114-45C4-8B3C-70C95D08BB64}"/>
          </ac:spMkLst>
        </pc:spChg>
        <pc:spChg chg="del mod ord">
          <ac:chgData name="Jimmy Gilbert" userId="0212c120946023de" providerId="LiveId" clId="{3BC1078B-3096-4C10-AF79-F53AEA1C5DDA}" dt="2021-08-27T13:22:23.937" v="254" actId="478"/>
          <ac:spMkLst>
            <pc:docMk/>
            <pc:sldMk cId="0" sldId="364"/>
            <ac:spMk id="17411" creationId="{95282DFB-0421-4432-82F4-2B71E75A951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32.259" v="1086"/>
        <pc:sldMkLst>
          <pc:docMk/>
          <pc:sldMk cId="0" sldId="365"/>
        </pc:sldMkLst>
        <pc:spChg chg="add mod ord">
          <ac:chgData name="Jimmy Gilbert" userId="0212c120946023de" providerId="LiveId" clId="{3BC1078B-3096-4C10-AF79-F53AEA1C5DDA}" dt="2021-08-27T13:22:57.061" v="272" actId="14"/>
          <ac:spMkLst>
            <pc:docMk/>
            <pc:sldMk cId="0" sldId="365"/>
            <ac:spMk id="2" creationId="{039C2AD4-C976-4F18-971A-B9CB804B0619}"/>
          </ac:spMkLst>
        </pc:spChg>
        <pc:spChg chg="add mod">
          <ac:chgData name="Jimmy Gilbert" userId="0212c120946023de" providerId="LiveId" clId="{3BC1078B-3096-4C10-AF79-F53AEA1C5DDA}" dt="2021-08-27T13:22:52.679" v="269" actId="20577"/>
          <ac:spMkLst>
            <pc:docMk/>
            <pc:sldMk cId="0" sldId="365"/>
            <ac:spMk id="4" creationId="{A6C7DA07-C6BA-4187-919C-090466AB7F91}"/>
          </ac:spMkLst>
        </pc:spChg>
        <pc:spChg chg="add mod">
          <ac:chgData name="Jimmy Gilbert" userId="0212c120946023de" providerId="LiveId" clId="{3BC1078B-3096-4C10-AF79-F53AEA1C5DDA}" dt="2021-08-27T14:01:15.854" v="718"/>
          <ac:spMkLst>
            <pc:docMk/>
            <pc:sldMk cId="0" sldId="365"/>
            <ac:spMk id="7" creationId="{58DEBBA4-B461-4561-B1AA-5A07F07FC86B}"/>
          </ac:spMkLst>
        </pc:spChg>
        <pc:spChg chg="mod ord">
          <ac:chgData name="Jimmy Gilbert" userId="0212c120946023de" providerId="LiveId" clId="{3BC1078B-3096-4C10-AF79-F53AEA1C5DDA}" dt="2021-08-27T13:22:54.965" v="270" actId="120"/>
          <ac:spMkLst>
            <pc:docMk/>
            <pc:sldMk cId="0" sldId="365"/>
            <ac:spMk id="18434" creationId="{107B435C-AF20-459A-B337-94AEFE6F5EF7}"/>
          </ac:spMkLst>
        </pc:spChg>
        <pc:spChg chg="del mod ord">
          <ac:chgData name="Jimmy Gilbert" userId="0212c120946023de" providerId="LiveId" clId="{3BC1078B-3096-4C10-AF79-F53AEA1C5DDA}" dt="2021-08-27T13:22:50.700" v="267" actId="478"/>
          <ac:spMkLst>
            <pc:docMk/>
            <pc:sldMk cId="0" sldId="365"/>
            <ac:spMk id="18435" creationId="{EA0AF70C-BB59-4994-8F69-9A6742914ED7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43.127" v="1087"/>
        <pc:sldMkLst>
          <pc:docMk/>
          <pc:sldMk cId="0" sldId="366"/>
        </pc:sldMkLst>
        <pc:spChg chg="add mod ord">
          <ac:chgData name="Jimmy Gilbert" userId="0212c120946023de" providerId="LiveId" clId="{3BC1078B-3096-4C10-AF79-F53AEA1C5DDA}" dt="2021-08-27T13:23:12.174" v="283" actId="14"/>
          <ac:spMkLst>
            <pc:docMk/>
            <pc:sldMk cId="0" sldId="366"/>
            <ac:spMk id="2" creationId="{0B1EA747-E5F0-4E23-8200-B68AE80687BF}"/>
          </ac:spMkLst>
        </pc:spChg>
        <pc:spChg chg="add mod">
          <ac:chgData name="Jimmy Gilbert" userId="0212c120946023de" providerId="LiveId" clId="{3BC1078B-3096-4C10-AF79-F53AEA1C5DDA}" dt="2021-08-27T13:23:08.980" v="280" actId="20577"/>
          <ac:spMkLst>
            <pc:docMk/>
            <pc:sldMk cId="0" sldId="366"/>
            <ac:spMk id="4" creationId="{B48F1C47-4E29-47A4-AE10-34F6C1AE4988}"/>
          </ac:spMkLst>
        </pc:spChg>
        <pc:spChg chg="add mod">
          <ac:chgData name="Jimmy Gilbert" userId="0212c120946023de" providerId="LiveId" clId="{3BC1078B-3096-4C10-AF79-F53AEA1C5DDA}" dt="2021-08-27T14:01:26.255" v="736" actId="1037"/>
          <ac:spMkLst>
            <pc:docMk/>
            <pc:sldMk cId="0" sldId="366"/>
            <ac:spMk id="7" creationId="{4D501FA2-E3A5-412C-AE5A-49CD31FFC0B7}"/>
          </ac:spMkLst>
        </pc:spChg>
        <pc:spChg chg="mod ord">
          <ac:chgData name="Jimmy Gilbert" userId="0212c120946023de" providerId="LiveId" clId="{3BC1078B-3096-4C10-AF79-F53AEA1C5DDA}" dt="2021-08-27T13:23:10.600" v="281" actId="120"/>
          <ac:spMkLst>
            <pc:docMk/>
            <pc:sldMk cId="0" sldId="366"/>
            <ac:spMk id="19458" creationId="{F040F32B-168B-45E8-978C-A716C75AF0CC}"/>
          </ac:spMkLst>
        </pc:spChg>
        <pc:spChg chg="del mod ord">
          <ac:chgData name="Jimmy Gilbert" userId="0212c120946023de" providerId="LiveId" clId="{3BC1078B-3096-4C10-AF79-F53AEA1C5DDA}" dt="2021-08-27T13:23:07.386" v="278" actId="478"/>
          <ac:spMkLst>
            <pc:docMk/>
            <pc:sldMk cId="0" sldId="366"/>
            <ac:spMk id="19459" creationId="{B0CE2A37-2A7D-4548-A682-C86FEC6F977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56.296" v="1089" actId="20577"/>
        <pc:sldMkLst>
          <pc:docMk/>
          <pc:sldMk cId="0" sldId="367"/>
        </pc:sldMkLst>
        <pc:spChg chg="add mod ord">
          <ac:chgData name="Jimmy Gilbert" userId="0212c120946023de" providerId="LiveId" clId="{3BC1078B-3096-4C10-AF79-F53AEA1C5DDA}" dt="2021-08-27T14:23:56.296" v="1089" actId="20577"/>
          <ac:spMkLst>
            <pc:docMk/>
            <pc:sldMk cId="0" sldId="367"/>
            <ac:spMk id="2" creationId="{DCF48494-468D-447C-98B5-C6640C2D0807}"/>
          </ac:spMkLst>
        </pc:spChg>
        <pc:spChg chg="add mod">
          <ac:chgData name="Jimmy Gilbert" userId="0212c120946023de" providerId="LiveId" clId="{3BC1078B-3096-4C10-AF79-F53AEA1C5DDA}" dt="2021-08-27T13:23:24.331" v="290"/>
          <ac:spMkLst>
            <pc:docMk/>
            <pc:sldMk cId="0" sldId="367"/>
            <ac:spMk id="4" creationId="{F80B54AD-6294-4B21-8A94-8E06A827D173}"/>
          </ac:spMkLst>
        </pc:spChg>
        <pc:spChg chg="add mod">
          <ac:chgData name="Jimmy Gilbert" userId="0212c120946023de" providerId="LiveId" clId="{3BC1078B-3096-4C10-AF79-F53AEA1C5DDA}" dt="2021-08-27T14:01:34.097" v="762" actId="1037"/>
          <ac:spMkLst>
            <pc:docMk/>
            <pc:sldMk cId="0" sldId="367"/>
            <ac:spMk id="7" creationId="{BB306ED4-C0B5-47F0-A708-2B0C19FE854A}"/>
          </ac:spMkLst>
        </pc:spChg>
        <pc:spChg chg="mod ord">
          <ac:chgData name="Jimmy Gilbert" userId="0212c120946023de" providerId="LiveId" clId="{3BC1078B-3096-4C10-AF79-F53AEA1C5DDA}" dt="2021-08-27T13:23:26.540" v="291" actId="120"/>
          <ac:spMkLst>
            <pc:docMk/>
            <pc:sldMk cId="0" sldId="367"/>
            <ac:spMk id="20482" creationId="{A745952C-4CDA-46A3-AAB9-E025B3F1A827}"/>
          </ac:spMkLst>
        </pc:spChg>
        <pc:spChg chg="del mod ord">
          <ac:chgData name="Jimmy Gilbert" userId="0212c120946023de" providerId="LiveId" clId="{3BC1078B-3096-4C10-AF79-F53AEA1C5DDA}" dt="2021-08-27T13:23:23.358" v="289" actId="478"/>
          <ac:spMkLst>
            <pc:docMk/>
            <pc:sldMk cId="0" sldId="367"/>
            <ac:spMk id="20483" creationId="{0FA19BFE-423B-4943-AC84-12A84A85484C}"/>
          </ac:spMkLst>
        </pc:sp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702751555" sldId="368"/>
        </pc:sldMkLst>
        <pc:spChg chg="add mod ord">
          <ac:chgData name="Jimmy Gilbert" userId="0212c120946023de" providerId="LiveId" clId="{3BC1078B-3096-4C10-AF79-F53AEA1C5DDA}" dt="2021-08-27T13:24:21.152" v="326" actId="14"/>
          <ac:spMkLst>
            <pc:docMk/>
            <pc:sldMk cId="702751555" sldId="368"/>
            <ac:spMk id="2" creationId="{EF0AB360-B361-4972-B5FF-BD5B57F56AAC}"/>
          </ac:spMkLst>
        </pc:spChg>
        <pc:spChg chg="add mod">
          <ac:chgData name="Jimmy Gilbert" userId="0212c120946023de" providerId="LiveId" clId="{3BC1078B-3096-4C10-AF79-F53AEA1C5DDA}" dt="2021-08-27T13:24:17.190" v="323" actId="20577"/>
          <ac:spMkLst>
            <pc:docMk/>
            <pc:sldMk cId="702751555" sldId="368"/>
            <ac:spMk id="4" creationId="{7FAACED9-A9C2-4C4F-A774-94AC1963BAE0}"/>
          </ac:spMkLst>
        </pc:spChg>
        <pc:spChg chg="add mod">
          <ac:chgData name="Jimmy Gilbert" userId="0212c120946023de" providerId="LiveId" clId="{3BC1078B-3096-4C10-AF79-F53AEA1C5DDA}" dt="2021-08-27T14:02:37.908" v="795" actId="20577"/>
          <ac:spMkLst>
            <pc:docMk/>
            <pc:sldMk cId="702751555" sldId="368"/>
            <ac:spMk id="7" creationId="{E605A0B5-B88C-46B5-8BAE-1E7AA3687F57}"/>
          </ac:spMkLst>
        </pc:spChg>
        <pc:spChg chg="mod ord">
          <ac:chgData name="Jimmy Gilbert" userId="0212c120946023de" providerId="LiveId" clId="{3BC1078B-3096-4C10-AF79-F53AEA1C5DDA}" dt="2021-08-27T13:24:18.661" v="324" actId="120"/>
          <ac:spMkLst>
            <pc:docMk/>
            <pc:sldMk cId="702751555" sldId="368"/>
            <ac:spMk id="23554" creationId="{2E944DD4-D079-40E7-8897-9B86C69D38A4}"/>
          </ac:spMkLst>
        </pc:spChg>
        <pc:spChg chg="del mod ord">
          <ac:chgData name="Jimmy Gilbert" userId="0212c120946023de" providerId="LiveId" clId="{3BC1078B-3096-4C10-AF79-F53AEA1C5DDA}" dt="2021-08-27T13:24:15.409" v="321" actId="478"/>
          <ac:spMkLst>
            <pc:docMk/>
            <pc:sldMk cId="702751555" sldId="368"/>
            <ac:spMk id="23555" creationId="{71E10B06-1810-456A-92B5-341527C3DFC1}"/>
          </ac:spMkLst>
        </pc:spChg>
        <pc:picChg chg="add mod">
          <ac:chgData name="Jimmy Gilbert" userId="0212c120946023de" providerId="LiveId" clId="{3BC1078B-3096-4C10-AF79-F53AEA1C5DDA}" dt="2021-08-27T14:13:04.362" v="1000" actId="1076"/>
          <ac:picMkLst>
            <pc:docMk/>
            <pc:sldMk cId="702751555" sldId="368"/>
            <ac:picMk id="5" creationId="{4E325971-D726-4F2F-9DA2-40D6A98CA1D3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5:26.940" v="1099"/>
        <pc:sldMkLst>
          <pc:docMk/>
          <pc:sldMk cId="0" sldId="369"/>
        </pc:sldMkLst>
        <pc:spChg chg="add mod ord">
          <ac:chgData name="Jimmy Gilbert" userId="0212c120946023de" providerId="LiveId" clId="{3BC1078B-3096-4C10-AF79-F53AEA1C5DDA}" dt="2021-08-27T14:24:19.814" v="1090" actId="20577"/>
          <ac:spMkLst>
            <pc:docMk/>
            <pc:sldMk cId="0" sldId="369"/>
            <ac:spMk id="2" creationId="{E362FF34-709F-4ED4-9A7E-D2357EE09259}"/>
          </ac:spMkLst>
        </pc:spChg>
        <pc:spChg chg="add mod">
          <ac:chgData name="Jimmy Gilbert" userId="0212c120946023de" providerId="LiveId" clId="{3BC1078B-3096-4C10-AF79-F53AEA1C5DDA}" dt="2021-08-27T13:23:42.013" v="301" actId="20577"/>
          <ac:spMkLst>
            <pc:docMk/>
            <pc:sldMk cId="0" sldId="369"/>
            <ac:spMk id="4" creationId="{61F50DE5-D05C-465F-B662-60F79DF0375E}"/>
          </ac:spMkLst>
        </pc:spChg>
        <pc:spChg chg="add mod">
          <ac:chgData name="Jimmy Gilbert" userId="0212c120946023de" providerId="LiveId" clId="{3BC1078B-3096-4C10-AF79-F53AEA1C5DDA}" dt="2021-08-27T14:01:49.326" v="769" actId="1037"/>
          <ac:spMkLst>
            <pc:docMk/>
            <pc:sldMk cId="0" sldId="369"/>
            <ac:spMk id="7" creationId="{8FA8C1D8-B432-45C7-BF64-BC2AD6F0FDE1}"/>
          </ac:spMkLst>
        </pc:spChg>
        <pc:spChg chg="mod ord">
          <ac:chgData name="Jimmy Gilbert" userId="0212c120946023de" providerId="LiveId" clId="{3BC1078B-3096-4C10-AF79-F53AEA1C5DDA}" dt="2021-08-27T13:23:43.588" v="302" actId="120"/>
          <ac:spMkLst>
            <pc:docMk/>
            <pc:sldMk cId="0" sldId="369"/>
            <ac:spMk id="21506" creationId="{68DBA989-D88E-4504-B73C-375FC502F67F}"/>
          </ac:spMkLst>
        </pc:spChg>
        <pc:spChg chg="del mod ord">
          <ac:chgData name="Jimmy Gilbert" userId="0212c120946023de" providerId="LiveId" clId="{3BC1078B-3096-4C10-AF79-F53AEA1C5DDA}" dt="2021-08-27T13:23:40.396" v="299" actId="478"/>
          <ac:spMkLst>
            <pc:docMk/>
            <pc:sldMk cId="0" sldId="369"/>
            <ac:spMk id="21507" creationId="{3D4D81C1-C477-45FC-B54E-BD9FB8ADFE0C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5:14.459" v="1098" actId="1076"/>
        <pc:sldMkLst>
          <pc:docMk/>
          <pc:sldMk cId="0" sldId="370"/>
        </pc:sldMkLst>
        <pc:spChg chg="add mod ord">
          <ac:chgData name="Jimmy Gilbert" userId="0212c120946023de" providerId="LiveId" clId="{3BC1078B-3096-4C10-AF79-F53AEA1C5DDA}" dt="2021-08-27T14:24:25.531" v="1091" actId="20577"/>
          <ac:spMkLst>
            <pc:docMk/>
            <pc:sldMk cId="0" sldId="370"/>
            <ac:spMk id="2" creationId="{07C6066C-5BF0-4E19-9682-6EF28F678167}"/>
          </ac:spMkLst>
        </pc:spChg>
        <pc:spChg chg="add mod">
          <ac:chgData name="Jimmy Gilbert" userId="0212c120946023de" providerId="LiveId" clId="{3BC1078B-3096-4C10-AF79-F53AEA1C5DDA}" dt="2021-08-27T13:24:01.208" v="312" actId="20577"/>
          <ac:spMkLst>
            <pc:docMk/>
            <pc:sldMk cId="0" sldId="370"/>
            <ac:spMk id="4" creationId="{60E1AC2C-7AED-4C48-B6C9-25DCB66670E3}"/>
          </ac:spMkLst>
        </pc:spChg>
        <pc:spChg chg="add mod">
          <ac:chgData name="Jimmy Gilbert" userId="0212c120946023de" providerId="LiveId" clId="{3BC1078B-3096-4C10-AF79-F53AEA1C5DDA}" dt="2021-08-27T14:02:01.102" v="782" actId="1037"/>
          <ac:spMkLst>
            <pc:docMk/>
            <pc:sldMk cId="0" sldId="370"/>
            <ac:spMk id="7" creationId="{A2919109-9F4B-4B4F-A5D2-48BB66CA9FBC}"/>
          </ac:spMkLst>
        </pc:spChg>
        <pc:spChg chg="mod ord">
          <ac:chgData name="Jimmy Gilbert" userId="0212c120946023de" providerId="LiveId" clId="{3BC1078B-3096-4C10-AF79-F53AEA1C5DDA}" dt="2021-08-27T13:24:02.492" v="313" actId="120"/>
          <ac:spMkLst>
            <pc:docMk/>
            <pc:sldMk cId="0" sldId="370"/>
            <ac:spMk id="22530" creationId="{91E8BC0F-568D-4677-BCA0-22BBE1E0D814}"/>
          </ac:spMkLst>
        </pc:spChg>
        <pc:spChg chg="del mod ord">
          <ac:chgData name="Jimmy Gilbert" userId="0212c120946023de" providerId="LiveId" clId="{3BC1078B-3096-4C10-AF79-F53AEA1C5DDA}" dt="2021-08-27T13:23:59.131" v="310" actId="478"/>
          <ac:spMkLst>
            <pc:docMk/>
            <pc:sldMk cId="0" sldId="370"/>
            <ac:spMk id="22531" creationId="{E18C86F3-5E62-47D3-BF99-9A770E03C41F}"/>
          </ac:spMkLst>
        </pc:spChg>
        <pc:picChg chg="add mod">
          <ac:chgData name="Jimmy Gilbert" userId="0212c120946023de" providerId="LiveId" clId="{3BC1078B-3096-4C10-AF79-F53AEA1C5DDA}" dt="2021-08-27T14:25:14.459" v="1098" actId="1076"/>
          <ac:picMkLst>
            <pc:docMk/>
            <pc:sldMk cId="0" sldId="370"/>
            <ac:picMk id="6" creationId="{D7B0C4AB-0B0C-4CB9-99E2-C1AC71751A2A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4167584553" sldId="371"/>
        </pc:sldMkLst>
        <pc:spChg chg="add mod ord">
          <ac:chgData name="Jimmy Gilbert" userId="0212c120946023de" providerId="LiveId" clId="{3BC1078B-3096-4C10-AF79-F53AEA1C5DDA}" dt="2021-08-27T13:24:38.466" v="337" actId="14"/>
          <ac:spMkLst>
            <pc:docMk/>
            <pc:sldMk cId="4167584553" sldId="371"/>
            <ac:spMk id="2" creationId="{C65415D7-FFE0-45A3-96B6-E1EC0FDF9296}"/>
          </ac:spMkLst>
        </pc:spChg>
        <pc:spChg chg="add mod">
          <ac:chgData name="Jimmy Gilbert" userId="0212c120946023de" providerId="LiveId" clId="{3BC1078B-3096-4C10-AF79-F53AEA1C5DDA}" dt="2021-08-27T13:24:34.768" v="334" actId="20577"/>
          <ac:spMkLst>
            <pc:docMk/>
            <pc:sldMk cId="4167584553" sldId="371"/>
            <ac:spMk id="4" creationId="{3F61406D-446E-424A-B9D6-783F31F37B12}"/>
          </ac:spMkLst>
        </pc:spChg>
        <pc:spChg chg="add mod">
          <ac:chgData name="Jimmy Gilbert" userId="0212c120946023de" providerId="LiveId" clId="{3BC1078B-3096-4C10-AF79-F53AEA1C5DDA}" dt="2021-08-27T14:02:54.593" v="812" actId="1037"/>
          <ac:spMkLst>
            <pc:docMk/>
            <pc:sldMk cId="4167584553" sldId="371"/>
            <ac:spMk id="7" creationId="{9F947E79-8536-404E-A5F1-7CB287EB6435}"/>
          </ac:spMkLst>
        </pc:spChg>
        <pc:spChg chg="mod ord">
          <ac:chgData name="Jimmy Gilbert" userId="0212c120946023de" providerId="LiveId" clId="{3BC1078B-3096-4C10-AF79-F53AEA1C5DDA}" dt="2021-08-27T13:24:36.292" v="335" actId="120"/>
          <ac:spMkLst>
            <pc:docMk/>
            <pc:sldMk cId="4167584553" sldId="371"/>
            <ac:spMk id="24578" creationId="{F4830A81-F0A8-4674-A4BA-389EC71B7816}"/>
          </ac:spMkLst>
        </pc:spChg>
        <pc:spChg chg="del mod ord">
          <ac:chgData name="Jimmy Gilbert" userId="0212c120946023de" providerId="LiveId" clId="{3BC1078B-3096-4C10-AF79-F53AEA1C5DDA}" dt="2021-08-27T13:24:33.229" v="332" actId="478"/>
          <ac:spMkLst>
            <pc:docMk/>
            <pc:sldMk cId="4167584553" sldId="371"/>
            <ac:spMk id="24579" creationId="{F49C8570-5149-4EFF-A802-796E65B5FCE6}"/>
          </ac:spMkLst>
        </pc:spChg>
        <pc:picChg chg="add mod">
          <ac:chgData name="Jimmy Gilbert" userId="0212c120946023de" providerId="LiveId" clId="{3BC1078B-3096-4C10-AF79-F53AEA1C5DDA}" dt="2021-08-27T14:14:31.275" v="1003" actId="1076"/>
          <ac:picMkLst>
            <pc:docMk/>
            <pc:sldMk cId="4167584553" sldId="371"/>
            <ac:picMk id="5" creationId="{462274CF-F81D-4B11-BB42-0044EEF0A0F8}"/>
          </ac:picMkLst>
        </pc:picChg>
      </pc:sldChg>
      <pc:sldChg chg="addSp modSp add mod modAnim">
        <pc:chgData name="Jimmy Gilbert" userId="0212c120946023de" providerId="LiveId" clId="{3BC1078B-3096-4C10-AF79-F53AEA1C5DDA}" dt="2021-08-27T14:16:36.741" v="1037"/>
        <pc:sldMkLst>
          <pc:docMk/>
          <pc:sldMk cId="2533428079" sldId="372"/>
        </pc:sldMkLst>
        <pc:spChg chg="mod">
          <ac:chgData name="Jimmy Gilbert" userId="0212c120946023de" providerId="LiveId" clId="{3BC1078B-3096-4C10-AF79-F53AEA1C5DDA}" dt="2021-08-27T14:16:11.246" v="1035" actId="14100"/>
          <ac:spMkLst>
            <pc:docMk/>
            <pc:sldMk cId="2533428079" sldId="372"/>
            <ac:spMk id="2" creationId="{8C0EF3A7-748E-4F81-8894-2BAF17F06A3D}"/>
          </ac:spMkLst>
        </pc:spChg>
        <pc:spChg chg="add mod">
          <ac:chgData name="Jimmy Gilbert" userId="0212c120946023de" providerId="LiveId" clId="{3BC1078B-3096-4C10-AF79-F53AEA1C5DDA}" dt="2021-08-27T13:24:56.140" v="346" actId="20577"/>
          <ac:spMkLst>
            <pc:docMk/>
            <pc:sldMk cId="2533428079" sldId="372"/>
            <ac:spMk id="4" creationId="{E18E6530-5056-4567-B34D-32BD0A0908E0}"/>
          </ac:spMkLst>
        </pc:spChg>
        <pc:spChg chg="add mod">
          <ac:chgData name="Jimmy Gilbert" userId="0212c120946023de" providerId="LiveId" clId="{3BC1078B-3096-4C10-AF79-F53AEA1C5DDA}" dt="2021-08-27T14:03:06.221" v="833" actId="1037"/>
          <ac:spMkLst>
            <pc:docMk/>
            <pc:sldMk cId="2533428079" sldId="372"/>
            <ac:spMk id="7" creationId="{E898CBBB-4280-4A8F-9BD7-1C5B7C4620EC}"/>
          </ac:spMkLst>
        </pc:spChg>
        <pc:spChg chg="mod ord">
          <ac:chgData name="Jimmy Gilbert" userId="0212c120946023de" providerId="LiveId" clId="{3BC1078B-3096-4C10-AF79-F53AEA1C5DDA}" dt="2021-08-27T13:24:58.415" v="347" actId="120"/>
          <ac:spMkLst>
            <pc:docMk/>
            <pc:sldMk cId="2533428079" sldId="372"/>
            <ac:spMk id="25602" creationId="{06A53229-763F-4BF8-96B3-F15A6C0CD642}"/>
          </ac:spMkLst>
        </pc:spChg>
        <pc:spChg chg="del mod ord">
          <ac:chgData name="Jimmy Gilbert" userId="0212c120946023de" providerId="LiveId" clId="{3BC1078B-3096-4C10-AF79-F53AEA1C5DDA}" dt="2021-08-27T13:24:54.118" v="344" actId="478"/>
          <ac:spMkLst>
            <pc:docMk/>
            <pc:sldMk cId="2533428079" sldId="372"/>
            <ac:spMk id="25603" creationId="{D4CAAA03-58FC-41DD-B69C-4D1CD0C23F16}"/>
          </ac:spMkLst>
        </pc:spChg>
        <pc:picChg chg="add mod">
          <ac:chgData name="Jimmy Gilbert" userId="0212c120946023de" providerId="LiveId" clId="{3BC1078B-3096-4C10-AF79-F53AEA1C5DDA}" dt="2021-08-27T14:16:15.409" v="1036" actId="14100"/>
          <ac:picMkLst>
            <pc:docMk/>
            <pc:sldMk cId="2533428079" sldId="372"/>
            <ac:picMk id="5" creationId="{382E0579-8605-4711-8CEB-90459080E8C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1327299172" sldId="373"/>
        </pc:sldMkLst>
        <pc:spChg chg="add mod ord">
          <ac:chgData name="Jimmy Gilbert" userId="0212c120946023de" providerId="LiveId" clId="{3BC1078B-3096-4C10-AF79-F53AEA1C5DDA}" dt="2021-08-27T13:46:32.191" v="383" actId="20577"/>
          <ac:spMkLst>
            <pc:docMk/>
            <pc:sldMk cId="1327299172" sldId="373"/>
            <ac:spMk id="2" creationId="{0B1000DC-F347-4B9C-982C-5E9B853A7F51}"/>
          </ac:spMkLst>
        </pc:spChg>
        <pc:spChg chg="add mod">
          <ac:chgData name="Jimmy Gilbert" userId="0212c120946023de" providerId="LiveId" clId="{3BC1078B-3096-4C10-AF79-F53AEA1C5DDA}" dt="2021-08-27T13:25:23.300" v="360" actId="20577"/>
          <ac:spMkLst>
            <pc:docMk/>
            <pc:sldMk cId="1327299172" sldId="373"/>
            <ac:spMk id="4" creationId="{87135CE4-9847-4D14-8914-A281BA151C22}"/>
          </ac:spMkLst>
        </pc:spChg>
        <pc:spChg chg="add mod">
          <ac:chgData name="Jimmy Gilbert" userId="0212c120946023de" providerId="LiveId" clId="{3BC1078B-3096-4C10-AF79-F53AEA1C5DDA}" dt="2021-08-27T14:03:11.424" v="855" actId="1037"/>
          <ac:spMkLst>
            <pc:docMk/>
            <pc:sldMk cId="1327299172" sldId="373"/>
            <ac:spMk id="7" creationId="{20E0CBDB-5EFE-4B4F-BD49-CAAEF27A0635}"/>
          </ac:spMkLst>
        </pc:spChg>
        <pc:spChg chg="mod ord">
          <ac:chgData name="Jimmy Gilbert" userId="0212c120946023de" providerId="LiveId" clId="{3BC1078B-3096-4C10-AF79-F53AEA1C5DDA}" dt="2021-08-27T13:25:25.031" v="361" actId="120"/>
          <ac:spMkLst>
            <pc:docMk/>
            <pc:sldMk cId="1327299172" sldId="373"/>
            <ac:spMk id="26626" creationId="{1D423DC9-1F56-4E13-9AC7-06795F8ED083}"/>
          </ac:spMkLst>
        </pc:spChg>
        <pc:spChg chg="del mod ord">
          <ac:chgData name="Jimmy Gilbert" userId="0212c120946023de" providerId="LiveId" clId="{3BC1078B-3096-4C10-AF79-F53AEA1C5DDA}" dt="2021-08-27T13:25:21.540" v="358" actId="478"/>
          <ac:spMkLst>
            <pc:docMk/>
            <pc:sldMk cId="1327299172" sldId="373"/>
            <ac:spMk id="26627" creationId="{B31051B1-3271-43F6-9EE0-BD1ED948AA15}"/>
          </ac:spMkLst>
        </pc:spChg>
      </pc:sldChg>
      <pc:sldChg chg="addSp modSp add mod modAnim">
        <pc:chgData name="Jimmy Gilbert" userId="0212c120946023de" providerId="LiveId" clId="{3BC1078B-3096-4C10-AF79-F53AEA1C5DDA}" dt="2021-08-27T14:17:56.584" v="1044"/>
        <pc:sldMkLst>
          <pc:docMk/>
          <pc:sldMk cId="3216076358" sldId="374"/>
        </pc:sldMkLst>
        <pc:spChg chg="mod">
          <ac:chgData name="Jimmy Gilbert" userId="0212c120946023de" providerId="LiveId" clId="{3BC1078B-3096-4C10-AF79-F53AEA1C5DDA}" dt="2021-08-27T14:12:14.465" v="993" actId="368"/>
          <ac:spMkLst>
            <pc:docMk/>
            <pc:sldMk cId="3216076358" sldId="374"/>
            <ac:spMk id="2" creationId="{1E4BECF7-E65A-4C26-907E-D09B3EF17615}"/>
          </ac:spMkLst>
        </pc:spChg>
        <pc:spChg chg="add mod">
          <ac:chgData name="Jimmy Gilbert" userId="0212c120946023de" providerId="LiveId" clId="{3BC1078B-3096-4C10-AF79-F53AEA1C5DDA}" dt="2021-08-27T13:25:45.574" v="371" actId="20577"/>
          <ac:spMkLst>
            <pc:docMk/>
            <pc:sldMk cId="3216076358" sldId="374"/>
            <ac:spMk id="4" creationId="{C5DDFF92-D734-4057-84E5-2571D47B3657}"/>
          </ac:spMkLst>
        </pc:spChg>
        <pc:spChg chg="add mod">
          <ac:chgData name="Jimmy Gilbert" userId="0212c120946023de" providerId="LiveId" clId="{3BC1078B-3096-4C10-AF79-F53AEA1C5DDA}" dt="2021-08-27T14:03:22.753" v="878" actId="1037"/>
          <ac:spMkLst>
            <pc:docMk/>
            <pc:sldMk cId="3216076358" sldId="374"/>
            <ac:spMk id="7" creationId="{2265E82D-EB54-4918-83FD-08D20C6A5BD9}"/>
          </ac:spMkLst>
        </pc:spChg>
        <pc:spChg chg="mod ord">
          <ac:chgData name="Jimmy Gilbert" userId="0212c120946023de" providerId="LiveId" clId="{3BC1078B-3096-4C10-AF79-F53AEA1C5DDA}" dt="2021-08-27T13:25:47.044" v="372" actId="120"/>
          <ac:spMkLst>
            <pc:docMk/>
            <pc:sldMk cId="3216076358" sldId="374"/>
            <ac:spMk id="27650" creationId="{2BDC51FF-8D9C-4178-A1A8-9FDF01B3CAF2}"/>
          </ac:spMkLst>
        </pc:spChg>
        <pc:spChg chg="del mod ord">
          <ac:chgData name="Jimmy Gilbert" userId="0212c120946023de" providerId="LiveId" clId="{3BC1078B-3096-4C10-AF79-F53AEA1C5DDA}" dt="2021-08-27T13:25:43.848" v="369" actId="478"/>
          <ac:spMkLst>
            <pc:docMk/>
            <pc:sldMk cId="3216076358" sldId="374"/>
            <ac:spMk id="27651" creationId="{ADC2774D-6AD7-432A-8970-8BED6C6DB039}"/>
          </ac:spMkLst>
        </pc:spChg>
        <pc:picChg chg="add mod">
          <ac:chgData name="Jimmy Gilbert" userId="0212c120946023de" providerId="LiveId" clId="{3BC1078B-3096-4C10-AF79-F53AEA1C5DDA}" dt="2021-08-27T14:17:41.808" v="1043" actId="1076"/>
          <ac:picMkLst>
            <pc:docMk/>
            <pc:sldMk cId="3216076358" sldId="374"/>
            <ac:picMk id="5" creationId="{4841980A-DD18-49E5-ADF9-C7B4D3F31797}"/>
          </ac:picMkLst>
        </pc:picChg>
      </pc:sldChg>
      <pc:sldChg chg="delSp modSp add del mod delAnim modAnim">
        <pc:chgData name="Jimmy Gilbert" userId="0212c120946023de" providerId="LiveId" clId="{3BC1078B-3096-4C10-AF79-F53AEA1C5DDA}" dt="2021-08-27T14:27:44.794" v="1130" actId="27636"/>
        <pc:sldMkLst>
          <pc:docMk/>
          <pc:sldMk cId="0" sldId="380"/>
        </pc:sldMkLst>
        <pc:spChg chg="mod">
          <ac:chgData name="Jimmy Gilbert" userId="0212c120946023de" providerId="LiveId" clId="{3BC1078B-3096-4C10-AF79-F53AEA1C5DDA}" dt="2021-08-27T13:10:30.335" v="22" actId="20577"/>
          <ac:spMkLst>
            <pc:docMk/>
            <pc:sldMk cId="0" sldId="380"/>
            <ac:spMk id="2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7.886" v="9" actId="478"/>
          <ac:spMkLst>
            <pc:docMk/>
            <pc:sldMk cId="0" sldId="380"/>
            <ac:spMk id="6" creationId="{00000000-0000-0000-0000-000000000000}"/>
          </ac:spMkLst>
        </pc:spChg>
        <pc:spChg chg="mod">
          <ac:chgData name="Jimmy Gilbert" userId="0212c120946023de" providerId="LiveId" clId="{3BC1078B-3096-4C10-AF79-F53AEA1C5DDA}" dt="2021-08-27T14:27:44.794" v="1130" actId="27636"/>
          <ac:spMkLst>
            <pc:docMk/>
            <pc:sldMk cId="0" sldId="380"/>
            <ac:spMk id="19458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9.555" v="10" actId="478"/>
          <ac:spMkLst>
            <pc:docMk/>
            <pc:sldMk cId="0" sldId="380"/>
            <ac:spMk id="19461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0:06.602" v="8" actId="478"/>
          <ac:picMkLst>
            <pc:docMk/>
            <pc:sldMk cId="0" sldId="380"/>
            <ac:picMk id="19463" creationId="{00000000-0000-0000-0000-000000000000}"/>
          </ac:picMkLst>
        </pc:pic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1485856511" sldId="410"/>
        </pc:sldMkLst>
      </pc:sldChg>
      <pc:sldChg chg="delSp modSp mod">
        <pc:chgData name="Jimmy Gilbert" userId="0212c120946023de" providerId="LiveId" clId="{3BC1078B-3096-4C10-AF79-F53AEA1C5DDA}" dt="2021-08-27T13:16:41.115" v="114" actId="478"/>
        <pc:sldMkLst>
          <pc:docMk/>
          <pc:sldMk cId="2344287550" sldId="421"/>
        </pc:sldMkLst>
        <pc:spChg chg="mod">
          <ac:chgData name="Jimmy Gilbert" userId="0212c120946023de" providerId="LiveId" clId="{3BC1078B-3096-4C10-AF79-F53AEA1C5DDA}" dt="2021-08-27T13:16:39.037" v="113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6:41.115" v="114" actId="478"/>
          <ac:picMkLst>
            <pc:docMk/>
            <pc:sldMk cId="2344287550" sldId="421"/>
            <ac:picMk id="9" creationId="{65FF6AE8-624B-4A55-9FED-E9DCE7921565}"/>
          </ac:picMkLst>
        </pc:picChg>
      </pc:sldChg>
      <pc:sldChg chg="addSp delSp modSp mod delAnim modAnim">
        <pc:chgData name="Jimmy Gilbert" userId="0212c120946023de" providerId="LiveId" clId="{3BC1078B-3096-4C10-AF79-F53AEA1C5DDA}" dt="2021-08-27T14:26:57.147" v="1121" actId="1076"/>
        <pc:sldMkLst>
          <pc:docMk/>
          <pc:sldMk cId="1438848471" sldId="423"/>
        </pc:sldMkLst>
        <pc:spChg chg="mod">
          <ac:chgData name="Jimmy Gilbert" userId="0212c120946023de" providerId="LiveId" clId="{3BC1078B-3096-4C10-AF79-F53AEA1C5DDA}" dt="2021-08-27T14:26:08.325" v="1113" actId="20577"/>
          <ac:spMkLst>
            <pc:docMk/>
            <pc:sldMk cId="1438848471" sldId="423"/>
            <ac:spMk id="2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4:26:13.043" v="1115" actId="478"/>
          <ac:spMkLst>
            <pc:docMk/>
            <pc:sldMk cId="1438848471" sldId="423"/>
            <ac:spMk id="7" creationId="{F341B0E9-8828-441C-AD14-0F4A0DE2422A}"/>
          </ac:spMkLst>
        </pc:spChg>
        <pc:spChg chg="del mod">
          <ac:chgData name="Jimmy Gilbert" userId="0212c120946023de" providerId="LiveId" clId="{3BC1078B-3096-4C10-AF79-F53AEA1C5DDA}" dt="2021-08-27T14:26:10.970" v="1114" actId="478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26:57.147" v="1121" actId="1076"/>
          <ac:picMkLst>
            <pc:docMk/>
            <pc:sldMk cId="1438848471" sldId="423"/>
            <ac:picMk id="9" creationId="{2D50387F-BB9E-44D8-85D7-A50D6A4A0541}"/>
          </ac:picMkLst>
        </pc:picChg>
      </pc:sldChg>
      <pc:sldChg chg="add del">
        <pc:chgData name="Jimmy Gilbert" userId="0212c120946023de" providerId="LiveId" clId="{3BC1078B-3096-4C10-AF79-F53AEA1C5DDA}" dt="2021-08-27T13:09:53.542" v="7" actId="47"/>
        <pc:sldMkLst>
          <pc:docMk/>
          <pc:sldMk cId="495964328" sldId="424"/>
        </pc:sldMkLst>
      </pc:sldChg>
      <pc:sldChg chg="del">
        <pc:chgData name="Jimmy Gilbert" userId="0212c120946023de" providerId="LiveId" clId="{3BC1078B-3096-4C10-AF79-F53AEA1C5DDA}" dt="2021-08-27T13:47:40.982" v="391" actId="47"/>
        <pc:sldMkLst>
          <pc:docMk/>
          <pc:sldMk cId="1143138169" sldId="425"/>
        </pc:sldMkLst>
      </pc:sldChg>
      <pc:sldChg chg="modSp mod">
        <pc:chgData name="Jimmy Gilbert" userId="0212c120946023de" providerId="LiveId" clId="{3BC1078B-3096-4C10-AF79-F53AEA1C5DDA}" dt="2021-08-27T13:09:28.598" v="3" actId="20577"/>
        <pc:sldMkLst>
          <pc:docMk/>
          <pc:sldMk cId="1465094402" sldId="426"/>
        </pc:sldMkLst>
        <pc:spChg chg="mod">
          <ac:chgData name="Jimmy Gilbert" userId="0212c120946023de" providerId="LiveId" clId="{3BC1078B-3096-4C10-AF79-F53AEA1C5DDA}" dt="2021-08-27T13:09:28.598" v="3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034892359" sldId="428"/>
        </pc:sldMkLst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82751531" sldId="429"/>
        </pc:sldMkLst>
      </pc:sldChg>
      <pc:sldChg chg="addSp delSp modSp mod modClrScheme delAnim modAnim chgLayout">
        <pc:chgData name="Jimmy Gilbert" userId="0212c120946023de" providerId="LiveId" clId="{3BC1078B-3096-4C10-AF79-F53AEA1C5DDA}" dt="2021-08-27T14:09:49.531" v="978"/>
        <pc:sldMkLst>
          <pc:docMk/>
          <pc:sldMk cId="2311654000" sldId="430"/>
        </pc:sldMkLst>
        <pc:spChg chg="mod ord">
          <ac:chgData name="Jimmy Gilbert" userId="0212c120946023de" providerId="LiveId" clId="{3BC1078B-3096-4C10-AF79-F53AEA1C5DDA}" dt="2021-08-27T13:16:02.798" v="105" actId="21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3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5.820" v="26" actId="478"/>
          <ac:spMkLst>
            <pc:docMk/>
            <pc:sldMk cId="2311654000" sldId="430"/>
            <ac:spMk id="4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9.617" v="27" actId="478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7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3:11:36.244" v="30" actId="478"/>
          <ac:spMkLst>
            <pc:docMk/>
            <pc:sldMk cId="2311654000" sldId="430"/>
            <ac:spMk id="9" creationId="{13C85628-AC99-4C4E-A863-4EDBC4197287}"/>
          </ac:spMkLst>
        </pc:spChg>
        <pc:spChg chg="del">
          <ac:chgData name="Jimmy Gilbert" userId="0212c120946023de" providerId="LiveId" clId="{3BC1078B-3096-4C10-AF79-F53AEA1C5DDA}" dt="2021-08-27T13:11:49.522" v="33" actId="478"/>
          <ac:spMkLst>
            <pc:docMk/>
            <pc:sldMk cId="2311654000" sldId="430"/>
            <ac:spMk id="10" creationId="{506916BC-1206-4AB4-86CA-913FFEBAA42D}"/>
          </ac:spMkLst>
        </pc:spChg>
        <pc:spChg chg="add del mod">
          <ac:chgData name="Jimmy Gilbert" userId="0212c120946023de" providerId="LiveId" clId="{3BC1078B-3096-4C10-AF79-F53AEA1C5DDA}" dt="2021-08-27T13:11:32.901" v="28" actId="478"/>
          <ac:spMkLst>
            <pc:docMk/>
            <pc:sldMk cId="2311654000" sldId="430"/>
            <ac:spMk id="14" creationId="{F75EEEB3-E2DF-4C3B-B423-2161735AE9D4}"/>
          </ac:spMkLst>
        </pc:spChg>
        <pc:spChg chg="add mod ord">
          <ac:chgData name="Jimmy Gilbert" userId="0212c120946023de" providerId="LiveId" clId="{3BC1078B-3096-4C10-AF79-F53AEA1C5DDA}" dt="2021-08-27T14:06:01.525" v="932" actId="20577"/>
          <ac:spMkLst>
            <pc:docMk/>
            <pc:sldMk cId="2311654000" sldId="430"/>
            <ac:spMk id="15" creationId="{A7C6451E-AF04-4C4B-9C7D-8B4A90253069}"/>
          </ac:spMkLst>
        </pc:spChg>
        <pc:spChg chg="mod ord">
          <ac:chgData name="Jimmy Gilbert" userId="0212c120946023de" providerId="LiveId" clId="{3BC1078B-3096-4C10-AF79-F53AEA1C5DDA}" dt="2021-08-27T13:16:46.858" v="117"/>
          <ac:spMkLst>
            <pc:docMk/>
            <pc:sldMk cId="2311654000" sldId="430"/>
            <ac:spMk id="20483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1:37.169" v="31" actId="478"/>
          <ac:picMkLst>
            <pc:docMk/>
            <pc:sldMk cId="2311654000" sldId="430"/>
            <ac:picMk id="11" creationId="{BC984C84-AA7F-469A-8703-17F90F0F832D}"/>
          </ac:picMkLst>
        </pc:picChg>
        <pc:picChg chg="del">
          <ac:chgData name="Jimmy Gilbert" userId="0212c120946023de" providerId="LiveId" clId="{3BC1078B-3096-4C10-AF79-F53AEA1C5DDA}" dt="2021-08-27T13:11:33.848" v="29" actId="478"/>
          <ac:picMkLst>
            <pc:docMk/>
            <pc:sldMk cId="2311654000" sldId="430"/>
            <ac:picMk id="12" creationId="{DADE71C8-2843-4CF9-9392-E15798372C54}"/>
          </ac:picMkLst>
        </pc:picChg>
      </pc:sldChg>
      <pc:sldChg chg="addSp modSp add mod modAnim">
        <pc:chgData name="Jimmy Gilbert" userId="0212c120946023de" providerId="LiveId" clId="{3BC1078B-3096-4C10-AF79-F53AEA1C5DDA}" dt="2021-08-27T14:19:03.561" v="1055"/>
        <pc:sldMkLst>
          <pc:docMk/>
          <pc:sldMk cId="1638913272" sldId="431"/>
        </pc:sldMkLst>
        <pc:spChg chg="mod">
          <ac:chgData name="Jimmy Gilbert" userId="0212c120946023de" providerId="LiveId" clId="{3BC1078B-3096-4C10-AF79-F53AEA1C5DDA}" dt="2021-08-27T13:13:59.155" v="61" actId="20577"/>
          <ac:spMkLst>
            <pc:docMk/>
            <pc:sldMk cId="1638913272" sldId="431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49.003" v="553" actId="1076"/>
          <ac:spMkLst>
            <pc:docMk/>
            <pc:sldMk cId="1638913272" sldId="431"/>
            <ac:spMk id="4" creationId="{E2FBFE1E-9857-46F6-B34A-D611E8FA7436}"/>
          </ac:spMkLst>
        </pc:spChg>
        <pc:spChg chg="mod">
          <ac:chgData name="Jimmy Gilbert" userId="0212c120946023de" providerId="LiveId" clId="{3BC1078B-3096-4C10-AF79-F53AEA1C5DDA}" dt="2021-08-27T14:18:49.345" v="1054" actId="20577"/>
          <ac:spMkLst>
            <pc:docMk/>
            <pc:sldMk cId="1638913272" sldId="431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2.773" v="120"/>
          <ac:spMkLst>
            <pc:docMk/>
            <pc:sldMk cId="1638913272" sldId="431"/>
            <ac:spMk id="20483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18:45.742" v="1050" actId="1076"/>
          <ac:picMkLst>
            <pc:docMk/>
            <pc:sldMk cId="1638913272" sldId="431"/>
            <ac:picMk id="8" creationId="{EF86FF39-522E-4B57-BB71-A8025F443E0B}"/>
          </ac:picMkLst>
        </pc:picChg>
      </pc:sldChg>
      <pc:sldChg chg="del">
        <pc:chgData name="Jimmy Gilbert" userId="0212c120946023de" providerId="LiveId" clId="{3BC1078B-3096-4C10-AF79-F53AEA1C5DDA}" dt="2021-08-27T13:12:09.024" v="37" actId="47"/>
        <pc:sldMkLst>
          <pc:docMk/>
          <pc:sldMk cId="3333129176" sldId="431"/>
        </pc:sldMkLst>
      </pc:sldChg>
      <pc:sldChg chg="del">
        <pc:chgData name="Jimmy Gilbert" userId="0212c120946023de" providerId="LiveId" clId="{3BC1078B-3096-4C10-AF79-F53AEA1C5DDA}" dt="2021-08-27T13:12:10.599" v="38" actId="47"/>
        <pc:sldMkLst>
          <pc:docMk/>
          <pc:sldMk cId="67116634" sldId="432"/>
        </pc:sldMkLst>
      </pc:sldChg>
      <pc:sldChg chg="addSp modSp add mod modAnim">
        <pc:chgData name="Jimmy Gilbert" userId="0212c120946023de" providerId="LiveId" clId="{3BC1078B-3096-4C10-AF79-F53AEA1C5DDA}" dt="2021-08-27T14:19:11.586" v="1056"/>
        <pc:sldMkLst>
          <pc:docMk/>
          <pc:sldMk cId="1035785095" sldId="432"/>
        </pc:sldMkLst>
        <pc:spChg chg="mod">
          <ac:chgData name="Jimmy Gilbert" userId="0212c120946023de" providerId="LiveId" clId="{3BC1078B-3096-4C10-AF79-F53AEA1C5DDA}" dt="2021-08-27T13:14:04.127" v="63" actId="20577"/>
          <ac:spMkLst>
            <pc:docMk/>
            <pc:sldMk cId="1035785095" sldId="432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2.409" v="554"/>
          <ac:spMkLst>
            <pc:docMk/>
            <pc:sldMk cId="1035785095" sldId="432"/>
            <ac:spMk id="8" creationId="{6B5416BE-6317-4964-9B1D-7BFECEA11B39}"/>
          </ac:spMkLst>
        </pc:spChg>
        <pc:spChg chg="mod">
          <ac:chgData name="Jimmy Gilbert" userId="0212c120946023de" providerId="LiveId" clId="{3BC1078B-3096-4C10-AF79-F53AEA1C5DDA}" dt="2021-08-27T13:14:30.378" v="70" actId="14"/>
          <ac:spMkLst>
            <pc:docMk/>
            <pc:sldMk cId="1035785095" sldId="432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8.577" v="125"/>
          <ac:spMkLst>
            <pc:docMk/>
            <pc:sldMk cId="1035785095" sldId="432"/>
            <ac:spMk id="20483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2:11.512" v="39" actId="47"/>
        <pc:sldMkLst>
          <pc:docMk/>
          <pc:sldMk cId="337806690" sldId="433"/>
        </pc:sldMkLst>
      </pc:sldChg>
      <pc:sldChg chg="addSp modSp add mod modAnim">
        <pc:chgData name="Jimmy Gilbert" userId="0212c120946023de" providerId="LiveId" clId="{3BC1078B-3096-4C10-AF79-F53AEA1C5DDA}" dt="2021-08-27T14:19:17.596" v="1057"/>
        <pc:sldMkLst>
          <pc:docMk/>
          <pc:sldMk cId="1367756487" sldId="433"/>
        </pc:sldMkLst>
        <pc:spChg chg="mod">
          <ac:chgData name="Jimmy Gilbert" userId="0212c120946023de" providerId="LiveId" clId="{3BC1078B-3096-4C10-AF79-F53AEA1C5DDA}" dt="2021-08-27T13:48:15.031" v="398" actId="20577"/>
          <ac:spMkLst>
            <pc:docMk/>
            <pc:sldMk cId="1367756487" sldId="433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4.986" v="555"/>
          <ac:spMkLst>
            <pc:docMk/>
            <pc:sldMk cId="1367756487" sldId="433"/>
            <ac:spMk id="8" creationId="{5A49E996-3A87-4368-AFEF-43FD929A07C6}"/>
          </ac:spMkLst>
        </pc:spChg>
        <pc:spChg chg="mod">
          <ac:chgData name="Jimmy Gilbert" userId="0212c120946023de" providerId="LiveId" clId="{3BC1078B-3096-4C10-AF79-F53AEA1C5DDA}" dt="2021-08-27T13:17:02.952" v="128"/>
          <ac:spMkLst>
            <pc:docMk/>
            <pc:sldMk cId="1367756487" sldId="433"/>
            <ac:spMk id="20483" creationId="{00000000-0000-0000-0000-000000000000}"/>
          </ac:spMkLst>
        </pc:spChg>
      </pc:sldChg>
      <pc:sldChg chg="add ord">
        <pc:chgData name="Jimmy Gilbert" userId="0212c120946023de" providerId="LiveId" clId="{3BC1078B-3096-4C10-AF79-F53AEA1C5DDA}" dt="2021-08-27T14:27:09.769" v="1123"/>
        <pc:sldMkLst>
          <pc:docMk/>
          <pc:sldMk cId="2436017464" sldId="434"/>
        </pc:sldMkLst>
      </pc:sldChg>
      <pc:sldChg chg="del">
        <pc:chgData name="Jimmy Gilbert" userId="0212c120946023de" providerId="LiveId" clId="{3BC1078B-3096-4C10-AF79-F53AEA1C5DDA}" dt="2021-08-27T13:12:43.165" v="47" actId="47"/>
        <pc:sldMkLst>
          <pc:docMk/>
          <pc:sldMk cId="3992040304" sldId="43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1179092956" sldId="436"/>
        </pc:sldMkLst>
      </pc:sldChg>
      <pc:sldMasterChg chg="delSldLayout">
        <pc:chgData name="Jimmy Gilbert" userId="0212c120946023de" providerId="LiveId" clId="{3BC1078B-3096-4C10-AF79-F53AEA1C5DDA}" dt="2021-08-27T13:47:40.982" v="391" actId="47"/>
        <pc:sldMasterMkLst>
          <pc:docMk/>
          <pc:sldMasterMk cId="4035114675" sldId="2147483946"/>
        </pc:sldMasterMkLst>
        <pc:sldLayoutChg chg="del">
          <pc:chgData name="Jimmy Gilbert" userId="0212c120946023de" providerId="LiveId" clId="{3BC1078B-3096-4C10-AF79-F53AEA1C5DDA}" dt="2021-08-27T13:12:11.512" v="39" actId="47"/>
          <pc:sldLayoutMkLst>
            <pc:docMk/>
            <pc:sldMasterMk cId="4035114675" sldId="2147483946"/>
            <pc:sldLayoutMk cId="104966812" sldId="2147483965"/>
          </pc:sldLayoutMkLst>
        </pc:sldLayoutChg>
        <pc:sldLayoutChg chg="del">
          <pc:chgData name="Jimmy Gilbert" userId="0212c120946023de" providerId="LiveId" clId="{3BC1078B-3096-4C10-AF79-F53AEA1C5DDA}" dt="2021-08-27T13:47:40.982" v="391" actId="47"/>
          <pc:sldLayoutMkLst>
            <pc:docMk/>
            <pc:sldMasterMk cId="4035114675" sldId="2147483946"/>
            <pc:sldLayoutMk cId="3981034396" sldId="2147483967"/>
          </pc:sldLayoutMkLst>
        </pc:sldLayoutChg>
      </pc:sldMaster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20E5473-D10E-4566-AD9B-467F4D77C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5425D3-9DDC-4DF5-AB4C-A8A8DC6F07BD}" type="slidenum">
              <a:rPr lang="fr-CA" altLang="fr-FR" sz="1200"/>
              <a:pPr/>
              <a:t>6</a:t>
            </a:fld>
            <a:endParaRPr lang="fr-CA" altLang="fr-FR" sz="1200"/>
          </a:p>
        </p:txBody>
      </p:sp>
      <p:sp>
        <p:nvSpPr>
          <p:cNvPr id="50179" name="Rectangle 1026">
            <a:extLst>
              <a:ext uri="{FF2B5EF4-FFF2-40B4-BE49-F238E27FC236}">
                <a16:creationId xmlns:a16="http://schemas.microsoft.com/office/drawing/2014/main" id="{42414AB7-FF8B-4E7B-B6EF-A8234DBBA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675AB1E2-4512-4DCF-9AB4-543BBE1AB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0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E0A4548-363C-4103-B680-A749B551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A0CAEF-D937-4922-BFD3-27B545C85D87}" type="slidenum">
              <a:rPr lang="fr-CA" altLang="fr-FR" sz="1200"/>
              <a:pPr/>
              <a:t>17</a:t>
            </a:fld>
            <a:endParaRPr lang="fr-CA" altLang="fr-FR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9468C8A-84D8-40D3-A906-C0EC0327A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D46BA01-95F9-4DFC-AD08-CAA2AF812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995E160-7AE2-4ED4-A290-AE36D495E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499043-3012-4B14-BEDB-E152AA4B04C4}" type="slidenum">
              <a:rPr lang="fr-CA" altLang="fr-FR" sz="1200"/>
              <a:pPr/>
              <a:t>18</a:t>
            </a:fld>
            <a:endParaRPr lang="fr-CA" altLang="fr-FR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34EAFE8-187F-4006-B1EF-9AB2F0244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68A893E-49E5-4C96-B7FE-4A21A116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06B404-97DF-4EBB-8368-727A45601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0A9876-3025-4C17-A86A-248E67A1E061}" type="slidenum">
              <a:rPr lang="fr-CA" altLang="fr-FR" sz="1200"/>
              <a:pPr/>
              <a:t>19</a:t>
            </a:fld>
            <a:endParaRPr lang="fr-CA" altLang="fr-FR" sz="1200"/>
          </a:p>
        </p:txBody>
      </p:sp>
      <p:sp>
        <p:nvSpPr>
          <p:cNvPr id="47107" name="Rectangle 4098">
            <a:extLst>
              <a:ext uri="{FF2B5EF4-FFF2-40B4-BE49-F238E27FC236}">
                <a16:creationId xmlns:a16="http://schemas.microsoft.com/office/drawing/2014/main" id="{F379B813-954A-4E3D-903F-70FD54C27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4099">
            <a:extLst>
              <a:ext uri="{FF2B5EF4-FFF2-40B4-BE49-F238E27FC236}">
                <a16:creationId xmlns:a16="http://schemas.microsoft.com/office/drawing/2014/main" id="{DD1E8B29-A03D-4775-9767-63712F9FF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DAA2B38-B771-4AD1-8F65-A60FC41A2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6FDC09-0FE5-4175-9162-E6FB8488D761}" type="slidenum">
              <a:rPr lang="fr-CA" altLang="fr-FR" sz="1200"/>
              <a:pPr/>
              <a:t>20</a:t>
            </a:fld>
            <a:endParaRPr lang="fr-CA" altLang="fr-FR" sz="1200"/>
          </a:p>
        </p:txBody>
      </p:sp>
      <p:sp>
        <p:nvSpPr>
          <p:cNvPr id="49155" name="Rectangle 1026">
            <a:extLst>
              <a:ext uri="{FF2B5EF4-FFF2-40B4-BE49-F238E27FC236}">
                <a16:creationId xmlns:a16="http://schemas.microsoft.com/office/drawing/2014/main" id="{C50952BF-7AB7-4566-B4DB-4602A4336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>
            <a:extLst>
              <a:ext uri="{FF2B5EF4-FFF2-40B4-BE49-F238E27FC236}">
                <a16:creationId xmlns:a16="http://schemas.microsoft.com/office/drawing/2014/main" id="{5279CF58-B308-4D3D-82E6-C7AA8C258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12415AA-B01E-491A-B0B1-288DBB900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AC8BD0-936C-4FA9-A2F1-B73C67108385}" type="slidenum">
              <a:rPr lang="fr-CA" altLang="fr-FR" sz="1200"/>
              <a:pPr/>
              <a:t>7</a:t>
            </a:fld>
            <a:endParaRPr lang="fr-CA" altLang="fr-FR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42D40C8-52C4-4388-9D75-1FBEDDE11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CFD4B94-8F0F-48D7-8BB0-E19E1B3E3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3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C31D555-D612-4E4B-B53E-0E2E01DC2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CB9D8D-14F1-48F3-BBC1-8A5693AD0217}" type="slidenum">
              <a:rPr lang="fr-CA" altLang="fr-FR" sz="1200"/>
              <a:pPr/>
              <a:t>8</a:t>
            </a:fld>
            <a:endParaRPr lang="fr-CA" altLang="fr-FR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B357F05-DD53-40D7-8A79-C235B1913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08538CC-925C-42A6-9819-43101B0A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5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716FD1D-38F0-4764-BD3B-0470F6309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61E231-ADD0-4354-BFCE-3BD14A64929B}" type="slidenum">
              <a:rPr lang="fr-CA" altLang="fr-FR" sz="1200"/>
              <a:pPr/>
              <a:t>11</a:t>
            </a:fld>
            <a:endParaRPr lang="fr-CA" altLang="fr-FR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A3E3C68-901F-49E9-93BA-57C954FBA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B07FD23-C41B-4039-A7F2-3462D6A81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24383C8-897C-43DC-BC02-106D32C02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EE607C-5013-4858-940F-E5E0BEBF0546}" type="slidenum">
              <a:rPr lang="fr-CA" altLang="fr-FR" sz="1200"/>
              <a:pPr/>
              <a:t>12</a:t>
            </a:fld>
            <a:endParaRPr lang="fr-CA" altLang="fr-FR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19A202-0EDD-4393-BAE7-063F5F974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6A4054C-143F-4A8D-B9B3-5ECB35915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F40E538-4036-4ADA-AC8E-355BF5374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C8871B-C81F-4D47-BE72-A7E67C726DBF}" type="slidenum">
              <a:rPr lang="fr-CA" altLang="fr-FR" sz="1200"/>
              <a:pPr/>
              <a:t>13</a:t>
            </a:fld>
            <a:endParaRPr lang="fr-CA" altLang="fr-FR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68DD0C4-CC69-4659-88BE-B5BCE3554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AA43697-1833-4510-B32A-2411F68B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4F7E59A-F2A9-48BD-BBF3-93804A8DD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0F1F04-1CF8-47BB-A118-26305D778033}" type="slidenum">
              <a:rPr lang="fr-CA" altLang="fr-FR" sz="1200"/>
              <a:pPr/>
              <a:t>14</a:t>
            </a:fld>
            <a:endParaRPr lang="fr-CA" altLang="fr-FR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6A43330-CEA8-405D-8E0C-7E2613741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CC401D3-8460-4067-A9EA-256106417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EAF0352-E444-4FD1-A589-87ED5193A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975C8-DD86-49D2-8F9A-D7FA4DA1C703}" type="slidenum">
              <a:rPr lang="fr-CA" altLang="fr-FR" sz="1200"/>
              <a:pPr/>
              <a:t>15</a:t>
            </a:fld>
            <a:endParaRPr lang="fr-CA" altLang="fr-FR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CDCFBD13-2674-4F73-A87B-0D64BE4F4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10626D1B-403C-40B6-B212-1B9D19752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5FA9967-4BDE-499D-8F9B-278CA36D3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02B9D8-564A-4763-B2C0-841BD1B82211}" type="slidenum">
              <a:rPr lang="fr-CA" altLang="fr-FR" sz="1200"/>
              <a:pPr/>
              <a:t>16</a:t>
            </a:fld>
            <a:endParaRPr lang="fr-CA" altLang="fr-FR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F80D208-EA45-4382-A88B-9090A64C2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C9A8959-0639-4F33-AAD3-A3870957B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C5932-C6A0-4ABB-B792-6A7CCEE4687B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F3FC9-2607-494E-ADA9-24E55FF76466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00F3B-7C95-46D8-9916-F9AAEB7AA174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3301-7C79-4D4A-AB60-634A6DDE860C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F2F14-E324-4E52-AD86-63BBAD4CD06C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7788D-B796-42E5-A03D-8F35575A4421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8F17A-EC99-4419-8E5B-52D3078DA1AD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BF9F3-3708-4BD8-9433-018DCA275AA4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68C1-9A1E-47D1-86D6-8EB46E0534D4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 dirty="0"/>
              <a:t>Réseaux </a:t>
            </a:r>
            <a:r>
              <a:rPr lang="fr-CA" dirty="0"/>
              <a:t>- </a:t>
            </a:r>
            <a:r>
              <a:rPr lang="fr-CA" sz="1400" dirty="0"/>
              <a:t>420-W33-SF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7017-BF06-435C-A8C0-CBC0EA4EC849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F162-B796-4489-9432-E20391C025DB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62B05-52D1-47B4-8DE0-4FA8771E9BFB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64921-D535-41B7-B99B-F4D060FAABA9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BCE33-FD5D-4378-B201-CBBBC198F001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7C557-DB3C-4856-B2CF-BB5058CAE6EF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69D31-43C7-4B8F-BB7B-059B5421EA46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1C0F1-D7FB-4CCF-BD1D-C8DA4774EE1E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FEECA-8F7A-4C19-8F8F-E451F0B2718D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69E-3B7F-4528-9A27-B3D6AFE43216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DCB00-4B3B-4D91-BC31-6DF43DF8D84F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3FFA2-0D60-4599-B098-E077D3D40087}" type="datetime1">
              <a:rPr lang="fr-CA" smtClean="0"/>
              <a:t>2024-08-24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879EF-0631-4B90-967F-231EE5F1ACCB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876" r:id="rId19"/>
    <p:sldLayoutId id="2147483929" r:id="rId20"/>
    <p:sldLayoutId id="2147483930" r:id="rId2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hyperlink" Target="https://fr.wikipedia.org/wiki/Mod%C3%A8le_OSI#Quelques_protocol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g"/><Relationship Id="rId4" Type="http://schemas.openxmlformats.org/officeDocument/2006/relationships/hyperlink" Target="https://fr.wikipedia.org/wiki/Liste_de_ports_logicie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04 — </a:t>
            </a:r>
            <a:r>
              <a:rPr lang="fr-CA" altLang="fr-FR" sz="3600" dirty="0"/>
              <a:t>Protocoles TCP/IP</a:t>
            </a: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pic>
        <p:nvPicPr>
          <p:cNvPr id="4" name="Image 4" descr="images.jpg">
            <a:extLst>
              <a:ext uri="{FF2B5EF4-FFF2-40B4-BE49-F238E27FC236}">
                <a16:creationId xmlns:a16="http://schemas.microsoft.com/office/drawing/2014/main" id="{6AEB041D-249C-4EB5-AF40-A38E1326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15" y="4498328"/>
            <a:ext cx="460851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8D4BDAD-92E7-43E5-B199-ADAFDC138D4E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A7C6451E-AF04-4C4B-9C7D-8B4A9025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buNone/>
            </a:pPr>
            <a:r>
              <a:rPr lang="fr-CA" altLang="fr-FR" dirty="0"/>
              <a:t>TCP (Transmission Control Protocol)</a:t>
            </a:r>
          </a:p>
          <a:p>
            <a:r>
              <a:rPr lang="fr-CA" altLang="fr-FR" dirty="0"/>
              <a:t>Orienté connexion  fiable</a:t>
            </a:r>
          </a:p>
          <a:p>
            <a:r>
              <a:rPr lang="fr-CA" altLang="fr-FR" dirty="0"/>
              <a:t>Un certain nombre de segments sont transmis (taille de fenêtre) avant de recevoir l'accusé de réception</a:t>
            </a:r>
          </a:p>
          <a:p>
            <a:r>
              <a:rPr lang="fr-CA" altLang="fr-FR" dirty="0"/>
              <a:t>La taille de fenêtre peut être modifiée manuellement ou automatiquement (fenêtre glissante)</a:t>
            </a:r>
          </a:p>
          <a:p>
            <a:r>
              <a:rPr lang="fr-CA" altLang="fr-FR" dirty="0"/>
              <a:t>Sur transmission d'un segment, démarre un chronomètre</a:t>
            </a:r>
          </a:p>
          <a:p>
            <a:r>
              <a:rPr lang="fr-CA" altLang="fr-FR" dirty="0"/>
              <a:t>Si l'accusé de réception n'est pas reçu à l'échéance du chronomètre, la source retransmet. Après un certain nombre de répétitions infructueuses, la transmission est abandonnée</a:t>
            </a:r>
          </a:p>
          <a:p>
            <a:r>
              <a:rPr lang="fr-CA" altLang="fr-FR" dirty="0"/>
              <a:t>Les segments sont numérotés pour reconstruire la donnée</a:t>
            </a:r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/>
              <a:t>Protocoles de transport 2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Protocoles TCP/IP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5416BE-6317-4964-9B1D-7BFECEA11B39}"/>
              </a:ext>
            </a:extLst>
          </p:cNvPr>
          <p:cNvSpPr txBox="1"/>
          <p:nvPr/>
        </p:nvSpPr>
        <p:spPr>
          <a:xfrm>
            <a:off x="7779659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4</a:t>
            </a:r>
          </a:p>
          <a:p>
            <a:pPr algn="ctr"/>
            <a:r>
              <a:rPr lang="fr-CA" altLang="fr-FR" sz="2800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035785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C23663F-C183-481F-9B43-52DC9F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4" y="3072838"/>
            <a:ext cx="8407115" cy="5908418"/>
          </a:xfrm>
        </p:spPr>
        <p:txBody>
          <a:bodyPr/>
          <a:lstStyle/>
          <a:p>
            <a:pPr marL="81278" indent="0">
              <a:buNone/>
            </a:pPr>
            <a:r>
              <a:rPr lang="fr-CA" altLang="fr-FR" dirty="0"/>
              <a:t>UDP (User </a:t>
            </a:r>
            <a:r>
              <a:rPr lang="fr-CA" altLang="fr-FR" dirty="0" err="1"/>
              <a:t>Datagram</a:t>
            </a:r>
            <a:r>
              <a:rPr lang="fr-CA" altLang="fr-FR" dirty="0"/>
              <a:t> Protocol)</a:t>
            </a:r>
          </a:p>
          <a:p>
            <a:r>
              <a:rPr kumimoji="0" lang="fr-CA" altLang="fr-FR" dirty="0"/>
              <a:t>Non orienté connexion </a:t>
            </a:r>
            <a:r>
              <a:rPr kumimoji="0" lang="fr-CA" altLang="fr-FR" dirty="0">
                <a:sym typeface="Symbol" panose="05050102010706020507" pitchFamily="18" charset="2"/>
              </a:rPr>
              <a:t></a:t>
            </a:r>
            <a:r>
              <a:rPr kumimoji="0" lang="fr-CA" altLang="fr-FR" dirty="0"/>
              <a:t> non fiable mais plus efficace</a:t>
            </a:r>
          </a:p>
          <a:p>
            <a:r>
              <a:rPr kumimoji="0" lang="fr-CA" altLang="fr-FR" dirty="0"/>
              <a:t>Pas d'accusé de réception</a:t>
            </a:r>
          </a:p>
          <a:p>
            <a:r>
              <a:rPr kumimoji="0" lang="fr-CA" altLang="fr-FR" dirty="0"/>
              <a:t>La fiabilité est assurée par les protocoles de couches supérieures si nécessaire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1B5B3AE-B32D-44C2-8073-DEA71058C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39691ADB-F356-47CB-BCD3-1E7928EB864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93850" y="1851025"/>
            <a:ext cx="11596688" cy="842963"/>
          </a:xfrm>
        </p:spPr>
        <p:txBody>
          <a:bodyPr/>
          <a:lstStyle/>
          <a:p>
            <a:r>
              <a:rPr lang="fr-CA" altLang="fr-FR" dirty="0"/>
              <a:t>Protocoles de transport 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5A2872-5075-4E9B-8183-83A75782A444}"/>
              </a:ext>
            </a:extLst>
          </p:cNvPr>
          <p:cNvSpPr txBox="1"/>
          <p:nvPr/>
        </p:nvSpPr>
        <p:spPr>
          <a:xfrm>
            <a:off x="7779659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4</a:t>
            </a:r>
          </a:p>
          <a:p>
            <a:pPr algn="ctr"/>
            <a:r>
              <a:rPr lang="fr-CA" altLang="fr-FR" sz="2800" dirty="0"/>
              <a:t>Transport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EC686-69F6-4D7F-BDE7-198242E40B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23424"/>
          <a:stretch/>
        </p:blipFill>
        <p:spPr>
          <a:xfrm>
            <a:off x="9229167" y="3524319"/>
            <a:ext cx="6137708" cy="55564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43A92-B86D-4543-B56A-B64933E2B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altLang="fr-FR" dirty="0"/>
              <a:t>HTTP</a:t>
            </a:r>
          </a:p>
          <a:p>
            <a:r>
              <a:rPr lang="fr-CA" altLang="fr-FR" dirty="0"/>
              <a:t>Hyper </a:t>
            </a:r>
            <a:r>
              <a:rPr lang="fr-CA" altLang="fr-FR" dirty="0" err="1"/>
              <a:t>Text</a:t>
            </a:r>
            <a:r>
              <a:rPr lang="fr-CA" altLang="fr-FR" dirty="0"/>
              <a:t> Transfer Protocol</a:t>
            </a:r>
          </a:p>
          <a:p>
            <a:r>
              <a:rPr lang="fr-CA" altLang="fr-FR" dirty="0"/>
              <a:t>Pour échanger des pages Web</a:t>
            </a:r>
          </a:p>
          <a:p>
            <a:r>
              <a:rPr lang="fr-CA" altLang="fr-FR" dirty="0"/>
              <a:t>Port 80</a:t>
            </a:r>
          </a:p>
          <a:p>
            <a:r>
              <a:rPr lang="fr-CA" altLang="fr-FR" dirty="0"/>
              <a:t>Passe par TCP à la couche 4 (fiable)</a:t>
            </a:r>
          </a:p>
          <a:p>
            <a:pPr marL="0" indent="0">
              <a:buNone/>
            </a:pPr>
            <a:r>
              <a:rPr lang="fr-CA" altLang="fr-FR" dirty="0"/>
              <a:t>HTTPS</a:t>
            </a:r>
          </a:p>
          <a:p>
            <a:r>
              <a:rPr lang="fr-CA" altLang="fr-FR" dirty="0"/>
              <a:t>Version sécurisée (encryptage des informations)</a:t>
            </a:r>
          </a:p>
          <a:p>
            <a:r>
              <a:rPr lang="fr-CA" altLang="fr-FR" dirty="0"/>
              <a:t>Port 443</a:t>
            </a:r>
          </a:p>
          <a:p>
            <a:r>
              <a:rPr lang="fr-CA" altLang="fr-FR" dirty="0"/>
              <a:t>Basé sur le protocole SSL (Secure Socket Layer)</a:t>
            </a:r>
          </a:p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C735A7-15FC-4113-94E3-2974FFC13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altLang="fr-FR" dirty="0"/>
              <a:t>Protocoles Web (HTTP, HTTPS)</a:t>
            </a:r>
          </a:p>
          <a:p>
            <a:endParaRPr lang="fr-CA" dirty="0"/>
          </a:p>
        </p:txBody>
      </p:sp>
      <p:sp>
        <p:nvSpPr>
          <p:cNvPr id="10242" name="Rectangle 2050">
            <a:extLst>
              <a:ext uri="{FF2B5EF4-FFF2-40B4-BE49-F238E27FC236}">
                <a16:creationId xmlns:a16="http://schemas.microsoft.com/office/drawing/2014/main" id="{7FD3DDFA-3AFD-4AEE-9DF1-7D1C0791A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B1A7DF-F8D9-47A3-8D62-EE9B2C1F19F1}"/>
              </a:ext>
            </a:extLst>
          </p:cNvPr>
          <p:cNvSpPr txBox="1"/>
          <p:nvPr/>
        </p:nvSpPr>
        <p:spPr>
          <a:xfrm>
            <a:off x="895816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3F22319-0ADD-443D-BBAC-E05DFAA0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buNone/>
            </a:pPr>
            <a:r>
              <a:rPr lang="fr-CA" altLang="fr-FR" dirty="0"/>
              <a:t>FTP (File Transfer Protocol)</a:t>
            </a:r>
          </a:p>
          <a:p>
            <a:r>
              <a:rPr lang="fr-CA" altLang="fr-FR" dirty="0"/>
              <a:t>Pour transférer des fichiers</a:t>
            </a:r>
          </a:p>
          <a:p>
            <a:r>
              <a:rPr lang="fr-CA" altLang="fr-FR" dirty="0"/>
              <a:t>Situé à la couche 7</a:t>
            </a:r>
          </a:p>
          <a:p>
            <a:r>
              <a:rPr lang="fr-CA" altLang="fr-FR" dirty="0"/>
              <a:t>Passe par TCP à la couche 4 (fiable)</a:t>
            </a:r>
          </a:p>
          <a:p>
            <a:r>
              <a:rPr lang="fr-CA" altLang="fr-FR" dirty="0"/>
              <a:t>Peut être protégé par un nom d'utilisateur et mot de passe</a:t>
            </a:r>
          </a:p>
          <a:p>
            <a:r>
              <a:rPr lang="fr-CA" altLang="fr-FR" dirty="0"/>
              <a:t>Ports 20 et 21 (pour données et contrôle)</a:t>
            </a:r>
          </a:p>
          <a:p>
            <a:r>
              <a:rPr lang="fr-CA" altLang="fr-FR" dirty="0"/>
              <a:t>FTPS (version sécurisée encryptant l’information via SSL. Utilise les ports 989 et 990)</a:t>
            </a:r>
          </a:p>
          <a:p>
            <a:r>
              <a:rPr lang="fr-CA" altLang="fr-FR" dirty="0"/>
              <a:t>SFTP (version sécurisée basée sur SSH utilisant l’authentification)</a:t>
            </a:r>
          </a:p>
          <a:p>
            <a:endParaRPr lang="fr-CA" dirty="0"/>
          </a:p>
        </p:txBody>
      </p:sp>
      <p:sp>
        <p:nvSpPr>
          <p:cNvPr id="11266" name="Rectangle 3074">
            <a:extLst>
              <a:ext uri="{FF2B5EF4-FFF2-40B4-BE49-F238E27FC236}">
                <a16:creationId xmlns:a16="http://schemas.microsoft.com/office/drawing/2014/main" id="{D3079158-6B88-4689-986A-482FACFE0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E49E55-864A-47AB-A3E8-0EA805199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altLang="fr-FR" dirty="0"/>
              <a:t>Protocoles de transfert de fichiers (FTP, TFTP)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532E36-35C7-498E-8110-3D25D9FAA343}"/>
              </a:ext>
            </a:extLst>
          </p:cNvPr>
          <p:cNvSpPr txBox="1"/>
          <p:nvPr/>
        </p:nvSpPr>
        <p:spPr>
          <a:xfrm>
            <a:off x="12466872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  <p:pic>
        <p:nvPicPr>
          <p:cNvPr id="33794" name="Picture 2" descr="FileZilla FTP Client MSI Installer v3.31.0 Released - TechyGeeksHome">
            <a:extLst>
              <a:ext uri="{FF2B5EF4-FFF2-40B4-BE49-F238E27FC236}">
                <a16:creationId xmlns:a16="http://schemas.microsoft.com/office/drawing/2014/main" id="{E231231F-4F1A-4CE1-8326-BC41DADA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96" y="3305175"/>
            <a:ext cx="2933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76C07E-DB56-4B04-8E08-BE7A7046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CA" altLang="fr-FR" dirty="0"/>
              <a:t>Dynamic Host Configuration Protocol</a:t>
            </a:r>
            <a:endParaRPr lang="fr-CA" altLang="fr-FR" sz="3413" dirty="0"/>
          </a:p>
          <a:p>
            <a:pPr>
              <a:lnSpc>
                <a:spcPct val="80000"/>
              </a:lnSpc>
            </a:pPr>
            <a:r>
              <a:rPr lang="fr-CA" altLang="fr-FR" dirty="0"/>
              <a:t>Sert à attribuer des adresses IP dynamiquement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Peut aussi attribuer la passerelle par défaut, le nom de suffixe, l’adresse des serveurs DHCP et DNS, …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Permet d'éviter des conflits d'adresses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Version améliorée du protocole BOOTP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Situé à la couche 7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Passe par UDP à la couche 4 (non fiable)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Ports 67 pour le serveur et 68 pour le client (mêmes ports que le protocole BOOTP)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Le poste de travail doit être programmé pour obtenir son adresse IP dynamiquement (à venir…)</a:t>
            </a:r>
          </a:p>
          <a:p>
            <a:endParaRPr lang="fr-CA" dirty="0"/>
          </a:p>
        </p:txBody>
      </p:sp>
      <p:sp>
        <p:nvSpPr>
          <p:cNvPr id="13314" name="Rectangle 3074">
            <a:extLst>
              <a:ext uri="{FF2B5EF4-FFF2-40B4-BE49-F238E27FC236}">
                <a16:creationId xmlns:a16="http://schemas.microsoft.com/office/drawing/2014/main" id="{EF5F4C08-8A36-4622-8FD8-F07B1838E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9846E8-B07E-4685-9E02-E7B1798B6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altLang="fr-FR" dirty="0"/>
              <a:t>Protocoles d'attribution d'adresses (DHCP)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8A172C-30B8-4C79-B7E2-FBA2F306B193}"/>
              </a:ext>
            </a:extLst>
          </p:cNvPr>
          <p:cNvSpPr txBox="1"/>
          <p:nvPr/>
        </p:nvSpPr>
        <p:spPr>
          <a:xfrm>
            <a:off x="12394864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BE6811-2394-407A-B6E4-2E63BE18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dirty="0"/>
              <a:t>Fonctionnement</a:t>
            </a:r>
          </a:p>
          <a:p>
            <a:r>
              <a:rPr lang="fr-CA" altLang="fr-FR" dirty="0"/>
              <a:t>Les clients demandent un bail pour obtenir une adresse</a:t>
            </a:r>
          </a:p>
          <a:p>
            <a:r>
              <a:rPr lang="fr-CA" altLang="fr-FR" dirty="0"/>
              <a:t>Si le serveur est disponible, l'adresse est attribuée pour la durée du bail</a:t>
            </a:r>
          </a:p>
          <a:p>
            <a:r>
              <a:rPr lang="fr-CA" altLang="fr-FR" dirty="0"/>
              <a:t>Avant l'expiration du bail, le client demande de </a:t>
            </a:r>
            <a:r>
              <a:rPr lang="fr-CA" altLang="fr-FR" dirty="0" err="1"/>
              <a:t>renouveller</a:t>
            </a:r>
            <a:r>
              <a:rPr lang="fr-CA" altLang="fr-FR" dirty="0"/>
              <a:t> son bail afin de toujours garder son adresse IP</a:t>
            </a:r>
          </a:p>
          <a:p>
            <a:r>
              <a:rPr lang="fr-CA" altLang="fr-FR" dirty="0"/>
              <a:t>Si le client est fermé, il ne peut pas </a:t>
            </a:r>
            <a:r>
              <a:rPr lang="fr-CA" altLang="fr-FR" dirty="0" err="1"/>
              <a:t>renouveller</a:t>
            </a:r>
            <a:r>
              <a:rPr lang="fr-CA" altLang="fr-FR" dirty="0"/>
              <a:t> son bail et l'adresse redevient disponible dans la plage d'adresses du serveur DHCP</a:t>
            </a:r>
          </a:p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B2409A-B2BA-44B3-96FD-C905CFF0C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altLang="fr-FR" dirty="0"/>
              <a:t>Protocoles d'attribution d'adresses (DHCP) 2</a:t>
            </a:r>
          </a:p>
        </p:txBody>
      </p:sp>
      <p:sp>
        <p:nvSpPr>
          <p:cNvPr id="14338" name="Rectangle 3074">
            <a:extLst>
              <a:ext uri="{FF2B5EF4-FFF2-40B4-BE49-F238E27FC236}">
                <a16:creationId xmlns:a16="http://schemas.microsoft.com/office/drawing/2014/main" id="{EBEF9F8D-751D-40C2-ADBC-3F513344B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5F508A-46A6-4EC0-B096-87EA26212F1E}"/>
              </a:ext>
            </a:extLst>
          </p:cNvPr>
          <p:cNvSpPr txBox="1"/>
          <p:nvPr/>
        </p:nvSpPr>
        <p:spPr>
          <a:xfrm>
            <a:off x="12394864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0EFFF99-32DC-4E2B-BADA-C4FBDA74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dirty="0"/>
              <a:t>SMTP (Simple Mail Transfer Protocol)</a:t>
            </a:r>
          </a:p>
          <a:p>
            <a:r>
              <a:rPr lang="fr-CA" altLang="fr-FR" dirty="0"/>
              <a:t>Pour expédier des courriels</a:t>
            </a:r>
          </a:p>
          <a:p>
            <a:r>
              <a:rPr lang="fr-CA" altLang="fr-FR" dirty="0"/>
              <a:t>Passe par TCP à la couche 4 (fiable)</a:t>
            </a:r>
          </a:p>
          <a:p>
            <a:r>
              <a:rPr lang="fr-CA" altLang="fr-FR" dirty="0"/>
              <a:t>Port 25 (aussi 26)</a:t>
            </a:r>
          </a:p>
          <a:p>
            <a:r>
              <a:rPr lang="fr-CA" altLang="fr-FR" dirty="0"/>
              <a:t>Port 465 pour SMTPS crypté via SSL</a:t>
            </a:r>
          </a:p>
          <a:p>
            <a:r>
              <a:rPr lang="fr-CA" altLang="fr-FR" dirty="0"/>
              <a:t>Port 587 pour SMTPS crypté via TLS (début non chiffré et échange entre le serveur et le client pour continuer  de façon encryptée)</a:t>
            </a:r>
          </a:p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81E4D-1751-4B4D-9096-A683701AC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Protocoles de courrier (SMTP, POP, IMAP) 1</a:t>
            </a:r>
          </a:p>
          <a:p>
            <a:endParaRPr lang="fr-CA" dirty="0"/>
          </a:p>
        </p:txBody>
      </p:sp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8E6CAAC3-9A8F-4841-9651-BAF642AFA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CC07D7-D038-4150-BB87-7019F7D79CDC}"/>
              </a:ext>
            </a:extLst>
          </p:cNvPr>
          <p:cNvSpPr txBox="1"/>
          <p:nvPr/>
        </p:nvSpPr>
        <p:spPr>
          <a:xfrm>
            <a:off x="1147844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0D338D-ED25-4EEB-A1C5-B1975374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altLang="fr-FR" dirty="0"/>
              <a:t>POP (Post Office Protocol)</a:t>
            </a:r>
          </a:p>
          <a:p>
            <a:r>
              <a:rPr lang="fr-CA" altLang="fr-FR" dirty="0"/>
              <a:t>Pour lire les courriels</a:t>
            </a:r>
          </a:p>
          <a:p>
            <a:r>
              <a:rPr lang="fr-CA" altLang="fr-FR" dirty="0"/>
              <a:t>Passe par TCP à la couche 4 (fiable)</a:t>
            </a:r>
          </a:p>
          <a:p>
            <a:r>
              <a:rPr lang="fr-CA" altLang="fr-FR" dirty="0"/>
              <a:t>Trois versions:</a:t>
            </a:r>
          </a:p>
          <a:p>
            <a:pPr lvl="1"/>
            <a:r>
              <a:rPr lang="fr-CA" altLang="fr-FR" dirty="0"/>
              <a:t>POP2 (port 109)</a:t>
            </a:r>
          </a:p>
          <a:p>
            <a:pPr lvl="1"/>
            <a:r>
              <a:rPr lang="fr-CA" altLang="fr-FR" dirty="0"/>
              <a:t>POP3 (port 110), le plus utilisé</a:t>
            </a:r>
          </a:p>
          <a:p>
            <a:pPr lvl="1"/>
            <a:r>
              <a:rPr lang="fr-CA" altLang="fr-FR" dirty="0"/>
              <a:t>POP3S (port 995), sécurisé par SSL</a:t>
            </a:r>
          </a:p>
          <a:p>
            <a:r>
              <a:rPr lang="fr-CA" altLang="fr-FR" dirty="0"/>
              <a:t>Les messages sont stockés sur le serveur car le client est généralement un micro-ordinateur qui pourrait être fermé</a:t>
            </a:r>
          </a:p>
          <a:p>
            <a:r>
              <a:rPr lang="fr-CA" altLang="fr-FR" dirty="0"/>
              <a:t>Sur lecture des courriels, ceux-ci sont retirés du serveur</a:t>
            </a:r>
          </a:p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FA65CD-31B8-459F-918E-EDD70910B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Protocoles de courrier (SMTP, POP, IMAP) 2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03C4B7-C592-4071-8428-FFBDB01D6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259BCD-930E-4D5B-BFC6-EE7C97810D2D}"/>
              </a:ext>
            </a:extLst>
          </p:cNvPr>
          <p:cNvSpPr txBox="1"/>
          <p:nvPr/>
        </p:nvSpPr>
        <p:spPr>
          <a:xfrm>
            <a:off x="1147844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EDF1623-96FF-47E0-9B4E-E7F13096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dirty="0"/>
              <a:t>IMAP (Internet Message Access Protocol)</a:t>
            </a:r>
          </a:p>
          <a:p>
            <a:r>
              <a:rPr lang="fr-CA" altLang="fr-FR" dirty="0"/>
              <a:t>Pour lire et envoyer des courriels</a:t>
            </a:r>
          </a:p>
          <a:p>
            <a:r>
              <a:rPr lang="fr-CA" altLang="fr-FR" dirty="0"/>
              <a:t>Passe par TCP à la couche 4 (fiable)</a:t>
            </a:r>
          </a:p>
          <a:p>
            <a:r>
              <a:rPr lang="fr-CA" altLang="fr-FR" dirty="0"/>
              <a:t>Port 143</a:t>
            </a:r>
          </a:p>
          <a:p>
            <a:r>
              <a:rPr lang="fr-CA" altLang="fr-FR" dirty="0"/>
              <a:t>IMAPS (crypté par SSL), port 993</a:t>
            </a:r>
          </a:p>
          <a:p>
            <a:r>
              <a:rPr lang="fr-CA" altLang="fr-FR" dirty="0"/>
              <a:t>Les courriels restent sur le serveur lorsqu'ils sont lus par le client à moins d'être explicitement supprimés</a:t>
            </a:r>
          </a:p>
          <a:p>
            <a:endParaRPr lang="fr-CA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95FECDE-B114-45C4-8B3C-70C95D08B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7ECE8A-B864-4DA7-A69E-48CF4993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Protocoles de courrier (SMTP, POP, IMAP)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3B1581-5514-4ADF-8D7D-99CFD78EF895}"/>
              </a:ext>
            </a:extLst>
          </p:cNvPr>
          <p:cNvSpPr txBox="1"/>
          <p:nvPr/>
        </p:nvSpPr>
        <p:spPr>
          <a:xfrm>
            <a:off x="1147844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CF48494-468D-447C-98B5-C6640C2D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altLang="fr-FR" dirty="0"/>
              <a:t>Pour accéder à un routeur, commutateur ou poste de travail à distance via son nom ou son adresse IP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Utile pour visualiser des paramètres ou programmer à distance pour faire du dépannage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Protégé par un mot de passe (et parfois un nom d'utilisateur)</a:t>
            </a:r>
          </a:p>
          <a:p>
            <a:pPr>
              <a:lnSpc>
                <a:spcPct val="80000"/>
              </a:lnSpc>
            </a:pPr>
            <a:r>
              <a:rPr lang="fr-FR" altLang="fr-FR" dirty="0"/>
              <a:t>Passe par TCP à la couche 4 (fiable)</a:t>
            </a:r>
          </a:p>
          <a:p>
            <a:pPr>
              <a:lnSpc>
                <a:spcPct val="80000"/>
              </a:lnSpc>
            </a:pPr>
            <a:r>
              <a:rPr lang="fr-FR" altLang="fr-FR" dirty="0"/>
              <a:t>Port 23</a:t>
            </a:r>
          </a:p>
          <a:p>
            <a:pPr>
              <a:lnSpc>
                <a:spcPct val="80000"/>
              </a:lnSpc>
            </a:pPr>
            <a:r>
              <a:rPr lang="fr-FR" altLang="fr-FR" dirty="0"/>
              <a:t>Texte en clair. Sécurisé : protocole SSH (port 22)</a:t>
            </a:r>
          </a:p>
          <a:p>
            <a:pPr>
              <a:lnSpc>
                <a:spcPct val="80000"/>
              </a:lnSpc>
            </a:pPr>
            <a:r>
              <a:rPr lang="fr-FR" altLang="fr-FR" dirty="0"/>
              <a:t>Version graphique : Terminal Server, RDP, </a:t>
            </a:r>
            <a:r>
              <a:rPr lang="fr-FR" altLang="fr-FR" dirty="0" err="1"/>
              <a:t>LogMeIn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745952C-4CDA-46A3-AAB9-E025B3F1A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0B54AD-6294-4B21-8A94-8E06A827D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 de session interactive (TELNET, SSH)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306ED4-C0B5-47F0-A708-2B0C19FE854A}"/>
              </a:ext>
            </a:extLst>
          </p:cNvPr>
          <p:cNvSpPr txBox="1"/>
          <p:nvPr/>
        </p:nvSpPr>
        <p:spPr>
          <a:xfrm>
            <a:off x="1255856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853084-13D8-4571-8B7C-E9D34268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85" y="5792939"/>
            <a:ext cx="7758175" cy="37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7C6066C-5BF0-4E19-9682-6EF28F678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altLang="fr-FR" dirty="0"/>
              <a:t>Domain Name System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Conçu pour traduire un nom de domaine en une adresse IP via un ou plusieurs serveurs de noms de domaines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Il existe une hiérarchie entre les serveurs (local et distant)</a:t>
            </a:r>
            <a:endParaRPr lang="fr-FR" altLang="fr-FR" dirty="0"/>
          </a:p>
          <a:p>
            <a:pPr>
              <a:lnSpc>
                <a:spcPct val="80000"/>
              </a:lnSpc>
            </a:pPr>
            <a:r>
              <a:rPr lang="fr-FR" altLang="fr-FR" dirty="0"/>
              <a:t>Passe par TCP (transfert entre les serveurs) et UDP (requête client / serveur) à la couche 4</a:t>
            </a:r>
          </a:p>
          <a:p>
            <a:pPr>
              <a:lnSpc>
                <a:spcPct val="80000"/>
              </a:lnSpc>
            </a:pPr>
            <a:r>
              <a:rPr lang="fr-FR" altLang="fr-FR" dirty="0"/>
              <a:t>Port 53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1E8BC0F-568D-4677-BCA0-22BBE1E0D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E1AC2C-7AED-4C48-B6C9-25DCB6667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 de résolution de noms (DNS)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919109-9F4B-4B4F-A5D2-48BB66CA9FBC}"/>
              </a:ext>
            </a:extLst>
          </p:cNvPr>
          <p:cNvSpPr txBox="1"/>
          <p:nvPr/>
        </p:nvSpPr>
        <p:spPr>
          <a:xfrm>
            <a:off x="10614347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7</a:t>
            </a:r>
          </a:p>
          <a:p>
            <a:pPr algn="ctr"/>
            <a:r>
              <a:rPr lang="fr-CA" altLang="fr-FR" sz="2800" dirty="0"/>
              <a:t>Application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B0C4AB-0B0C-4CB9-99E2-C1AC71751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47" y="5648188"/>
            <a:ext cx="8742140" cy="37461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>
                <a:sym typeface="Palatino" charset="0"/>
              </a:rPr>
              <a:t>Protocoles de réseautique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de la couche 3</a:t>
            </a:r>
          </a:p>
          <a:p>
            <a:pPr marL="1083301" lvl="1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ICMP, ARP, RARP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de transport TCP VS UDP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Web HTTP VS HTTPS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de transfert de fichiers FTP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d'attribution d'adresses (DHCP)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/>
              <a:t>Protocoles de courrier SMTP VS POP VS IMAP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endParaRPr lang="fr-CA" altLang="fr-FR" dirty="0"/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endParaRPr lang="fr-CA" altLang="fr-FR" dirty="0"/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endParaRPr lang="fr-CA" altLang="fr-FR" dirty="0">
              <a:sym typeface="Palatino" charset="0"/>
            </a:endParaRP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endParaRPr lang="fr-CA" altLang="fr-FR" dirty="0">
              <a:sym typeface="Palatino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À retenir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  <a:endParaRPr lang="fr-CA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C763CF9-AEA4-4F98-A43B-7571DAC8F8F7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17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Remerciements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  <a:endParaRPr lang="fr-CA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C763CF9-AEA4-4F98-A43B-7571DAC8F8F7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Image 8" descr="Une image contenant texte, homme, primate, mammifère&#10;&#10;Description générée automatiquement">
            <a:extLst>
              <a:ext uri="{FF2B5EF4-FFF2-40B4-BE49-F238E27FC236}">
                <a16:creationId xmlns:a16="http://schemas.microsoft.com/office/drawing/2014/main" id="{2D50387F-BB9E-44D8-85D7-A50D6A4A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32" y="3004592"/>
            <a:ext cx="8832304" cy="51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847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71550" y="3040062"/>
            <a:ext cx="12226925" cy="5552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altLang="fr-FR" dirty="0"/>
              <a:t>Principaux protocoles utilisés en réseautique</a:t>
            </a:r>
          </a:p>
          <a:p>
            <a:r>
              <a:rPr lang="fr-CA" altLang="fr-FR" dirty="0"/>
              <a:t>Définition</a:t>
            </a:r>
          </a:p>
          <a:p>
            <a:r>
              <a:rPr lang="fr-CA" altLang="fr-FR" dirty="0"/>
              <a:t>Protocoles de transport (TCP, UDP)</a:t>
            </a:r>
          </a:p>
          <a:p>
            <a:r>
              <a:rPr lang="fr-CA" altLang="fr-FR" dirty="0"/>
              <a:t>Protocoles Web (HTTP, HTTPS)</a:t>
            </a:r>
          </a:p>
          <a:p>
            <a:r>
              <a:rPr lang="fr-CA" altLang="fr-FR" dirty="0"/>
              <a:t>Protocoles de transfert de fichiers FTP</a:t>
            </a:r>
          </a:p>
          <a:p>
            <a:r>
              <a:rPr lang="fr-CA" altLang="fr-FR" dirty="0"/>
              <a:t>Protocole d'attribution d'adresses (DHCP)</a:t>
            </a:r>
          </a:p>
          <a:p>
            <a:r>
              <a:rPr lang="fr-CA" altLang="fr-FR" dirty="0"/>
              <a:t>Protocoles de courrier (SMTP, POP, IMAP)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 altLang="fr-FR" dirty="0"/>
              <a:t>Au menu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45A622-046B-4EB8-A9CB-54993690AA7E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r-CA" altLang="fr-FR" sz="8000" dirty="0"/>
              <a:t>Protocoles TCP/IP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A7C6451E-AF04-4C4B-9C7D-8B4A9025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buNone/>
            </a:pPr>
            <a:r>
              <a:rPr lang="fr-CA" altLang="fr-FR" dirty="0"/>
              <a:t>Protocoles de réseautique</a:t>
            </a:r>
          </a:p>
          <a:p>
            <a:r>
              <a:rPr lang="fr-CA" altLang="fr-FR" dirty="0"/>
              <a:t>Ensemble de règles permettant aux réseaux de transmettre les données correctement</a:t>
            </a:r>
          </a:p>
          <a:p>
            <a:r>
              <a:rPr lang="fr-CA" altLang="fr-FR" dirty="0"/>
              <a:t>Les composantes sont appelées à être différentes donc, pour offrir de la transparence dans les communications, elles ont besoin d'un ensemble de protocoles</a:t>
            </a:r>
          </a:p>
          <a:p>
            <a:r>
              <a:rPr lang="fr-CA" altLang="fr-FR" dirty="0"/>
              <a:t>Distribués sur les différentes couches</a:t>
            </a:r>
          </a:p>
          <a:p>
            <a:pPr lvl="1"/>
            <a:r>
              <a:rPr lang="fr-CA" altLang="fr-FR" dirty="0">
                <a:hlinkClick r:id="rId4"/>
              </a:rPr>
              <a:t>Voir lien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/>
              <a:t>Définition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Protocoles TCP/IP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54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0AB360-B361-4972-B5FF-BD5B57F5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altLang="fr-FR" dirty="0"/>
              <a:t>Internet Control Message Protocol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Pour transmettre des messages d'erreurs et de diagnostics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Utilisé par la commande PING pour vérifier la connectivité avec un autre nœud (à venir)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Utilisé par la commande TRACERT pour vérifier la route empruntée de la source à la destination.</a:t>
            </a:r>
          </a:p>
          <a:p>
            <a:endParaRPr lang="fr-CA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E944DD4-D079-40E7-8897-9B86C69D3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AACED9-A9C2-4C4F-A774-94AC1963B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 de contrôle de paquets (ICMP)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05A0B5-B88C-46B5-8BAE-1E7AA3687F57}"/>
              </a:ext>
            </a:extLst>
          </p:cNvPr>
          <p:cNvSpPr txBox="1"/>
          <p:nvPr/>
        </p:nvSpPr>
        <p:spPr>
          <a:xfrm>
            <a:off x="1111840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3</a:t>
            </a:r>
          </a:p>
          <a:p>
            <a:pPr algn="ctr"/>
            <a:r>
              <a:rPr lang="fr-CA" altLang="fr-FR" sz="2800" dirty="0"/>
              <a:t>Réseau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325971-D726-4F2F-9DA2-40D6A98CA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31" y="5452864"/>
            <a:ext cx="5468399" cy="4101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7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C0EF3A7-748E-4F81-8894-2BAF17F0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4" y="3072838"/>
            <a:ext cx="10639363" cy="590841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CA" altLang="fr-FR" dirty="0"/>
              <a:t>ARP (</a:t>
            </a:r>
            <a:r>
              <a:rPr lang="fr-CA" altLang="fr-FR" dirty="0" err="1"/>
              <a:t>Address</a:t>
            </a:r>
            <a:r>
              <a:rPr lang="fr-CA" altLang="fr-FR" dirty="0"/>
              <a:t> </a:t>
            </a:r>
            <a:r>
              <a:rPr lang="fr-CA" altLang="fr-FR" dirty="0" err="1"/>
              <a:t>Resolution</a:t>
            </a:r>
            <a:r>
              <a:rPr lang="fr-CA" altLang="fr-FR" dirty="0"/>
              <a:t> Protocol)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Permet d'obtenir une adresse physique (MAC) à partir d'une adresse logique (IP) via un message de diffusion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Se limite au domaine de diffusion (réseau)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Proxy-ARP : le routeur répond avec l'adresse physique de son interface lorsque la demande est faite pour un nœud d'un autre réseau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Pour éviter de refaire une requête ARP, chaque nœud garde une mémoire cache de correspondances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6A53229-763F-4BF8-96B3-F15A6C0CD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8E6530-5056-4567-B34D-32BD0A090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Protocoles de résolution d'adresse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98CBBB-4280-4A8F-9BD7-1C5B7C4620EC}"/>
              </a:ext>
            </a:extLst>
          </p:cNvPr>
          <p:cNvSpPr txBox="1"/>
          <p:nvPr/>
        </p:nvSpPr>
        <p:spPr>
          <a:xfrm>
            <a:off x="9678243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3</a:t>
            </a:r>
          </a:p>
          <a:p>
            <a:pPr algn="ctr"/>
            <a:r>
              <a:rPr lang="fr-CA" altLang="fr-FR" sz="2800" dirty="0"/>
              <a:t>Réseau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2E0579-8605-4711-8CEB-90459080E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79" y="4709520"/>
            <a:ext cx="6260394" cy="4847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4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1000DC-F347-4B9C-982C-5E9B853A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CA" altLang="fr-FR" dirty="0"/>
              <a:t>RARP (Reverse </a:t>
            </a:r>
            <a:r>
              <a:rPr lang="fr-CA" altLang="fr-FR" dirty="0" err="1"/>
              <a:t>Address</a:t>
            </a:r>
            <a:r>
              <a:rPr lang="fr-CA" altLang="fr-FR" dirty="0"/>
              <a:t> </a:t>
            </a:r>
            <a:r>
              <a:rPr lang="fr-CA" altLang="fr-FR" dirty="0" err="1"/>
              <a:t>Resolution</a:t>
            </a:r>
            <a:r>
              <a:rPr lang="fr-CA" altLang="fr-FR" dirty="0"/>
              <a:t> Protocol)</a:t>
            </a:r>
          </a:p>
          <a:p>
            <a:pPr>
              <a:lnSpc>
                <a:spcPct val="80000"/>
              </a:lnSpc>
            </a:pPr>
            <a:r>
              <a:rPr lang="fr-CA" altLang="fr-FR" dirty="0"/>
              <a:t>Permet d'obtenir une adresse logique (IP) à partir d'une adresse physique (MAC) via un message de diffusion</a:t>
            </a:r>
          </a:p>
          <a:p>
            <a:r>
              <a:rPr lang="fr-CA" altLang="fr-FR" dirty="0"/>
              <a:t>Sert pour les postes démarrant sur le réseau et ne connaissant pas leur adresse IP</a:t>
            </a:r>
          </a:p>
        </p:txBody>
      </p:sp>
      <p:sp>
        <p:nvSpPr>
          <p:cNvPr id="26626" name="Rectangle 2050">
            <a:extLst>
              <a:ext uri="{FF2B5EF4-FFF2-40B4-BE49-F238E27FC236}">
                <a16:creationId xmlns:a16="http://schemas.microsoft.com/office/drawing/2014/main" id="{1D423DC9-1F56-4E13-9AC7-06795F8ED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Protocoles TCP/IP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35CE4-9847-4D14-8914-A281BA151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fr-CA" altLang="fr-FR" dirty="0"/>
              <a:t>Protocoles de résolution d'adresse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E0CBDB-5EFE-4B4F-BD49-CAAEF27A0635}"/>
              </a:ext>
            </a:extLst>
          </p:cNvPr>
          <p:cNvSpPr txBox="1"/>
          <p:nvPr/>
        </p:nvSpPr>
        <p:spPr>
          <a:xfrm>
            <a:off x="9606235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3</a:t>
            </a:r>
          </a:p>
          <a:p>
            <a:pPr algn="ctr"/>
            <a:r>
              <a:rPr lang="fr-CA" altLang="fr-FR" sz="2800" dirty="0"/>
              <a:t>Réseau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2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A7C6451E-AF04-4C4B-9C7D-8B4A9025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Contrôle de flux</a:t>
            </a:r>
          </a:p>
          <a:p>
            <a:r>
              <a:rPr lang="fr-CA" altLang="fr-FR" dirty="0"/>
              <a:t>Contient un numéro de port source et destination</a:t>
            </a:r>
          </a:p>
          <a:p>
            <a:pPr lvl="1"/>
            <a:r>
              <a:rPr lang="fr-CA" altLang="fr-FR" dirty="0"/>
              <a:t>Service réseau</a:t>
            </a:r>
          </a:p>
          <a:p>
            <a:pPr lvl="1"/>
            <a:r>
              <a:rPr lang="fr-CA" altLang="fr-FR" dirty="0"/>
              <a:t>Ports privilégiés : 0 - 1023</a:t>
            </a:r>
          </a:p>
          <a:p>
            <a:pPr lvl="1"/>
            <a:r>
              <a:rPr lang="fr-CA" altLang="fr-FR" dirty="0"/>
              <a:t>Ports enregistrés : 1024 - 49151</a:t>
            </a:r>
          </a:p>
          <a:p>
            <a:pPr lvl="1"/>
            <a:r>
              <a:rPr lang="fr-CA" altLang="fr-FR" dirty="0"/>
              <a:t>Ports dynamiques et privés : 49152 - 65535</a:t>
            </a:r>
          </a:p>
          <a:p>
            <a:pPr lvl="1"/>
            <a:r>
              <a:rPr lang="fr-CA" altLang="fr-FR" dirty="0"/>
              <a:t>Exemple : HTTP : 80, SMTP : 25</a:t>
            </a:r>
          </a:p>
          <a:p>
            <a:pPr lvl="2"/>
            <a:r>
              <a:rPr lang="fr-CA" altLang="fr-FR" dirty="0">
                <a:hlinkClick r:id="rId4"/>
              </a:rPr>
              <a:t>Liste complète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/>
              <a:t>Protocoles de transport 1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Protocoles TCP/IP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2024-08-24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FBFE1E-9857-46F6-B34A-D611E8FA7436}"/>
              </a:ext>
            </a:extLst>
          </p:cNvPr>
          <p:cNvSpPr txBox="1"/>
          <p:nvPr/>
        </p:nvSpPr>
        <p:spPr>
          <a:xfrm>
            <a:off x="7779659" y="1507941"/>
            <a:ext cx="2467955" cy="1375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CA" altLang="fr-FR" sz="2800" dirty="0"/>
              <a:t>COUCHE 4</a:t>
            </a:r>
          </a:p>
          <a:p>
            <a:pPr algn="ctr"/>
            <a:r>
              <a:rPr lang="fr-CA" altLang="fr-FR" sz="2800" dirty="0"/>
              <a:t>Transport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86FF39-522E-4B57-BB71-A8025F443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75" y="4350833"/>
            <a:ext cx="6390897" cy="33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3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Gestion_de_r_seaux___105.JPG"/>
  <p:tag name="SLIDEID" val="1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Gestion_de_r_seaux___105.JPG"/>
  <p:tag name="SLIDEID" val="1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Gestion_de_r_seaux___105.JPG"/>
  <p:tag name="SLIDEID" val="1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Gestion_de_r_seaux___105.JPG"/>
  <p:tag name="SLIDEID" val="1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5"/>
  <p:tag name="SLIDEFILENAME" val="Gestion_de_r_seaux___105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6571</TotalTime>
  <Words>1344</Words>
  <Application>Microsoft Office PowerPoint</Application>
  <PresentationFormat>Personnalisé</PresentationFormat>
  <Paragraphs>224</Paragraphs>
  <Slides>23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Copperplate</vt:lpstr>
      <vt:lpstr>Lucida Grande</vt:lpstr>
      <vt:lpstr>Palatino</vt:lpstr>
      <vt:lpstr>Symbol</vt:lpstr>
      <vt:lpstr>Times New Roman</vt:lpstr>
      <vt:lpstr>Trebuchet MS</vt:lpstr>
      <vt:lpstr>Wingdings 3</vt:lpstr>
      <vt:lpstr>Facette</vt:lpstr>
      <vt:lpstr>Réseaux 420-W33-SF</vt:lpstr>
      <vt:lpstr>Introduction</vt:lpstr>
      <vt:lpstr>Introduction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Protocoles TCP/IP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142</cp:revision>
  <dcterms:modified xsi:type="dcterms:W3CDTF">2024-08-24T17:22:38Z</dcterms:modified>
</cp:coreProperties>
</file>