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1.xml" ContentType="application/vnd.openxmlformats-officedocument.presentationml.notesSlide+xml"/>
  <Override PartName="/ppt/tags/tag13.xml" ContentType="application/vnd.openxmlformats-officedocument.presentationml.tags+xml"/>
  <Override PartName="/ppt/notesSlides/notesSlide2.xml" ContentType="application/vnd.openxmlformats-officedocument.presentationml.notesSlide+xml"/>
  <Override PartName="/ppt/tags/tag14.xml" ContentType="application/vnd.openxmlformats-officedocument.presentationml.tags+xml"/>
  <Override PartName="/ppt/notesSlides/notesSlide3.xml" ContentType="application/vnd.openxmlformats-officedocument.presentationml.notesSlide+xml"/>
  <Override PartName="/ppt/tags/tag15.xml" ContentType="application/vnd.openxmlformats-officedocument.presentationml.tags+xml"/>
  <Override PartName="/ppt/notesSlides/notesSlide4.xml" ContentType="application/vnd.openxmlformats-officedocument.presentationml.notesSlide+xml"/>
  <Override PartName="/ppt/tags/tag16.xml" ContentType="application/vnd.openxmlformats-officedocument.presentationml.tags+xml"/>
  <Override PartName="/ppt/notesSlides/notesSlide5.xml" ContentType="application/vnd.openxmlformats-officedocument.presentationml.notesSlide+xml"/>
  <Override PartName="/ppt/tags/tag17.xml" ContentType="application/vnd.openxmlformats-officedocument.presentationml.tags+xml"/>
  <Override PartName="/ppt/notesSlides/notesSlide6.xml" ContentType="application/vnd.openxmlformats-officedocument.presentationml.notesSlide+xml"/>
  <Override PartName="/ppt/tags/tag18.xml" ContentType="application/vnd.openxmlformats-officedocument.presentationml.tags+xml"/>
  <Override PartName="/ppt/notesSlides/notesSlide7.xml" ContentType="application/vnd.openxmlformats-officedocument.presentationml.notesSlide+xml"/>
  <Override PartName="/ppt/tags/tag19.xml" ContentType="application/vnd.openxmlformats-officedocument.presentationml.tags+xml"/>
  <Override PartName="/ppt/notesSlides/notesSlide8.xml" ContentType="application/vnd.openxmlformats-officedocument.presentationml.notesSlide+xml"/>
  <Override PartName="/ppt/tags/tag20.xml" ContentType="application/vnd.openxmlformats-officedocument.presentationml.tags+xml"/>
  <Override PartName="/ppt/notesSlides/notesSlide9.xml" ContentType="application/vnd.openxmlformats-officedocument.presentationml.notesSlide+xml"/>
  <Override PartName="/ppt/tags/tag21.xml" ContentType="application/vnd.openxmlformats-officedocument.presentationml.tags+xml"/>
  <Override PartName="/ppt/notesSlides/notesSlide10.xml" ContentType="application/vnd.openxmlformats-officedocument.presentationml.notesSlide+xml"/>
  <Override PartName="/ppt/tags/tag22.xml" ContentType="application/vnd.openxmlformats-officedocument.presentationml.tags+xml"/>
  <Override PartName="/ppt/notesSlides/notesSlide11.xml" ContentType="application/vnd.openxmlformats-officedocument.presentationml.notesSlide+xml"/>
  <Override PartName="/ppt/tags/tag23.xml" ContentType="application/vnd.openxmlformats-officedocument.presentationml.tags+xml"/>
  <Override PartName="/ppt/notesSlides/notesSlide12.xml" ContentType="application/vnd.openxmlformats-officedocument.presentationml.notesSlide+xml"/>
  <Override PartName="/ppt/tags/tag24.xml" ContentType="application/vnd.openxmlformats-officedocument.presentationml.tags+xml"/>
  <Override PartName="/ppt/notesSlides/notesSlide13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14.xml" ContentType="application/vnd.openxmlformats-officedocument.presentationml.notesSlide+xml"/>
  <Override PartName="/ppt/tags/tag27.xml" ContentType="application/vnd.openxmlformats-officedocument.presentationml.tags+xml"/>
  <Override PartName="/ppt/notesSlides/notesSlide15.xml" ContentType="application/vnd.openxmlformats-officedocument.presentationml.notesSlide+xml"/>
  <Override PartName="/ppt/tags/tag28.xml" ContentType="application/vnd.openxmlformats-officedocument.presentationml.tags+xml"/>
  <Override PartName="/ppt/notesSlides/notesSlide16.xml" ContentType="application/vnd.openxmlformats-officedocument.presentationml.notesSlide+xml"/>
  <Override PartName="/ppt/tags/tag29.xml" ContentType="application/vnd.openxmlformats-officedocument.presentationml.tags+xml"/>
  <Override PartName="/ppt/notesSlides/notesSlide17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howSpecialPlsOnTitleSld="0" strictFirstAndLastChars="0" saveSubsetFonts="1">
  <p:sldMasterIdLst>
    <p:sldMasterId id="2147483946" r:id="rId1"/>
  </p:sldMasterIdLst>
  <p:notesMasterIdLst>
    <p:notesMasterId r:id="rId27"/>
  </p:notesMasterIdLst>
  <p:sldIdLst>
    <p:sldId id="426" r:id="rId2"/>
    <p:sldId id="424" r:id="rId3"/>
    <p:sldId id="380" r:id="rId4"/>
    <p:sldId id="432" r:id="rId5"/>
    <p:sldId id="433" r:id="rId6"/>
    <p:sldId id="288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4" r:id="rId18"/>
    <p:sldId id="308" r:id="rId19"/>
    <p:sldId id="434" r:id="rId20"/>
    <p:sldId id="319" r:id="rId21"/>
    <p:sldId id="320" r:id="rId22"/>
    <p:sldId id="321" r:id="rId23"/>
    <p:sldId id="322" r:id="rId24"/>
    <p:sldId id="422" r:id="rId25"/>
    <p:sldId id="423" r:id="rId26"/>
  </p:sldIdLst>
  <p:sldSz cx="17340263" cy="975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32550169-F298-4271-9C53-88054F92F185}">
          <p14:sldIdLst>
            <p14:sldId id="426"/>
            <p14:sldId id="424"/>
            <p14:sldId id="380"/>
          </p14:sldIdLst>
        </p14:section>
        <p14:section name="Normes et standards" id="{9AA9A9B3-8748-4EF1-B6E4-BB978D8C29F4}">
          <p14:sldIdLst>
            <p14:sldId id="432"/>
            <p14:sldId id="433"/>
            <p14:sldId id="288"/>
            <p14:sldId id="290"/>
            <p14:sldId id="291"/>
            <p14:sldId id="292"/>
            <p14:sldId id="293"/>
            <p14:sldId id="294"/>
            <p14:sldId id="295"/>
            <p14:sldId id="296"/>
            <p14:sldId id="297"/>
            <p14:sldId id="298"/>
            <p14:sldId id="299"/>
            <p14:sldId id="304"/>
            <p14:sldId id="308"/>
          </p14:sldIdLst>
        </p14:section>
        <p14:section name="Domaines de collision et de diffusion" id="{3158E4B6-C34D-481E-995D-D2AECF8C4ED9}">
          <p14:sldIdLst>
            <p14:sldId id="434"/>
            <p14:sldId id="319"/>
            <p14:sldId id="320"/>
            <p14:sldId id="321"/>
            <p14:sldId id="322"/>
          </p14:sldIdLst>
        </p14:section>
        <p14:section name="Conclusion" id="{31F97856-7C80-4C70-8B85-0DC291E6669E}">
          <p14:sldIdLst>
            <p14:sldId id="422"/>
            <p14:sldId id="42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54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DAF6"/>
    <a:srgbClr val="F6DB16"/>
    <a:srgbClr val="EDD1B5"/>
    <a:srgbClr val="82DA99"/>
    <a:srgbClr val="91EFF9"/>
    <a:srgbClr val="EEC0E7"/>
    <a:srgbClr val="F780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62F519-C2D2-4332-BF44-EE52F5361EF1}" v="258" dt="2023-08-27T12:53:52.9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79" autoAdjust="0"/>
    <p:restoredTop sz="94660"/>
  </p:normalViewPr>
  <p:slideViewPr>
    <p:cSldViewPr>
      <p:cViewPr varScale="1">
        <p:scale>
          <a:sx n="64" d="100"/>
          <a:sy n="64" d="100"/>
        </p:scale>
        <p:origin x="532" y="48"/>
      </p:cViewPr>
      <p:guideLst>
        <p:guide orient="horz" pos="3072"/>
        <p:guide pos="546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mmy Gilbert" userId="0212c120946023de" providerId="LiveId" clId="{9E84EF85-2E56-4097-842B-AC8D572A31C8}"/>
    <pc:docChg chg="undo redo custSel addSld delSld modSld sldOrd modMainMaster addSection modSection">
      <pc:chgData name="Jimmy Gilbert" userId="0212c120946023de" providerId="LiveId" clId="{9E84EF85-2E56-4097-842B-AC8D572A31C8}" dt="2021-07-28T12:50:42.600" v="1934"/>
      <pc:docMkLst>
        <pc:docMk/>
      </pc:docMkLst>
      <pc:sldChg chg="addSp delSp modSp del mod modShow">
        <pc:chgData name="Jimmy Gilbert" userId="0212c120946023de" providerId="LiveId" clId="{9E84EF85-2E56-4097-842B-AC8D572A31C8}" dt="2021-07-28T12:34:28.049" v="1427" actId="47"/>
        <pc:sldMkLst>
          <pc:docMk/>
          <pc:sldMk cId="0" sldId="256"/>
        </pc:sldMkLst>
        <pc:picChg chg="add del mod">
          <ac:chgData name="Jimmy Gilbert" userId="0212c120946023de" providerId="LiveId" clId="{9E84EF85-2E56-4097-842B-AC8D572A31C8}" dt="2021-07-28T12:34:26.641" v="1426" actId="21"/>
          <ac:picMkLst>
            <pc:docMk/>
            <pc:sldMk cId="0" sldId="256"/>
            <ac:picMk id="3" creationId="{79E1122C-8761-4418-89AA-7A64F428372F}"/>
          </ac:picMkLst>
        </pc:picChg>
        <pc:picChg chg="add del mod">
          <ac:chgData name="Jimmy Gilbert" userId="0212c120946023de" providerId="LiveId" clId="{9E84EF85-2E56-4097-842B-AC8D572A31C8}" dt="2021-07-26T13:12:06.521" v="81" actId="21"/>
          <ac:picMkLst>
            <pc:docMk/>
            <pc:sldMk cId="0" sldId="256"/>
            <ac:picMk id="5" creationId="{B3CB5315-6CD4-457D-ABA7-3A09AFCCF862}"/>
          </ac:picMkLst>
        </pc:picChg>
        <pc:picChg chg="add del mod">
          <ac:chgData name="Jimmy Gilbert" userId="0212c120946023de" providerId="LiveId" clId="{9E84EF85-2E56-4097-842B-AC8D572A31C8}" dt="2021-07-28T12:32:20.465" v="1414" actId="21"/>
          <ac:picMkLst>
            <pc:docMk/>
            <pc:sldMk cId="0" sldId="256"/>
            <ac:picMk id="7" creationId="{77CD09F3-47CD-44B3-8C9A-EA4ADA38DB93}"/>
          </ac:picMkLst>
        </pc:picChg>
        <pc:picChg chg="add del mod">
          <ac:chgData name="Jimmy Gilbert" userId="0212c120946023de" providerId="LiveId" clId="{9E84EF85-2E56-4097-842B-AC8D572A31C8}" dt="2021-07-26T13:12:52.726" v="90" actId="21"/>
          <ac:picMkLst>
            <pc:docMk/>
            <pc:sldMk cId="0" sldId="256"/>
            <ac:picMk id="8" creationId="{F9EC6E50-5DF7-43BC-96AA-F7467C419093}"/>
          </ac:picMkLst>
        </pc:picChg>
      </pc:sldChg>
      <pc:sldChg chg="modSp del">
        <pc:chgData name="Jimmy Gilbert" userId="0212c120946023de" providerId="LiveId" clId="{9E84EF85-2E56-4097-842B-AC8D572A31C8}" dt="2021-07-26T13:14:48.669" v="201" actId="47"/>
        <pc:sldMkLst>
          <pc:docMk/>
          <pc:sldMk cId="0" sldId="259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6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7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8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259"/>
            <ac:spMk id="17411" creationId="{00000000-0000-0000-0000-000000000000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6:14.771" v="1864"/>
        <pc:sldMkLst>
          <pc:docMk/>
          <pc:sldMk cId="0" sldId="288"/>
        </pc:sldMkLst>
        <pc:spChg chg="add mod ord">
          <ac:chgData name="Jimmy Gilbert" userId="0212c120946023de" providerId="LiveId" clId="{9E84EF85-2E56-4097-842B-AC8D572A31C8}" dt="2021-07-27T21:36:20.118" v="1271" actId="20577"/>
          <ac:spMkLst>
            <pc:docMk/>
            <pc:sldMk cId="0" sldId="288"/>
            <ac:spMk id="2" creationId="{18D7841D-B04B-494F-91C2-A86323A329DA}"/>
          </ac:spMkLst>
        </pc:spChg>
        <pc:spChg chg="mod ord">
          <ac:chgData name="Jimmy Gilbert" userId="0212c120946023de" providerId="LiveId" clId="{9E84EF85-2E56-4097-842B-AC8D572A31C8}" dt="2021-07-26T13:40:40.484" v="724" actId="120"/>
          <ac:spMkLst>
            <pc:docMk/>
            <pc:sldMk cId="0" sldId="288"/>
            <ac:spMk id="12290" creationId="{6B1A4983-3A7E-4FC2-B797-16F375881A92}"/>
          </ac:spMkLst>
        </pc:spChg>
        <pc:spChg chg="mod ord">
          <ac:chgData name="Jimmy Gilbert" userId="0212c120946023de" providerId="LiveId" clId="{9E84EF85-2E56-4097-842B-AC8D572A31C8}" dt="2021-07-27T14:12:01.050" v="749" actId="20577"/>
          <ac:spMkLst>
            <pc:docMk/>
            <pc:sldMk cId="0" sldId="288"/>
            <ac:spMk id="12291" creationId="{4F34DBB9-516A-4A1C-8532-32A7FF350AE3}"/>
          </ac:spMkLst>
        </pc:spChg>
      </pc:sldChg>
      <pc:sldChg chg="addSp modSp add del mod modClrScheme chgLayout">
        <pc:chgData name="Jimmy Gilbert" userId="0212c120946023de" providerId="LiveId" clId="{9E84EF85-2E56-4097-842B-AC8D572A31C8}" dt="2021-07-27T21:36:23.239" v="1272" actId="47"/>
        <pc:sldMkLst>
          <pc:docMk/>
          <pc:sldMk cId="0" sldId="289"/>
        </pc:sldMkLst>
        <pc:spChg chg="add mod ord">
          <ac:chgData name="Jimmy Gilbert" userId="0212c120946023de" providerId="LiveId" clId="{9E84EF85-2E56-4097-842B-AC8D572A31C8}" dt="2021-07-27T21:36:13.697" v="1267" actId="21"/>
          <ac:spMkLst>
            <pc:docMk/>
            <pc:sldMk cId="0" sldId="289"/>
            <ac:spMk id="2" creationId="{0C7B3C00-5494-4A8B-A5DB-B14B0EFF2302}"/>
          </ac:spMkLst>
        </pc:spChg>
        <pc:spChg chg="mod ord">
          <ac:chgData name="Jimmy Gilbert" userId="0212c120946023de" providerId="LiveId" clId="{9E84EF85-2E56-4097-842B-AC8D572A31C8}" dt="2021-07-26T13:40:48.603" v="727" actId="120"/>
          <ac:spMkLst>
            <pc:docMk/>
            <pc:sldMk cId="0" sldId="289"/>
            <ac:spMk id="13314" creationId="{EBED3AF3-72F1-449C-A408-4697D3D97BB7}"/>
          </ac:spMkLst>
        </pc:spChg>
        <pc:spChg chg="mod ord">
          <ac:chgData name="Jimmy Gilbert" userId="0212c120946023de" providerId="LiveId" clId="{9E84EF85-2E56-4097-842B-AC8D572A31C8}" dt="2021-07-27T14:12:28.937" v="763"/>
          <ac:spMkLst>
            <pc:docMk/>
            <pc:sldMk cId="0" sldId="289"/>
            <ac:spMk id="13315" creationId="{949A5C13-2A14-4E10-9007-B6540461F9B7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6:37.678" v="1869"/>
        <pc:sldMkLst>
          <pc:docMk/>
          <pc:sldMk cId="0" sldId="290"/>
        </pc:sldMkLst>
        <pc:spChg chg="add mod ord">
          <ac:chgData name="Jimmy Gilbert" userId="0212c120946023de" providerId="LiveId" clId="{9E84EF85-2E56-4097-842B-AC8D572A31C8}" dt="2021-07-28T12:46:30.010" v="1866" actId="14"/>
          <ac:spMkLst>
            <pc:docMk/>
            <pc:sldMk cId="0" sldId="290"/>
            <ac:spMk id="2" creationId="{CAB0F22C-A3B9-46A9-839C-C2C2045BCFFA}"/>
          </ac:spMkLst>
        </pc:spChg>
        <pc:spChg chg="mod ord">
          <ac:chgData name="Jimmy Gilbert" userId="0212c120946023de" providerId="LiveId" clId="{9E84EF85-2E56-4097-842B-AC8D572A31C8}" dt="2021-07-26T13:40:58.133" v="730" actId="120"/>
          <ac:spMkLst>
            <pc:docMk/>
            <pc:sldMk cId="0" sldId="290"/>
            <ac:spMk id="14338" creationId="{1027787D-4EB8-45D6-AAD8-1533476C5E89}"/>
          </ac:spMkLst>
        </pc:spChg>
        <pc:spChg chg="mod ord">
          <ac:chgData name="Jimmy Gilbert" userId="0212c120946023de" providerId="LiveId" clId="{9E84EF85-2E56-4097-842B-AC8D572A31C8}" dt="2021-07-27T14:12:48.410" v="773"/>
          <ac:spMkLst>
            <pc:docMk/>
            <pc:sldMk cId="0" sldId="290"/>
            <ac:spMk id="14339" creationId="{DA8C8728-9DD6-4B67-99AC-2C0C2028591A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6:47.676" v="1872"/>
        <pc:sldMkLst>
          <pc:docMk/>
          <pc:sldMk cId="0" sldId="291"/>
        </pc:sldMkLst>
        <pc:spChg chg="add mod ord">
          <ac:chgData name="Jimmy Gilbert" userId="0212c120946023de" providerId="LiveId" clId="{9E84EF85-2E56-4097-842B-AC8D572A31C8}" dt="2021-07-28T12:46:44.512" v="1871" actId="14"/>
          <ac:spMkLst>
            <pc:docMk/>
            <pc:sldMk cId="0" sldId="291"/>
            <ac:spMk id="2" creationId="{D84EF701-201F-4D81-99A5-CC5C231A7E33}"/>
          </ac:spMkLst>
        </pc:spChg>
        <pc:spChg chg="mod ord">
          <ac:chgData name="Jimmy Gilbert" userId="0212c120946023de" providerId="LiveId" clId="{9E84EF85-2E56-4097-842B-AC8D572A31C8}" dt="2021-07-27T14:13:02.148" v="776"/>
          <ac:spMkLst>
            <pc:docMk/>
            <pc:sldMk cId="0" sldId="291"/>
            <ac:spMk id="15362" creationId="{E73FE85F-1ABB-459B-AFE5-CF14330DD603}"/>
          </ac:spMkLst>
        </pc:spChg>
        <pc:spChg chg="mod ord">
          <ac:chgData name="Jimmy Gilbert" userId="0212c120946023de" providerId="LiveId" clId="{9E84EF85-2E56-4097-842B-AC8D572A31C8}" dt="2021-07-27T14:16:00.415" v="843" actId="20577"/>
          <ac:spMkLst>
            <pc:docMk/>
            <pc:sldMk cId="0" sldId="291"/>
            <ac:spMk id="15363" creationId="{408AC28A-083D-4AB4-B3C4-CD01CF96423A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6:58.716" v="1875"/>
        <pc:sldMkLst>
          <pc:docMk/>
          <pc:sldMk cId="0" sldId="292"/>
        </pc:sldMkLst>
        <pc:spChg chg="add mod ord">
          <ac:chgData name="Jimmy Gilbert" userId="0212c120946023de" providerId="LiveId" clId="{9E84EF85-2E56-4097-842B-AC8D572A31C8}" dt="2021-07-28T12:46:54.289" v="1874" actId="14"/>
          <ac:spMkLst>
            <pc:docMk/>
            <pc:sldMk cId="0" sldId="292"/>
            <ac:spMk id="2" creationId="{9FCDF061-E96E-4013-9B66-0BD256D40738}"/>
          </ac:spMkLst>
        </pc:spChg>
        <pc:spChg chg="mod ord">
          <ac:chgData name="Jimmy Gilbert" userId="0212c120946023de" providerId="LiveId" clId="{9E84EF85-2E56-4097-842B-AC8D572A31C8}" dt="2021-07-27T14:13:06.524" v="779"/>
          <ac:spMkLst>
            <pc:docMk/>
            <pc:sldMk cId="0" sldId="292"/>
            <ac:spMk id="16386" creationId="{2EB8AADA-A113-4C0C-8812-A5DA0EEC1EF3}"/>
          </ac:spMkLst>
        </pc:spChg>
        <pc:spChg chg="mod ord">
          <ac:chgData name="Jimmy Gilbert" userId="0212c120946023de" providerId="LiveId" clId="{9E84EF85-2E56-4097-842B-AC8D572A31C8}" dt="2021-07-27T14:16:49.740" v="857" actId="20577"/>
          <ac:spMkLst>
            <pc:docMk/>
            <pc:sldMk cId="0" sldId="292"/>
            <ac:spMk id="16387" creationId="{AD248393-57A6-45C8-803C-1B26DD8A6096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7:42.470" v="1906"/>
        <pc:sldMkLst>
          <pc:docMk/>
          <pc:sldMk cId="0" sldId="293"/>
        </pc:sldMkLst>
        <pc:spChg chg="add mod ord">
          <ac:chgData name="Jimmy Gilbert" userId="0212c120946023de" providerId="LiveId" clId="{9E84EF85-2E56-4097-842B-AC8D572A31C8}" dt="2021-07-28T12:47:33.289" v="1905" actId="20577"/>
          <ac:spMkLst>
            <pc:docMk/>
            <pc:sldMk cId="0" sldId="293"/>
            <ac:spMk id="2" creationId="{27BA18FF-7BC7-4B02-8560-BB5081D2E313}"/>
          </ac:spMkLst>
        </pc:spChg>
        <pc:spChg chg="mod ord">
          <ac:chgData name="Jimmy Gilbert" userId="0212c120946023de" providerId="LiveId" clId="{9E84EF85-2E56-4097-842B-AC8D572A31C8}" dt="2021-07-27T14:13:10.297" v="782"/>
          <ac:spMkLst>
            <pc:docMk/>
            <pc:sldMk cId="0" sldId="293"/>
            <ac:spMk id="17410" creationId="{0D49365D-2E0B-4E44-8B25-5D9698C90409}"/>
          </ac:spMkLst>
        </pc:spChg>
        <pc:spChg chg="mod ord">
          <ac:chgData name="Jimmy Gilbert" userId="0212c120946023de" providerId="LiveId" clId="{9E84EF85-2E56-4097-842B-AC8D572A31C8}" dt="2021-07-27T14:18:26.926" v="869"/>
          <ac:spMkLst>
            <pc:docMk/>
            <pc:sldMk cId="0" sldId="293"/>
            <ac:spMk id="17411" creationId="{578C1938-E603-4ACD-8A84-5E58FB830BFE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7:54.517" v="1909"/>
        <pc:sldMkLst>
          <pc:docMk/>
          <pc:sldMk cId="0" sldId="294"/>
        </pc:sldMkLst>
        <pc:spChg chg="add mod ord">
          <ac:chgData name="Jimmy Gilbert" userId="0212c120946023de" providerId="LiveId" clId="{9E84EF85-2E56-4097-842B-AC8D572A31C8}" dt="2021-07-28T12:47:50.772" v="1908" actId="14"/>
          <ac:spMkLst>
            <pc:docMk/>
            <pc:sldMk cId="0" sldId="294"/>
            <ac:spMk id="2" creationId="{57CBD05C-7E80-4E86-A15A-C1E469DB5A1E}"/>
          </ac:spMkLst>
        </pc:spChg>
        <pc:spChg chg="mod ord">
          <ac:chgData name="Jimmy Gilbert" userId="0212c120946023de" providerId="LiveId" clId="{9E84EF85-2E56-4097-842B-AC8D572A31C8}" dt="2021-07-27T14:13:14.083" v="785"/>
          <ac:spMkLst>
            <pc:docMk/>
            <pc:sldMk cId="0" sldId="294"/>
            <ac:spMk id="18434" creationId="{EACF2872-54BF-4496-BB9C-0DF3F70339CE}"/>
          </ac:spMkLst>
        </pc:spChg>
        <pc:spChg chg="mod ord">
          <ac:chgData name="Jimmy Gilbert" userId="0212c120946023de" providerId="LiveId" clId="{9E84EF85-2E56-4097-842B-AC8D572A31C8}" dt="2021-07-27T14:18:51.773" v="879"/>
          <ac:spMkLst>
            <pc:docMk/>
            <pc:sldMk cId="0" sldId="294"/>
            <ac:spMk id="18435" creationId="{D3E8AFAF-1C74-46FE-8C4F-346B93A73588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8:05.488" v="1912"/>
        <pc:sldMkLst>
          <pc:docMk/>
          <pc:sldMk cId="0" sldId="295"/>
        </pc:sldMkLst>
        <pc:spChg chg="add mod ord">
          <ac:chgData name="Jimmy Gilbert" userId="0212c120946023de" providerId="LiveId" clId="{9E84EF85-2E56-4097-842B-AC8D572A31C8}" dt="2021-07-28T12:48:01.796" v="1911" actId="14"/>
          <ac:spMkLst>
            <pc:docMk/>
            <pc:sldMk cId="0" sldId="295"/>
            <ac:spMk id="2" creationId="{4EE81D92-868F-4278-8391-A34463CCC1AF}"/>
          </ac:spMkLst>
        </pc:spChg>
        <pc:spChg chg="mod ord">
          <ac:chgData name="Jimmy Gilbert" userId="0212c120946023de" providerId="LiveId" clId="{9E84EF85-2E56-4097-842B-AC8D572A31C8}" dt="2021-07-27T14:13:18.769" v="788"/>
          <ac:spMkLst>
            <pc:docMk/>
            <pc:sldMk cId="0" sldId="295"/>
            <ac:spMk id="19458" creationId="{4CD3B5F0-6B5E-4A26-B244-F4672403C9FD}"/>
          </ac:spMkLst>
        </pc:spChg>
        <pc:spChg chg="mod ord">
          <ac:chgData name="Jimmy Gilbert" userId="0212c120946023de" providerId="LiveId" clId="{9E84EF85-2E56-4097-842B-AC8D572A31C8}" dt="2021-07-27T14:19:13.200" v="889"/>
          <ac:spMkLst>
            <pc:docMk/>
            <pc:sldMk cId="0" sldId="295"/>
            <ac:spMk id="19459" creationId="{240DCBAB-4CEB-49F6-AD0D-AB90CFBBE67B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8:16.605" v="1915"/>
        <pc:sldMkLst>
          <pc:docMk/>
          <pc:sldMk cId="0" sldId="296"/>
        </pc:sldMkLst>
        <pc:spChg chg="add mod ord">
          <ac:chgData name="Jimmy Gilbert" userId="0212c120946023de" providerId="LiveId" clId="{9E84EF85-2E56-4097-842B-AC8D572A31C8}" dt="2021-07-28T12:48:12.966" v="1914" actId="14"/>
          <ac:spMkLst>
            <pc:docMk/>
            <pc:sldMk cId="0" sldId="296"/>
            <ac:spMk id="2" creationId="{DFB685EA-3817-4E5F-841B-E04381BEA2AA}"/>
          </ac:spMkLst>
        </pc:spChg>
        <pc:spChg chg="mod ord">
          <ac:chgData name="Jimmy Gilbert" userId="0212c120946023de" providerId="LiveId" clId="{9E84EF85-2E56-4097-842B-AC8D572A31C8}" dt="2021-07-27T14:13:22.749" v="791"/>
          <ac:spMkLst>
            <pc:docMk/>
            <pc:sldMk cId="0" sldId="296"/>
            <ac:spMk id="20482" creationId="{E8E7A12D-6AE2-4B09-82F7-84F2D0C1C04B}"/>
          </ac:spMkLst>
        </pc:spChg>
        <pc:spChg chg="mod ord">
          <ac:chgData name="Jimmy Gilbert" userId="0212c120946023de" providerId="LiveId" clId="{9E84EF85-2E56-4097-842B-AC8D572A31C8}" dt="2021-07-27T14:20:14.653" v="901"/>
          <ac:spMkLst>
            <pc:docMk/>
            <pc:sldMk cId="0" sldId="296"/>
            <ac:spMk id="20483" creationId="{5D682FFC-03F1-490D-B555-5620C4076667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8:31.815" v="1918"/>
        <pc:sldMkLst>
          <pc:docMk/>
          <pc:sldMk cId="0" sldId="297"/>
        </pc:sldMkLst>
        <pc:spChg chg="add mod ord">
          <ac:chgData name="Jimmy Gilbert" userId="0212c120946023de" providerId="LiveId" clId="{9E84EF85-2E56-4097-842B-AC8D572A31C8}" dt="2021-07-28T12:48:26.607" v="1917" actId="14"/>
          <ac:spMkLst>
            <pc:docMk/>
            <pc:sldMk cId="0" sldId="297"/>
            <ac:spMk id="2" creationId="{E0809E9A-9F23-430D-AED9-752E4970EDD9}"/>
          </ac:spMkLst>
        </pc:spChg>
        <pc:spChg chg="mod ord">
          <ac:chgData name="Jimmy Gilbert" userId="0212c120946023de" providerId="LiveId" clId="{9E84EF85-2E56-4097-842B-AC8D572A31C8}" dt="2021-07-27T14:13:26.852" v="794"/>
          <ac:spMkLst>
            <pc:docMk/>
            <pc:sldMk cId="0" sldId="297"/>
            <ac:spMk id="21506" creationId="{53C0E47B-548D-4F97-9795-68A49238C5F4}"/>
          </ac:spMkLst>
        </pc:spChg>
        <pc:spChg chg="mod ord">
          <ac:chgData name="Jimmy Gilbert" userId="0212c120946023de" providerId="LiveId" clId="{9E84EF85-2E56-4097-842B-AC8D572A31C8}" dt="2021-07-27T14:20:34.709" v="911"/>
          <ac:spMkLst>
            <pc:docMk/>
            <pc:sldMk cId="0" sldId="297"/>
            <ac:spMk id="21507" creationId="{8CD9E9A0-FC15-4BE7-84DE-A14AC84E4EFE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8:44.013" v="1921"/>
        <pc:sldMkLst>
          <pc:docMk/>
          <pc:sldMk cId="0" sldId="298"/>
        </pc:sldMkLst>
        <pc:spChg chg="add mod ord">
          <ac:chgData name="Jimmy Gilbert" userId="0212c120946023de" providerId="LiveId" clId="{9E84EF85-2E56-4097-842B-AC8D572A31C8}" dt="2021-07-28T12:48:40.246" v="1920" actId="14"/>
          <ac:spMkLst>
            <pc:docMk/>
            <pc:sldMk cId="0" sldId="298"/>
            <ac:spMk id="2" creationId="{CDD6E9A2-7C99-4F21-8260-83FA695361C2}"/>
          </ac:spMkLst>
        </pc:spChg>
        <pc:spChg chg="mod ord">
          <ac:chgData name="Jimmy Gilbert" userId="0212c120946023de" providerId="LiveId" clId="{9E84EF85-2E56-4097-842B-AC8D572A31C8}" dt="2021-07-27T14:13:32.561" v="797"/>
          <ac:spMkLst>
            <pc:docMk/>
            <pc:sldMk cId="0" sldId="298"/>
            <ac:spMk id="22530" creationId="{794F95F5-6042-4020-86F8-0F36952BBC8F}"/>
          </ac:spMkLst>
        </pc:spChg>
        <pc:spChg chg="mod ord">
          <ac:chgData name="Jimmy Gilbert" userId="0212c120946023de" providerId="LiveId" clId="{9E84EF85-2E56-4097-842B-AC8D572A31C8}" dt="2021-07-27T14:20:52.073" v="921"/>
          <ac:spMkLst>
            <pc:docMk/>
            <pc:sldMk cId="0" sldId="298"/>
            <ac:spMk id="22531" creationId="{52218830-827A-4430-94AE-AF249BE7C265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8:51.885" v="1922"/>
        <pc:sldMkLst>
          <pc:docMk/>
          <pc:sldMk cId="0" sldId="299"/>
        </pc:sldMkLst>
        <pc:spChg chg="add mod ord">
          <ac:chgData name="Jimmy Gilbert" userId="0212c120946023de" providerId="LiveId" clId="{9E84EF85-2E56-4097-842B-AC8D572A31C8}" dt="2021-07-27T14:21:06.121" v="926" actId="14"/>
          <ac:spMkLst>
            <pc:docMk/>
            <pc:sldMk cId="0" sldId="299"/>
            <ac:spMk id="2" creationId="{749AE49C-F25B-4329-AA0C-663BE61FB523}"/>
          </ac:spMkLst>
        </pc:spChg>
        <pc:spChg chg="mod ord">
          <ac:chgData name="Jimmy Gilbert" userId="0212c120946023de" providerId="LiveId" clId="{9E84EF85-2E56-4097-842B-AC8D572A31C8}" dt="2021-07-27T14:13:35.784" v="800"/>
          <ac:spMkLst>
            <pc:docMk/>
            <pc:sldMk cId="0" sldId="299"/>
            <ac:spMk id="23554" creationId="{ABAE7D8C-11B2-4010-BD02-0E100D0E3AED}"/>
          </ac:spMkLst>
        </pc:spChg>
        <pc:spChg chg="mod ord">
          <ac:chgData name="Jimmy Gilbert" userId="0212c120946023de" providerId="LiveId" clId="{9E84EF85-2E56-4097-842B-AC8D572A31C8}" dt="2021-07-27T14:21:11.869" v="931"/>
          <ac:spMkLst>
            <pc:docMk/>
            <pc:sldMk cId="0" sldId="299"/>
            <ac:spMk id="23555" creationId="{3AEC6590-2DC8-4789-8705-885B406FC821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9:06.643" v="1924"/>
        <pc:sldMkLst>
          <pc:docMk/>
          <pc:sldMk cId="0" sldId="304"/>
        </pc:sldMkLst>
        <pc:spChg chg="add mod ord">
          <ac:chgData name="Jimmy Gilbert" userId="0212c120946023de" providerId="LiveId" clId="{9E84EF85-2E56-4097-842B-AC8D572A31C8}" dt="2021-07-27T14:21:24.125" v="936" actId="14"/>
          <ac:spMkLst>
            <pc:docMk/>
            <pc:sldMk cId="0" sldId="304"/>
            <ac:spMk id="2" creationId="{58763AEF-3D7A-4AB3-9D78-795D4CC09E7A}"/>
          </ac:spMkLst>
        </pc:spChg>
        <pc:spChg chg="mod ord">
          <ac:chgData name="Jimmy Gilbert" userId="0212c120946023de" providerId="LiveId" clId="{9E84EF85-2E56-4097-842B-AC8D572A31C8}" dt="2021-07-27T14:13:39.556" v="803"/>
          <ac:spMkLst>
            <pc:docMk/>
            <pc:sldMk cId="0" sldId="304"/>
            <ac:spMk id="24578" creationId="{2CEFB9B8-FB94-481A-9F1D-F71E6EB86D15}"/>
          </ac:spMkLst>
        </pc:spChg>
        <pc:spChg chg="mod ord">
          <ac:chgData name="Jimmy Gilbert" userId="0212c120946023de" providerId="LiveId" clId="{9E84EF85-2E56-4097-842B-AC8D572A31C8}" dt="2021-07-27T14:21:30.190" v="941"/>
          <ac:spMkLst>
            <pc:docMk/>
            <pc:sldMk cId="0" sldId="304"/>
            <ac:spMk id="24579" creationId="{084E00A8-A43E-4549-BFD1-0A2A65DC7292}"/>
          </ac:spMkLst>
        </pc:spChg>
        <pc:graphicFrameChg chg="add mod">
          <ac:chgData name="Jimmy Gilbert" userId="0212c120946023de" providerId="LiveId" clId="{9E84EF85-2E56-4097-842B-AC8D572A31C8}" dt="2021-07-27T14:27:14.173" v="960" actId="1076"/>
          <ac:graphicFrameMkLst>
            <pc:docMk/>
            <pc:sldMk cId="0" sldId="304"/>
            <ac:graphicFrameMk id="5" creationId="{9AE59EA0-51B2-4417-94F2-A8AD83371ECD}"/>
          </ac:graphicFrameMkLst>
        </pc:graphicFrameChg>
      </pc:sldChg>
      <pc:sldChg chg="addSp delSp modSp add del mod modClrScheme chgLayout">
        <pc:chgData name="Jimmy Gilbert" userId="0212c120946023de" providerId="LiveId" clId="{9E84EF85-2E56-4097-842B-AC8D572A31C8}" dt="2021-07-27T14:27:19.651" v="961" actId="47"/>
        <pc:sldMkLst>
          <pc:docMk/>
          <pc:sldMk cId="0" sldId="305"/>
        </pc:sldMkLst>
        <pc:spChg chg="add del mod ord">
          <ac:chgData name="Jimmy Gilbert" userId="0212c120946023de" providerId="LiveId" clId="{9E84EF85-2E56-4097-842B-AC8D572A31C8}" dt="2021-07-27T14:14:17.193" v="812" actId="478"/>
          <ac:spMkLst>
            <pc:docMk/>
            <pc:sldMk cId="0" sldId="305"/>
            <ac:spMk id="2" creationId="{09CC9346-8961-498C-8AF9-2256F71A13D5}"/>
          </ac:spMkLst>
        </pc:spChg>
        <pc:spChg chg="add mod ord">
          <ac:chgData name="Jimmy Gilbert" userId="0212c120946023de" providerId="LiveId" clId="{9E84EF85-2E56-4097-842B-AC8D572A31C8}" dt="2021-07-26T13:40:12.556" v="692" actId="700"/>
          <ac:spMkLst>
            <pc:docMk/>
            <pc:sldMk cId="0" sldId="305"/>
            <ac:spMk id="3" creationId="{F3B94E44-4C58-4DF1-98BA-083EAA0E2C6C}"/>
          </ac:spMkLst>
        </pc:spChg>
        <pc:spChg chg="mod ord">
          <ac:chgData name="Jimmy Gilbert" userId="0212c120946023de" providerId="LiveId" clId="{9E84EF85-2E56-4097-842B-AC8D572A31C8}" dt="2021-07-27T14:13:59.511" v="811"/>
          <ac:spMkLst>
            <pc:docMk/>
            <pc:sldMk cId="0" sldId="305"/>
            <ac:spMk id="1027" creationId="{B01EF4E2-2549-4257-94D7-FCFD606FF62C}"/>
          </ac:spMkLst>
        </pc:spChg>
        <pc:graphicFrameChg chg="del mod">
          <ac:chgData name="Jimmy Gilbert" userId="0212c120946023de" providerId="LiveId" clId="{9E84EF85-2E56-4097-842B-AC8D572A31C8}" dt="2021-07-27T14:27:09.254" v="958" actId="21"/>
          <ac:graphicFrameMkLst>
            <pc:docMk/>
            <pc:sldMk cId="0" sldId="305"/>
            <ac:graphicFrameMk id="1026" creationId="{52A5ED7F-1693-4794-9B87-A89B7003A62C}"/>
          </ac:graphicFrameMkLst>
        </pc:graphicFrameChg>
      </pc:sldChg>
      <pc:sldChg chg="addSp modSp add mod modClrScheme modAnim chgLayout">
        <pc:chgData name="Jimmy Gilbert" userId="0212c120946023de" providerId="LiveId" clId="{9E84EF85-2E56-4097-842B-AC8D572A31C8}" dt="2021-07-28T12:49:13.297" v="1925"/>
        <pc:sldMkLst>
          <pc:docMk/>
          <pc:sldMk cId="0" sldId="308"/>
        </pc:sldMkLst>
        <pc:spChg chg="add mod ord">
          <ac:chgData name="Jimmy Gilbert" userId="0212c120946023de" providerId="LiveId" clId="{9E84EF85-2E56-4097-842B-AC8D572A31C8}" dt="2021-07-27T21:41:29.432" v="1301" actId="20577"/>
          <ac:spMkLst>
            <pc:docMk/>
            <pc:sldMk cId="0" sldId="308"/>
            <ac:spMk id="2" creationId="{45C3F84F-915E-4323-A20E-3CC9D42165AF}"/>
          </ac:spMkLst>
        </pc:spChg>
        <pc:spChg chg="mod ord">
          <ac:chgData name="Jimmy Gilbert" userId="0212c120946023de" providerId="LiveId" clId="{9E84EF85-2E56-4097-842B-AC8D572A31C8}" dt="2021-07-27T14:13:53.243" v="810"/>
          <ac:spMkLst>
            <pc:docMk/>
            <pc:sldMk cId="0" sldId="308"/>
            <ac:spMk id="25602" creationId="{71E6F940-B2B1-43EA-8F0B-AF694BE00FED}"/>
          </ac:spMkLst>
        </pc:spChg>
        <pc:spChg chg="mod ord">
          <ac:chgData name="Jimmy Gilbert" userId="0212c120946023de" providerId="LiveId" clId="{9E84EF85-2E56-4097-842B-AC8D572A31C8}" dt="2021-07-27T14:21:48.482" v="943" actId="27636"/>
          <ac:spMkLst>
            <pc:docMk/>
            <pc:sldMk cId="0" sldId="308"/>
            <ac:spMk id="25603" creationId="{95DFF6E1-AF49-425B-A706-AA9A42DE89D8}"/>
          </ac:spMkLst>
        </pc:spChg>
      </pc:sldChg>
      <pc:sldChg chg="addSp modSp add mod modClrScheme modAnim chgLayout">
        <pc:chgData name="Jimmy Gilbert" userId="0212c120946023de" providerId="LiveId" clId="{9E84EF85-2E56-4097-842B-AC8D572A31C8}" dt="2021-07-28T12:49:31.284" v="1927" actId="15"/>
        <pc:sldMkLst>
          <pc:docMk/>
          <pc:sldMk cId="0" sldId="314"/>
        </pc:sldMkLst>
        <pc:spChg chg="mod ord">
          <ac:chgData name="Jimmy Gilbert" userId="0212c120946023de" providerId="LiveId" clId="{9E84EF85-2E56-4097-842B-AC8D572A31C8}" dt="2021-07-27T21:42:49.384" v="1305" actId="700"/>
          <ac:spMkLst>
            <pc:docMk/>
            <pc:sldMk cId="0" sldId="314"/>
            <ac:spMk id="2" creationId="{D30F2239-7DD4-46DF-A257-C024AEAC5DAB}"/>
          </ac:spMkLst>
        </pc:spChg>
        <pc:spChg chg="add mod ord">
          <ac:chgData name="Jimmy Gilbert" userId="0212c120946023de" providerId="LiveId" clId="{9E84EF85-2E56-4097-842B-AC8D572A31C8}" dt="2021-07-28T12:49:31.284" v="1927" actId="15"/>
          <ac:spMkLst>
            <pc:docMk/>
            <pc:sldMk cId="0" sldId="314"/>
            <ac:spMk id="3" creationId="{C1C6C7F1-1092-47EE-9E94-CC078990EAAB}"/>
          </ac:spMkLst>
        </pc:spChg>
        <pc:spChg chg="mod ord">
          <ac:chgData name="Jimmy Gilbert" userId="0212c120946023de" providerId="LiveId" clId="{9E84EF85-2E56-4097-842B-AC8D572A31C8}" dt="2021-07-27T21:42:49.384" v="1305" actId="700"/>
          <ac:spMkLst>
            <pc:docMk/>
            <pc:sldMk cId="0" sldId="314"/>
            <ac:spMk id="6145" creationId="{E1D7C80A-BAC9-4A08-9843-2CC9744E2381}"/>
          </ac:spMkLst>
        </pc:spChg>
        <pc:picChg chg="mod">
          <ac:chgData name="Jimmy Gilbert" userId="0212c120946023de" providerId="LiveId" clId="{9E84EF85-2E56-4097-842B-AC8D572A31C8}" dt="2021-07-27T14:51:23.129" v="1114" actId="1076"/>
          <ac:picMkLst>
            <pc:docMk/>
            <pc:sldMk cId="0" sldId="314"/>
            <ac:picMk id="26627" creationId="{AFF30B99-3D48-4882-AFE1-0C4E5E021A4B}"/>
          </ac:picMkLst>
        </pc:picChg>
      </pc:sldChg>
      <pc:sldChg chg="addSp modSp add mod modClrScheme modAnim chgLayout">
        <pc:chgData name="Jimmy Gilbert" userId="0212c120946023de" providerId="LiveId" clId="{9E84EF85-2E56-4097-842B-AC8D572A31C8}" dt="2021-07-28T12:49:45.342" v="1928"/>
        <pc:sldMkLst>
          <pc:docMk/>
          <pc:sldMk cId="0" sldId="315"/>
        </pc:sldMkLst>
        <pc:spChg chg="mod ord">
          <ac:chgData name="Jimmy Gilbert" userId="0212c120946023de" providerId="LiveId" clId="{9E84EF85-2E56-4097-842B-AC8D572A31C8}" dt="2021-07-27T14:30:56.354" v="1005"/>
          <ac:spMkLst>
            <pc:docMk/>
            <pc:sldMk cId="0" sldId="315"/>
            <ac:spMk id="2" creationId="{FD8F6E65-1D65-4801-9D7F-0A76D4614E11}"/>
          </ac:spMkLst>
        </pc:spChg>
        <pc:spChg chg="add mod ord">
          <ac:chgData name="Jimmy Gilbert" userId="0212c120946023de" providerId="LiveId" clId="{9E84EF85-2E56-4097-842B-AC8D572A31C8}" dt="2021-07-27T21:43:12.963" v="1314" actId="5793"/>
          <ac:spMkLst>
            <pc:docMk/>
            <pc:sldMk cId="0" sldId="315"/>
            <ac:spMk id="3" creationId="{30E491BC-7132-43FF-8CF2-B1AA0F162F81}"/>
          </ac:spMkLst>
        </pc:spChg>
        <pc:spChg chg="mod ord">
          <ac:chgData name="Jimmy Gilbert" userId="0212c120946023de" providerId="LiveId" clId="{9E84EF85-2E56-4097-842B-AC8D572A31C8}" dt="2021-07-27T21:27:26.357" v="1235" actId="20577"/>
          <ac:spMkLst>
            <pc:docMk/>
            <pc:sldMk cId="0" sldId="315"/>
            <ac:spMk id="7169" creationId="{E44AB1E4-24BD-4ECB-951D-E1181CF13A50}"/>
          </ac:spMkLst>
        </pc:spChg>
        <pc:picChg chg="mod">
          <ac:chgData name="Jimmy Gilbert" userId="0212c120946023de" providerId="LiveId" clId="{9E84EF85-2E56-4097-842B-AC8D572A31C8}" dt="2021-07-27T21:42:31.486" v="1303" actId="1076"/>
          <ac:picMkLst>
            <pc:docMk/>
            <pc:sldMk cId="0" sldId="315"/>
            <ac:picMk id="27651" creationId="{596E103D-9929-4B3C-AD39-AEB953AF8CB5}"/>
          </ac:picMkLst>
        </pc:picChg>
      </pc:sldChg>
      <pc:sldChg chg="addSp modSp add mod modClrScheme modAnim chgLayout">
        <pc:chgData name="Jimmy Gilbert" userId="0212c120946023de" providerId="LiveId" clId="{9E84EF85-2E56-4097-842B-AC8D572A31C8}" dt="2021-07-28T12:49:52.262" v="1929"/>
        <pc:sldMkLst>
          <pc:docMk/>
          <pc:sldMk cId="0" sldId="316"/>
        </pc:sldMkLst>
        <pc:spChg chg="mod ord">
          <ac:chgData name="Jimmy Gilbert" userId="0212c120946023de" providerId="LiveId" clId="{9E84EF85-2E56-4097-842B-AC8D572A31C8}" dt="2021-07-27T14:31:00.680" v="1008"/>
          <ac:spMkLst>
            <pc:docMk/>
            <pc:sldMk cId="0" sldId="316"/>
            <ac:spMk id="2" creationId="{EDE1824B-CE06-495F-801D-1F559BE95E7D}"/>
          </ac:spMkLst>
        </pc:spChg>
        <pc:spChg chg="add mod ord">
          <ac:chgData name="Jimmy Gilbert" userId="0212c120946023de" providerId="LiveId" clId="{9E84EF85-2E56-4097-842B-AC8D572A31C8}" dt="2021-07-27T21:43:20.094" v="1316" actId="14"/>
          <ac:spMkLst>
            <pc:docMk/>
            <pc:sldMk cId="0" sldId="316"/>
            <ac:spMk id="3" creationId="{83B26757-FA67-47B8-9D52-36F226BAEF52}"/>
          </ac:spMkLst>
        </pc:spChg>
        <pc:spChg chg="mod ord">
          <ac:chgData name="Jimmy Gilbert" userId="0212c120946023de" providerId="LiveId" clId="{9E84EF85-2E56-4097-842B-AC8D572A31C8}" dt="2021-07-27T14:41:17.983" v="1095" actId="20577"/>
          <ac:spMkLst>
            <pc:docMk/>
            <pc:sldMk cId="0" sldId="316"/>
            <ac:spMk id="8193" creationId="{664B0436-622B-444B-98D0-AD5703087149}"/>
          </ac:spMkLst>
        </pc:spChg>
        <pc:picChg chg="mod">
          <ac:chgData name="Jimmy Gilbert" userId="0212c120946023de" providerId="LiveId" clId="{9E84EF85-2E56-4097-842B-AC8D572A31C8}" dt="2021-07-27T14:41:22.108" v="1096" actId="1076"/>
          <ac:picMkLst>
            <pc:docMk/>
            <pc:sldMk cId="0" sldId="316"/>
            <ac:picMk id="28675" creationId="{B00A0D09-6890-40B2-B8A2-05E74E41ED72}"/>
          </ac:picMkLst>
        </pc:picChg>
      </pc:sldChg>
      <pc:sldChg chg="addSp delSp modSp add mod modClrScheme modAnim chgLayout">
        <pc:chgData name="Jimmy Gilbert" userId="0212c120946023de" providerId="LiveId" clId="{9E84EF85-2E56-4097-842B-AC8D572A31C8}" dt="2021-07-28T12:50:03.993" v="1930"/>
        <pc:sldMkLst>
          <pc:docMk/>
          <pc:sldMk cId="0" sldId="317"/>
        </pc:sldMkLst>
        <pc:spChg chg="mod ord">
          <ac:chgData name="Jimmy Gilbert" userId="0212c120946023de" providerId="LiveId" clId="{9E84EF85-2E56-4097-842B-AC8D572A31C8}" dt="2021-07-27T21:43:39.245" v="1320" actId="700"/>
          <ac:spMkLst>
            <pc:docMk/>
            <pc:sldMk cId="0" sldId="317"/>
            <ac:spMk id="2" creationId="{AE4290EB-C2BA-4A97-99D0-0B9B06E86382}"/>
          </ac:spMkLst>
        </pc:spChg>
        <pc:spChg chg="add mod ord">
          <ac:chgData name="Jimmy Gilbert" userId="0212c120946023de" providerId="LiveId" clId="{9E84EF85-2E56-4097-842B-AC8D572A31C8}" dt="2021-07-27T21:43:59.458" v="1331" actId="5793"/>
          <ac:spMkLst>
            <pc:docMk/>
            <pc:sldMk cId="0" sldId="317"/>
            <ac:spMk id="3" creationId="{408D01B2-37A1-46CB-A613-C0E8F3DB29F5}"/>
          </ac:spMkLst>
        </pc:spChg>
        <pc:spChg chg="add mod ord">
          <ac:chgData name="Jimmy Gilbert" userId="0212c120946023de" providerId="LiveId" clId="{9E84EF85-2E56-4097-842B-AC8D572A31C8}" dt="2021-07-27T21:43:42.170" v="1322" actId="20577"/>
          <ac:spMkLst>
            <pc:docMk/>
            <pc:sldMk cId="0" sldId="317"/>
            <ac:spMk id="4" creationId="{5F732EE8-5162-4012-B02B-0BE56AA3294F}"/>
          </ac:spMkLst>
        </pc:spChg>
        <pc:spChg chg="del mod ord">
          <ac:chgData name="Jimmy Gilbert" userId="0212c120946023de" providerId="LiveId" clId="{9E84EF85-2E56-4097-842B-AC8D572A31C8}" dt="2021-07-27T21:43:33.587" v="1319" actId="478"/>
          <ac:spMkLst>
            <pc:docMk/>
            <pc:sldMk cId="0" sldId="317"/>
            <ac:spMk id="9217" creationId="{1178C5E1-B5C5-4255-82A0-E9B98E22150C}"/>
          </ac:spMkLst>
        </pc:spChg>
        <pc:picChg chg="mod">
          <ac:chgData name="Jimmy Gilbert" userId="0212c120946023de" providerId="LiveId" clId="{9E84EF85-2E56-4097-842B-AC8D572A31C8}" dt="2021-07-27T21:44:16.029" v="1335" actId="167"/>
          <ac:picMkLst>
            <pc:docMk/>
            <pc:sldMk cId="0" sldId="317"/>
            <ac:picMk id="29699" creationId="{28E74F91-9ADD-4D38-AA6B-77D60F8F2DD9}"/>
          </ac:picMkLst>
        </pc:picChg>
      </pc:sldChg>
      <pc:sldChg chg="addSp delSp modSp add mod modClrScheme modAnim chgLayout">
        <pc:chgData name="Jimmy Gilbert" userId="0212c120946023de" providerId="LiveId" clId="{9E84EF85-2E56-4097-842B-AC8D572A31C8}" dt="2021-07-28T12:50:13.256" v="1931"/>
        <pc:sldMkLst>
          <pc:docMk/>
          <pc:sldMk cId="0" sldId="318"/>
        </pc:sldMkLst>
        <pc:spChg chg="mod ord">
          <ac:chgData name="Jimmy Gilbert" userId="0212c120946023de" providerId="LiveId" clId="{9E84EF85-2E56-4097-842B-AC8D572A31C8}" dt="2021-07-27T14:35:45.113" v="1031"/>
          <ac:spMkLst>
            <pc:docMk/>
            <pc:sldMk cId="0" sldId="318"/>
            <ac:spMk id="2" creationId="{3B2F0859-B2AA-44CF-BEC9-EDF261277D41}"/>
          </ac:spMkLst>
        </pc:spChg>
        <pc:spChg chg="add mod ord">
          <ac:chgData name="Jimmy Gilbert" userId="0212c120946023de" providerId="LiveId" clId="{9E84EF85-2E56-4097-842B-AC8D572A31C8}" dt="2021-07-27T21:45:31.748" v="1337" actId="14"/>
          <ac:spMkLst>
            <pc:docMk/>
            <pc:sldMk cId="0" sldId="318"/>
            <ac:spMk id="3" creationId="{B43E0313-68E7-47DE-B2FE-F400C7C56592}"/>
          </ac:spMkLst>
        </pc:spChg>
        <pc:spChg chg="add del">
          <ac:chgData name="Jimmy Gilbert" userId="0212c120946023de" providerId="LiveId" clId="{9E84EF85-2E56-4097-842B-AC8D572A31C8}" dt="2021-07-27T21:46:10.299" v="1339" actId="22"/>
          <ac:spMkLst>
            <pc:docMk/>
            <pc:sldMk cId="0" sldId="318"/>
            <ac:spMk id="7" creationId="{3D671CDB-7ECB-4523-A656-AE9A90412B32}"/>
          </ac:spMkLst>
        </pc:spChg>
        <pc:spChg chg="add del">
          <ac:chgData name="Jimmy Gilbert" userId="0212c120946023de" providerId="LiveId" clId="{9E84EF85-2E56-4097-842B-AC8D572A31C8}" dt="2021-07-27T21:46:14.185" v="1341" actId="22"/>
          <ac:spMkLst>
            <pc:docMk/>
            <pc:sldMk cId="0" sldId="318"/>
            <ac:spMk id="9" creationId="{EBAC496F-E9A9-4DF9-BAC7-C9FCABD83BCC}"/>
          </ac:spMkLst>
        </pc:spChg>
        <pc:spChg chg="mod ord">
          <ac:chgData name="Jimmy Gilbert" userId="0212c120946023de" providerId="LiveId" clId="{9E84EF85-2E56-4097-842B-AC8D572A31C8}" dt="2021-07-27T14:52:02.573" v="1144" actId="5793"/>
          <ac:spMkLst>
            <pc:docMk/>
            <pc:sldMk cId="0" sldId="318"/>
            <ac:spMk id="10241" creationId="{F97952D8-6577-4FF6-9148-02574A6A07AF}"/>
          </ac:spMkLst>
        </pc:spChg>
        <pc:picChg chg="mod">
          <ac:chgData name="Jimmy Gilbert" userId="0212c120946023de" providerId="LiveId" clId="{9E84EF85-2E56-4097-842B-AC8D572A31C8}" dt="2021-07-27T14:52:07.348" v="1145" actId="1076"/>
          <ac:picMkLst>
            <pc:docMk/>
            <pc:sldMk cId="0" sldId="318"/>
            <ac:picMk id="30723" creationId="{DABA0153-418C-475B-A688-CD5F880B4546}"/>
          </ac:picMkLst>
        </pc:picChg>
      </pc:sldChg>
      <pc:sldChg chg="addSp delSp modSp add mod modClrScheme modAnim chgLayout">
        <pc:chgData name="Jimmy Gilbert" userId="0212c120946023de" providerId="LiveId" clId="{9E84EF85-2E56-4097-842B-AC8D572A31C8}" dt="2021-07-28T12:50:25.611" v="1932"/>
        <pc:sldMkLst>
          <pc:docMk/>
          <pc:sldMk cId="0" sldId="319"/>
        </pc:sldMkLst>
        <pc:spChg chg="add mod ord">
          <ac:chgData name="Jimmy Gilbert" userId="0212c120946023de" providerId="LiveId" clId="{9E84EF85-2E56-4097-842B-AC8D572A31C8}" dt="2021-07-28T12:31:26.926" v="1411" actId="700"/>
          <ac:spMkLst>
            <pc:docMk/>
            <pc:sldMk cId="0" sldId="319"/>
            <ac:spMk id="2" creationId="{60F272EF-50DB-496F-AEEF-A8DAAFC974BE}"/>
          </ac:spMkLst>
        </pc:spChg>
        <pc:spChg chg="add mod ord">
          <ac:chgData name="Jimmy Gilbert" userId="0212c120946023de" providerId="LiveId" clId="{9E84EF85-2E56-4097-842B-AC8D572A31C8}" dt="2021-07-28T12:31:29.958" v="1413" actId="20577"/>
          <ac:spMkLst>
            <pc:docMk/>
            <pc:sldMk cId="0" sldId="319"/>
            <ac:spMk id="3" creationId="{EE55C7B8-6AEE-4996-8F21-E374D4DC4E03}"/>
          </ac:spMkLst>
        </pc:spChg>
        <pc:spChg chg="del mod ord">
          <ac:chgData name="Jimmy Gilbert" userId="0212c120946023de" providerId="LiveId" clId="{9E84EF85-2E56-4097-842B-AC8D572A31C8}" dt="2021-07-28T12:31:24.006" v="1410" actId="478"/>
          <ac:spMkLst>
            <pc:docMk/>
            <pc:sldMk cId="0" sldId="319"/>
            <ac:spMk id="31746" creationId="{0B7D8EC0-131E-4714-AC88-D739F46F3ED2}"/>
          </ac:spMkLst>
        </pc:spChg>
        <pc:spChg chg="mod ord">
          <ac:chgData name="Jimmy Gilbert" userId="0212c120946023de" providerId="LiveId" clId="{9E84EF85-2E56-4097-842B-AC8D572A31C8}" dt="2021-07-28T12:31:26.926" v="1411" actId="700"/>
          <ac:spMkLst>
            <pc:docMk/>
            <pc:sldMk cId="0" sldId="319"/>
            <ac:spMk id="31747" creationId="{57E86977-96D5-423B-B1A7-90CD22048B67}"/>
          </ac:spMkLst>
        </pc:spChg>
      </pc:sldChg>
      <pc:sldChg chg="addSp delSp modSp add mod modClrScheme chgLayout">
        <pc:chgData name="Jimmy Gilbert" userId="0212c120946023de" providerId="LiveId" clId="{9E84EF85-2E56-4097-842B-AC8D572A31C8}" dt="2021-07-28T12:30:05.144" v="1390"/>
        <pc:sldMkLst>
          <pc:docMk/>
          <pc:sldMk cId="0" sldId="320"/>
        </pc:sldMkLst>
        <pc:spChg chg="add del mod ord">
          <ac:chgData name="Jimmy Gilbert" userId="0212c120946023de" providerId="LiveId" clId="{9E84EF85-2E56-4097-842B-AC8D572A31C8}" dt="2021-07-28T12:29:29.607" v="1385" actId="478"/>
          <ac:spMkLst>
            <pc:docMk/>
            <pc:sldMk cId="0" sldId="320"/>
            <ac:spMk id="2" creationId="{F5B3154F-B331-4ADE-A2A7-39DEBB51F455}"/>
          </ac:spMkLst>
        </pc:spChg>
        <pc:spChg chg="mod ord">
          <ac:chgData name="Jimmy Gilbert" userId="0212c120946023de" providerId="LiveId" clId="{9E84EF85-2E56-4097-842B-AC8D572A31C8}" dt="2021-07-28T12:30:05.144" v="1390"/>
          <ac:spMkLst>
            <pc:docMk/>
            <pc:sldMk cId="0" sldId="320"/>
            <ac:spMk id="32770" creationId="{811E47E7-61FC-4231-BAB0-51E6D83CB3BF}"/>
          </ac:spMkLst>
        </pc:spChg>
        <pc:spChg chg="mod ord">
          <ac:chgData name="Jimmy Gilbert" userId="0212c120946023de" providerId="LiveId" clId="{9E84EF85-2E56-4097-842B-AC8D572A31C8}" dt="2021-07-28T12:27:35.961" v="1348" actId="700"/>
          <ac:spMkLst>
            <pc:docMk/>
            <pc:sldMk cId="0" sldId="320"/>
            <ac:spMk id="32771" creationId="{B2E55CDE-6C77-48AB-8D19-69E493CCDDCB}"/>
          </ac:spMkLst>
        </pc:spChg>
        <pc:picChg chg="mod">
          <ac:chgData name="Jimmy Gilbert" userId="0212c120946023de" providerId="LiveId" clId="{9E84EF85-2E56-4097-842B-AC8D572A31C8}" dt="2021-07-28T12:29:41.348" v="1387" actId="1076"/>
          <ac:picMkLst>
            <pc:docMk/>
            <pc:sldMk cId="0" sldId="320"/>
            <ac:picMk id="32772" creationId="{EEB79770-8CF9-4287-ABC9-13DC4E704EFC}"/>
          </ac:picMkLst>
        </pc:picChg>
      </pc:sldChg>
      <pc:sldChg chg="addSp modSp add mod modClrScheme modAnim chgLayout">
        <pc:chgData name="Jimmy Gilbert" userId="0212c120946023de" providerId="LiveId" clId="{9E84EF85-2E56-4097-842B-AC8D572A31C8}" dt="2021-07-28T12:50:31.008" v="1933"/>
        <pc:sldMkLst>
          <pc:docMk/>
          <pc:sldMk cId="0" sldId="321"/>
        </pc:sldMkLst>
        <pc:spChg chg="add mod ord">
          <ac:chgData name="Jimmy Gilbert" userId="0212c120946023de" providerId="LiveId" clId="{9E84EF85-2E56-4097-842B-AC8D572A31C8}" dt="2021-07-28T12:28:33.028" v="1367" actId="21"/>
          <ac:spMkLst>
            <pc:docMk/>
            <pc:sldMk cId="0" sldId="321"/>
            <ac:spMk id="2" creationId="{861F6B9C-947F-4B72-BC62-3A047C927042}"/>
          </ac:spMkLst>
        </pc:spChg>
        <pc:spChg chg="mod ord">
          <ac:chgData name="Jimmy Gilbert" userId="0212c120946023de" providerId="LiveId" clId="{9E84EF85-2E56-4097-842B-AC8D572A31C8}" dt="2021-07-28T12:28:38.155" v="1370"/>
          <ac:spMkLst>
            <pc:docMk/>
            <pc:sldMk cId="0" sldId="321"/>
            <ac:spMk id="33794" creationId="{1C5926A6-E7D8-44D6-8645-D4D521C82B50}"/>
          </ac:spMkLst>
        </pc:spChg>
        <pc:spChg chg="mod ord">
          <ac:chgData name="Jimmy Gilbert" userId="0212c120946023de" providerId="LiveId" clId="{9E84EF85-2E56-4097-842B-AC8D572A31C8}" dt="2021-07-28T12:28:29.536" v="1366" actId="27636"/>
          <ac:spMkLst>
            <pc:docMk/>
            <pc:sldMk cId="0" sldId="321"/>
            <ac:spMk id="33795" creationId="{0893F2A2-55D8-4E5D-AD96-ED0ACC7F4901}"/>
          </ac:spMkLst>
        </pc:spChg>
      </pc:sldChg>
      <pc:sldChg chg="addSp delSp modSp add mod modClrScheme chgLayout">
        <pc:chgData name="Jimmy Gilbert" userId="0212c120946023de" providerId="LiveId" clId="{9E84EF85-2E56-4097-842B-AC8D572A31C8}" dt="2021-07-28T12:29:24.312" v="1384" actId="1076"/>
        <pc:sldMkLst>
          <pc:docMk/>
          <pc:sldMk cId="0" sldId="322"/>
        </pc:sldMkLst>
        <pc:spChg chg="add del mod ord">
          <ac:chgData name="Jimmy Gilbert" userId="0212c120946023de" providerId="LiveId" clId="{9E84EF85-2E56-4097-842B-AC8D572A31C8}" dt="2021-07-28T12:27:42.536" v="1353" actId="478"/>
          <ac:spMkLst>
            <pc:docMk/>
            <pc:sldMk cId="0" sldId="322"/>
            <ac:spMk id="2" creationId="{7686EC92-B4D9-4400-8F49-9866D06D4117}"/>
          </ac:spMkLst>
        </pc:spChg>
        <pc:spChg chg="add del mod ord">
          <ac:chgData name="Jimmy Gilbert" userId="0212c120946023de" providerId="LiveId" clId="{9E84EF85-2E56-4097-842B-AC8D572A31C8}" dt="2021-07-28T12:29:21.568" v="1382" actId="478"/>
          <ac:spMkLst>
            <pc:docMk/>
            <pc:sldMk cId="0" sldId="322"/>
            <ac:spMk id="3" creationId="{67E64845-4B62-437D-8DBD-231164AD09A3}"/>
          </ac:spMkLst>
        </pc:spChg>
        <pc:spChg chg="add mod ord">
          <ac:chgData name="Jimmy Gilbert" userId="0212c120946023de" providerId="LiveId" clId="{9E84EF85-2E56-4097-842B-AC8D572A31C8}" dt="2021-07-28T12:29:18.426" v="1381"/>
          <ac:spMkLst>
            <pc:docMk/>
            <pc:sldMk cId="0" sldId="322"/>
            <ac:spMk id="4" creationId="{E8CB2E50-27F6-4A69-9EFF-C7E4D3462AC7}"/>
          </ac:spMkLst>
        </pc:spChg>
        <pc:spChg chg="del mod ord">
          <ac:chgData name="Jimmy Gilbert" userId="0212c120946023de" providerId="LiveId" clId="{9E84EF85-2E56-4097-842B-AC8D572A31C8}" dt="2021-07-28T12:29:13.459" v="1379" actId="478"/>
          <ac:spMkLst>
            <pc:docMk/>
            <pc:sldMk cId="0" sldId="322"/>
            <ac:spMk id="34818" creationId="{DC0BF4C7-BD60-44DB-B7C9-320CDE34A8D2}"/>
          </ac:spMkLst>
        </pc:spChg>
        <pc:spChg chg="mod ord">
          <ac:chgData name="Jimmy Gilbert" userId="0212c120946023de" providerId="LiveId" clId="{9E84EF85-2E56-4097-842B-AC8D572A31C8}" dt="2021-07-28T12:29:16.927" v="1380" actId="700"/>
          <ac:spMkLst>
            <pc:docMk/>
            <pc:sldMk cId="0" sldId="322"/>
            <ac:spMk id="34819" creationId="{4003C6D0-260B-46AE-BAD7-EE413C5EAE14}"/>
          </ac:spMkLst>
        </pc:spChg>
        <pc:picChg chg="mod">
          <ac:chgData name="Jimmy Gilbert" userId="0212c120946023de" providerId="LiveId" clId="{9E84EF85-2E56-4097-842B-AC8D572A31C8}" dt="2021-07-28T12:29:24.312" v="1384" actId="1076"/>
          <ac:picMkLst>
            <pc:docMk/>
            <pc:sldMk cId="0" sldId="322"/>
            <ac:picMk id="34820" creationId="{2232DF4D-2D4B-4C6D-8C83-D7B767223088}"/>
          </ac:picMkLst>
        </pc:picChg>
      </pc:sldChg>
      <pc:sldChg chg="modSp mod modAnim">
        <pc:chgData name="Jimmy Gilbert" userId="0212c120946023de" providerId="LiveId" clId="{9E84EF85-2E56-4097-842B-AC8D572A31C8}" dt="2021-07-27T21:33:07.819" v="1266" actId="20577"/>
        <pc:sldMkLst>
          <pc:docMk/>
          <pc:sldMk cId="0" sldId="380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0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0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0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0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0"/>
            <ac:spMk id="10242" creationId="{00000000-0000-0000-0000-000000000000}"/>
          </ac:spMkLst>
        </pc:spChg>
        <pc:spChg chg="mod">
          <ac:chgData name="Jimmy Gilbert" userId="0212c120946023de" providerId="LiveId" clId="{9E84EF85-2E56-4097-842B-AC8D572A31C8}" dt="2021-07-27T21:33:07.819" v="1266" actId="20577"/>
          <ac:spMkLst>
            <pc:docMk/>
            <pc:sldMk cId="0" sldId="380"/>
            <ac:spMk id="19458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14:31.363" v="199" actId="20577"/>
          <ac:spMkLst>
            <pc:docMk/>
            <pc:sldMk cId="0" sldId="380"/>
            <ac:spMk id="19461" creationId="{00000000-0000-0000-0000-000000000000}"/>
          </ac:spMkLst>
        </pc:spChg>
      </pc:sldChg>
      <pc:sldChg chg="modSp del">
        <pc:chgData name="Jimmy Gilbert" userId="0212c120946023de" providerId="LiveId" clId="{9E84EF85-2E56-4097-842B-AC8D572A31C8}" dt="2021-07-28T12:39:31.051" v="1464" actId="47"/>
        <pc:sldMkLst>
          <pc:docMk/>
          <pc:sldMk cId="0" sldId="387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1843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0" sldId="387"/>
            <ac:spMk id="27652" creationId="{00000000-0000-0000-0000-000000000000}"/>
          </ac:spMkLst>
        </pc:spChg>
      </pc:sldChg>
      <pc:sldChg chg="modSp del">
        <pc:chgData name="Jimmy Gilbert" userId="0212c120946023de" providerId="LiveId" clId="{9E84EF85-2E56-4097-842B-AC8D572A31C8}" dt="2021-07-26T13:14:46.326" v="200" actId="47"/>
        <pc:sldMkLst>
          <pc:docMk/>
          <pc:sldMk cId="903783772" sldId="399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8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9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10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11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903783772" sldId="399"/>
            <ac:spMk id="17411" creationId="{00000000-0000-0000-0000-000000000000}"/>
          </ac:spMkLst>
        </pc:spChg>
      </pc:sldChg>
      <pc:sldChg chg="modSp mod modAnim">
        <pc:chgData name="Jimmy Gilbert" userId="0212c120946023de" providerId="LiveId" clId="{9E84EF85-2E56-4097-842B-AC8D572A31C8}" dt="2021-07-28T12:44:59.163" v="1852"/>
        <pc:sldMkLst>
          <pc:docMk/>
          <pc:sldMk cId="1485856511" sldId="410"/>
        </pc:sldMkLst>
        <pc:spChg chg="mod">
          <ac:chgData name="Jimmy Gilbert" userId="0212c120946023de" providerId="LiveId" clId="{9E84EF85-2E56-4097-842B-AC8D572A31C8}" dt="2021-07-26T13:16:15.081" v="235" actId="20577"/>
          <ac:spMkLst>
            <pc:docMk/>
            <pc:sldMk cId="1485856511" sldId="410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4:10.175" v="369"/>
          <ac:spMkLst>
            <pc:docMk/>
            <pc:sldMk cId="1485856511" sldId="410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19:04.083" v="311" actId="20577"/>
          <ac:spMkLst>
            <pc:docMk/>
            <pc:sldMk cId="1485856511" sldId="410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15:42.522" v="206" actId="20577"/>
          <ac:spMkLst>
            <pc:docMk/>
            <pc:sldMk cId="1485856511" sldId="410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4:10.175" v="369"/>
          <ac:spMkLst>
            <pc:docMk/>
            <pc:sldMk cId="1485856511" sldId="410"/>
            <ac:spMk id="6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4:10.175" v="369"/>
          <ac:spMkLst>
            <pc:docMk/>
            <pc:sldMk cId="1485856511" sldId="410"/>
            <ac:spMk id="7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15:09.614" v="203"/>
          <ac:spMkLst>
            <pc:docMk/>
            <pc:sldMk cId="1485856511" sldId="410"/>
            <ac:spMk id="20483" creationId="{00000000-0000-0000-0000-000000000000}"/>
          </ac:spMkLst>
        </pc:spChg>
      </pc:sldChg>
      <pc:sldChg chg="addSp modSp mod">
        <pc:chgData name="Jimmy Gilbert" userId="0212c120946023de" providerId="LiveId" clId="{9E84EF85-2E56-4097-842B-AC8D572A31C8}" dt="2021-07-28T12:35:52.009" v="1441" actId="122"/>
        <pc:sldMkLst>
          <pc:docMk/>
          <pc:sldMk cId="2344287550" sldId="421"/>
        </pc:sldMkLst>
        <pc:spChg chg="mod">
          <ac:chgData name="Jimmy Gilbert" userId="0212c120946023de" providerId="LiveId" clId="{9E84EF85-2E56-4097-842B-AC8D572A31C8}" dt="2021-07-28T12:35:52.009" v="1441" actId="122"/>
          <ac:spMkLst>
            <pc:docMk/>
            <pc:sldMk cId="2344287550" sldId="421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2344287550" sldId="421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2344287550" sldId="421"/>
            <ac:spMk id="6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2344287550" sldId="421"/>
            <ac:spMk id="7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2344287550" sldId="421"/>
            <ac:spMk id="8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35:47.936" v="1440" actId="1076"/>
          <ac:picMkLst>
            <pc:docMk/>
            <pc:sldMk cId="2344287550" sldId="421"/>
            <ac:picMk id="9" creationId="{65FF6AE8-624B-4A55-9FED-E9DCE7921565}"/>
          </ac:picMkLst>
        </pc:picChg>
      </pc:sldChg>
      <pc:sldChg chg="modSp">
        <pc:chgData name="Jimmy Gilbert" userId="0212c120946023de" providerId="LiveId" clId="{9E84EF85-2E56-4097-842B-AC8D572A31C8}" dt="2021-07-26T13:06:24.921" v="0"/>
        <pc:sldMkLst>
          <pc:docMk/>
          <pc:sldMk cId="576259174" sldId="422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576259174" sldId="422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576259174" sldId="422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576259174" sldId="422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576259174" sldId="422"/>
            <ac:spMk id="6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576259174" sldId="422"/>
            <ac:spMk id="7" creationId="{00000000-0000-0000-0000-000000000000}"/>
          </ac:spMkLst>
        </pc:spChg>
      </pc:sldChg>
      <pc:sldChg chg="modSp modAnim">
        <pc:chgData name="Jimmy Gilbert" userId="0212c120946023de" providerId="LiveId" clId="{9E84EF85-2E56-4097-842B-AC8D572A31C8}" dt="2021-07-28T12:40:58.868" v="1646" actId="20577"/>
        <pc:sldMkLst>
          <pc:docMk/>
          <pc:sldMk cId="1438848471" sldId="423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1438848471" sldId="423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438848471" sldId="423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438848471" sldId="423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438848471" sldId="423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8T12:40:58.868" v="1646" actId="20577"/>
          <ac:spMkLst>
            <pc:docMk/>
            <pc:sldMk cId="1438848471" sldId="423"/>
            <ac:spMk id="1843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438848471" sldId="423"/>
            <ac:spMk id="27652" creationId="{00000000-0000-0000-0000-000000000000}"/>
          </ac:spMkLst>
        </pc:spChg>
      </pc:sldChg>
      <pc:sldChg chg="addSp modSp mod">
        <pc:chgData name="Jimmy Gilbert" userId="0212c120946023de" providerId="LiveId" clId="{9E84EF85-2E56-4097-842B-AC8D572A31C8}" dt="2021-07-28T12:41:18.762" v="1648" actId="122"/>
        <pc:sldMkLst>
          <pc:docMk/>
          <pc:sldMk cId="495964328" sldId="424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495964328" sldId="424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495964328" sldId="424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495964328" sldId="424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8T12:41:18.762" v="1648" actId="122"/>
          <ac:spMkLst>
            <pc:docMk/>
            <pc:sldMk cId="495964328" sldId="424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0:55.888" v="356"/>
          <ac:spMkLst>
            <pc:docMk/>
            <pc:sldMk cId="495964328" sldId="424"/>
            <ac:spMk id="7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41:15.496" v="1647" actId="1076"/>
          <ac:picMkLst>
            <pc:docMk/>
            <pc:sldMk cId="495964328" sldId="424"/>
            <ac:picMk id="8" creationId="{C8853084-13D8-4571-8B7C-E9D342680C79}"/>
          </ac:picMkLst>
        </pc:picChg>
      </pc:sldChg>
      <pc:sldChg chg="addSp modSp mod modAnim">
        <pc:chgData name="Jimmy Gilbert" userId="0212c120946023de" providerId="LiveId" clId="{9E84EF85-2E56-4097-842B-AC8D572A31C8}" dt="2021-07-28T12:50:42.600" v="1934"/>
        <pc:sldMkLst>
          <pc:docMk/>
          <pc:sldMk cId="1143138169" sldId="425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1143138169" sldId="425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143138169" sldId="425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143138169" sldId="425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143138169" sldId="425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06:24.921" v="0"/>
          <ac:spMkLst>
            <pc:docMk/>
            <pc:sldMk cId="1143138169" sldId="425"/>
            <ac:spMk id="27652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39:20.797" v="1463" actId="1076"/>
          <ac:picMkLst>
            <pc:docMk/>
            <pc:sldMk cId="1143138169" sldId="425"/>
            <ac:picMk id="7" creationId="{673C345E-3407-43FB-9237-E7757D999F40}"/>
          </ac:picMkLst>
        </pc:picChg>
      </pc:sldChg>
      <pc:sldChg chg="addSp modSp mod">
        <pc:chgData name="Jimmy Gilbert" userId="0212c120946023de" providerId="LiveId" clId="{9E84EF85-2E56-4097-842B-AC8D572A31C8}" dt="2021-07-27T21:32:21.542" v="1263" actId="20577"/>
        <pc:sldMkLst>
          <pc:docMk/>
          <pc:sldMk cId="1465094402" sldId="426"/>
        </pc:sldMkLst>
        <pc:spChg chg="mod">
          <ac:chgData name="Jimmy Gilbert" userId="0212c120946023de" providerId="LiveId" clId="{9E84EF85-2E56-4097-842B-AC8D572A31C8}" dt="2021-07-26T13:20:48.129" v="355" actId="20577"/>
          <ac:spMkLst>
            <pc:docMk/>
            <pc:sldMk cId="1465094402" sldId="426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7T21:32:21.542" v="1263" actId="20577"/>
          <ac:spMkLst>
            <pc:docMk/>
            <pc:sldMk cId="1465094402" sldId="426"/>
            <ac:spMk id="9217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6T13:12:58.196" v="92" actId="1076"/>
          <ac:picMkLst>
            <pc:docMk/>
            <pc:sldMk cId="1465094402" sldId="426"/>
            <ac:picMk id="4" creationId="{6AEB041D-249C-4EB5-AF40-A38E13268E76}"/>
          </ac:picMkLst>
        </pc:picChg>
      </pc:sldChg>
      <pc:sldChg chg="addSp delSp modSp del mod">
        <pc:chgData name="Jimmy Gilbert" userId="0212c120946023de" providerId="LiveId" clId="{9E84EF85-2E56-4097-842B-AC8D572A31C8}" dt="2021-07-28T12:35:21.299" v="1434" actId="47"/>
        <pc:sldMkLst>
          <pc:docMk/>
          <pc:sldMk cId="2530438231" sldId="427"/>
        </pc:sldMkLst>
        <pc:spChg chg="mod">
          <ac:chgData name="Jimmy Gilbert" userId="0212c120946023de" providerId="LiveId" clId="{9E84EF85-2E56-4097-842B-AC8D572A31C8}" dt="2021-07-26T13:06:24.921" v="0"/>
          <ac:spMkLst>
            <pc:docMk/>
            <pc:sldMk cId="2530438231" sldId="427"/>
            <ac:spMk id="9" creationId="{00000000-0000-0000-0000-000000000000}"/>
          </ac:spMkLst>
        </pc:spChg>
        <pc:picChg chg="add del mod">
          <ac:chgData name="Jimmy Gilbert" userId="0212c120946023de" providerId="LiveId" clId="{9E84EF85-2E56-4097-842B-AC8D572A31C8}" dt="2021-07-28T12:35:19.814" v="1433" actId="21"/>
          <ac:picMkLst>
            <pc:docMk/>
            <pc:sldMk cId="2530438231" sldId="427"/>
            <ac:picMk id="3" creationId="{2731893F-DBD0-4145-AE4D-90C2ACED3DFA}"/>
          </ac:picMkLst>
        </pc:picChg>
      </pc:sldChg>
      <pc:sldChg chg="addSp modSp add mod modAnim">
        <pc:chgData name="Jimmy Gilbert" userId="0212c120946023de" providerId="LiveId" clId="{9E84EF85-2E56-4097-842B-AC8D572A31C8}" dt="2021-07-28T12:45:04.336" v="1853"/>
        <pc:sldMkLst>
          <pc:docMk/>
          <pc:sldMk cId="2034892359" sldId="428"/>
        </pc:sldMkLst>
        <pc:spChg chg="mod">
          <ac:chgData name="Jimmy Gilbert" userId="0212c120946023de" providerId="LiveId" clId="{9E84EF85-2E56-4097-842B-AC8D572A31C8}" dt="2021-07-26T13:24:10.175" v="369"/>
          <ac:spMkLst>
            <pc:docMk/>
            <pc:sldMk cId="2034892359" sldId="428"/>
            <ac:spMk id="3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5:52.329" v="409" actId="20577"/>
          <ac:spMkLst>
            <pc:docMk/>
            <pc:sldMk cId="2034892359" sldId="428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17:23.675" v="239"/>
          <ac:spMkLst>
            <pc:docMk/>
            <pc:sldMk cId="2034892359" sldId="428"/>
            <ac:spMk id="5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4:10.175" v="369"/>
          <ac:spMkLst>
            <pc:docMk/>
            <pc:sldMk cId="2034892359" sldId="428"/>
            <ac:spMk id="6" creationId="{00000000-0000-0000-0000-000000000000}"/>
          </ac:spMkLst>
        </pc:spChg>
        <pc:spChg chg="mod">
          <ac:chgData name="Jimmy Gilbert" userId="0212c120946023de" providerId="LiveId" clId="{9E84EF85-2E56-4097-842B-AC8D572A31C8}" dt="2021-07-26T13:24:10.175" v="369"/>
          <ac:spMkLst>
            <pc:docMk/>
            <pc:sldMk cId="2034892359" sldId="428"/>
            <ac:spMk id="7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6T13:20:38.825" v="354" actId="1076"/>
          <ac:picMkLst>
            <pc:docMk/>
            <pc:sldMk cId="2034892359" sldId="428"/>
            <ac:picMk id="1026" creationId="{1F52DDB1-6991-4A8F-8606-EAA161EFB6C9}"/>
          </ac:picMkLst>
        </pc:picChg>
      </pc:sldChg>
      <pc:sldChg chg="addSp delSp modSp add mod modAnim">
        <pc:chgData name="Jimmy Gilbert" userId="0212c120946023de" providerId="LiveId" clId="{9E84EF85-2E56-4097-842B-AC8D572A31C8}" dt="2021-07-28T12:45:09.994" v="1854"/>
        <pc:sldMkLst>
          <pc:docMk/>
          <pc:sldMk cId="282751531" sldId="429"/>
        </pc:sldMkLst>
        <pc:spChg chg="mod">
          <ac:chgData name="Jimmy Gilbert" userId="0212c120946023de" providerId="LiveId" clId="{9E84EF85-2E56-4097-842B-AC8D572A31C8}" dt="2021-07-26T13:26:15.625" v="415"/>
          <ac:spMkLst>
            <pc:docMk/>
            <pc:sldMk cId="282751531" sldId="429"/>
            <ac:spMk id="2" creationId="{00000000-0000-0000-0000-000000000000}"/>
          </ac:spMkLst>
        </pc:spChg>
        <pc:spChg chg="mod">
          <ac:chgData name="Jimmy Gilbert" userId="0212c120946023de" providerId="LiveId" clId="{9E84EF85-2E56-4097-842B-AC8D572A31C8}" dt="2021-07-28T12:44:23.279" v="1848" actId="15"/>
          <ac:spMkLst>
            <pc:docMk/>
            <pc:sldMk cId="282751531" sldId="429"/>
            <ac:spMk id="4" creationId="{00000000-0000-0000-0000-000000000000}"/>
          </ac:spMkLst>
        </pc:spChg>
        <pc:spChg chg="mod">
          <ac:chgData name="Jimmy Gilbert" userId="0212c120946023de" providerId="LiveId" clId="{9E84EF85-2E56-4097-842B-AC8D572A31C8}" dt="2021-07-28T12:42:22.619" v="1690" actId="20577"/>
          <ac:spMkLst>
            <pc:docMk/>
            <pc:sldMk cId="282751531" sldId="429"/>
            <ac:spMk id="5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44:27.294" v="1849" actId="1076"/>
          <ac:picMkLst>
            <pc:docMk/>
            <pc:sldMk cId="282751531" sldId="429"/>
            <ac:picMk id="9" creationId="{81BE5934-0627-4E50-98E3-15DFDC861241}"/>
          </ac:picMkLst>
        </pc:picChg>
        <pc:picChg chg="del">
          <ac:chgData name="Jimmy Gilbert" userId="0212c120946023de" providerId="LiveId" clId="{9E84EF85-2E56-4097-842B-AC8D572A31C8}" dt="2021-07-28T12:42:25.727" v="1691" actId="478"/>
          <ac:picMkLst>
            <pc:docMk/>
            <pc:sldMk cId="282751531" sldId="429"/>
            <ac:picMk id="1026" creationId="{1F52DDB1-6991-4A8F-8606-EAA161EFB6C9}"/>
          </ac:picMkLst>
        </pc:picChg>
      </pc:sldChg>
      <pc:sldChg chg="addSp delSp modSp add mod modClrScheme modAnim chgLayout">
        <pc:chgData name="Jimmy Gilbert" userId="0212c120946023de" providerId="LiveId" clId="{9E84EF85-2E56-4097-842B-AC8D572A31C8}" dt="2021-07-28T12:45:35.574" v="1859"/>
        <pc:sldMkLst>
          <pc:docMk/>
          <pc:sldMk cId="2311654000" sldId="430"/>
        </pc:sldMkLst>
        <pc:spChg chg="mod ord">
          <ac:chgData name="Jimmy Gilbert" userId="0212c120946023de" providerId="LiveId" clId="{9E84EF85-2E56-4097-842B-AC8D572A31C8}" dt="2021-07-26T13:28:00.353" v="429" actId="700"/>
          <ac:spMkLst>
            <pc:docMk/>
            <pc:sldMk cId="2311654000" sldId="430"/>
            <ac:spMk id="2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28:00.353" v="429" actId="700"/>
          <ac:spMkLst>
            <pc:docMk/>
            <pc:sldMk cId="2311654000" sldId="430"/>
            <ac:spMk id="3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0:50.556" v="467" actId="5793"/>
          <ac:spMkLst>
            <pc:docMk/>
            <pc:sldMk cId="2311654000" sldId="430"/>
            <ac:spMk id="4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0:46.872" v="465" actId="5793"/>
          <ac:spMkLst>
            <pc:docMk/>
            <pc:sldMk cId="2311654000" sldId="430"/>
            <ac:spMk id="5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28:00.353" v="429" actId="700"/>
          <ac:spMkLst>
            <pc:docMk/>
            <pc:sldMk cId="2311654000" sldId="430"/>
            <ac:spMk id="6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28:00.353" v="429" actId="700"/>
          <ac:spMkLst>
            <pc:docMk/>
            <pc:sldMk cId="2311654000" sldId="430"/>
            <ac:spMk id="7" creationId="{00000000-0000-0000-0000-000000000000}"/>
          </ac:spMkLst>
        </pc:spChg>
        <pc:spChg chg="add mod">
          <ac:chgData name="Jimmy Gilbert" userId="0212c120946023de" providerId="LiveId" clId="{9E84EF85-2E56-4097-842B-AC8D572A31C8}" dt="2021-07-26T13:30:59.559" v="469" actId="14100"/>
          <ac:spMkLst>
            <pc:docMk/>
            <pc:sldMk cId="2311654000" sldId="430"/>
            <ac:spMk id="10" creationId="{506916BC-1206-4AB4-86CA-913FFEBAA42D}"/>
          </ac:spMkLst>
        </pc:spChg>
        <pc:spChg chg="mod ord">
          <ac:chgData name="Jimmy Gilbert" userId="0212c120946023de" providerId="LiveId" clId="{9E84EF85-2E56-4097-842B-AC8D572A31C8}" dt="2021-07-26T13:28:00.353" v="429" actId="700"/>
          <ac:spMkLst>
            <pc:docMk/>
            <pc:sldMk cId="2311654000" sldId="430"/>
            <ac:spMk id="20483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6T13:30:54.816" v="468" actId="1076"/>
          <ac:picMkLst>
            <pc:docMk/>
            <pc:sldMk cId="2311654000" sldId="430"/>
            <ac:picMk id="11" creationId="{BC984C84-AA7F-469A-8703-17F90F0F832D}"/>
          </ac:picMkLst>
        </pc:picChg>
        <pc:picChg chg="add mod">
          <ac:chgData name="Jimmy Gilbert" userId="0212c120946023de" providerId="LiveId" clId="{9E84EF85-2E56-4097-842B-AC8D572A31C8}" dt="2021-07-26T13:30:42.662" v="463" actId="1076"/>
          <ac:picMkLst>
            <pc:docMk/>
            <pc:sldMk cId="2311654000" sldId="430"/>
            <ac:picMk id="12" creationId="{DADE71C8-2843-4CF9-9392-E15798372C54}"/>
          </ac:picMkLst>
        </pc:picChg>
        <pc:picChg chg="del">
          <ac:chgData name="Jimmy Gilbert" userId="0212c120946023de" providerId="LiveId" clId="{9E84EF85-2E56-4097-842B-AC8D572A31C8}" dt="2021-07-26T13:26:56.986" v="423" actId="478"/>
          <ac:picMkLst>
            <pc:docMk/>
            <pc:sldMk cId="2311654000" sldId="430"/>
            <ac:picMk id="1026" creationId="{1F52DDB1-6991-4A8F-8606-EAA161EFB6C9}"/>
          </ac:picMkLst>
        </pc:picChg>
      </pc:sldChg>
      <pc:sldChg chg="addSp delSp modSp add mod ord modClrScheme delAnim modAnim chgLayout">
        <pc:chgData name="Jimmy Gilbert" userId="0212c120946023de" providerId="LiveId" clId="{9E84EF85-2E56-4097-842B-AC8D572A31C8}" dt="2021-07-28T12:45:41.391" v="1860"/>
        <pc:sldMkLst>
          <pc:docMk/>
          <pc:sldMk cId="3333129176" sldId="431"/>
        </pc:sldMkLst>
        <pc:spChg chg="mod ord">
          <ac:chgData name="Jimmy Gilbert" userId="0212c120946023de" providerId="LiveId" clId="{9E84EF85-2E56-4097-842B-AC8D572A31C8}" dt="2021-07-26T13:31:33.171" v="476" actId="700"/>
          <ac:spMkLst>
            <pc:docMk/>
            <pc:sldMk cId="3333129176" sldId="431"/>
            <ac:spMk id="2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1:33.171" v="476" actId="700"/>
          <ac:spMkLst>
            <pc:docMk/>
            <pc:sldMk cId="3333129176" sldId="431"/>
            <ac:spMk id="3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5:18.280" v="563" actId="20577"/>
          <ac:spMkLst>
            <pc:docMk/>
            <pc:sldMk cId="3333129176" sldId="431"/>
            <ac:spMk id="4" creationId="{00000000-0000-0000-0000-000000000000}"/>
          </ac:spMkLst>
        </pc:spChg>
        <pc:spChg chg="del mod ord">
          <ac:chgData name="Jimmy Gilbert" userId="0212c120946023de" providerId="LiveId" clId="{9E84EF85-2E56-4097-842B-AC8D572A31C8}" dt="2021-07-26T13:31:36.538" v="477" actId="478"/>
          <ac:spMkLst>
            <pc:docMk/>
            <pc:sldMk cId="3333129176" sldId="431"/>
            <ac:spMk id="5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1:33.171" v="476" actId="700"/>
          <ac:spMkLst>
            <pc:docMk/>
            <pc:sldMk cId="3333129176" sldId="431"/>
            <ac:spMk id="6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1:33.171" v="476" actId="700"/>
          <ac:spMkLst>
            <pc:docMk/>
            <pc:sldMk cId="3333129176" sldId="431"/>
            <ac:spMk id="7" creationId="{00000000-0000-0000-0000-000000000000}"/>
          </ac:spMkLst>
        </pc:spChg>
        <pc:spChg chg="mod ord">
          <ac:chgData name="Jimmy Gilbert" userId="0212c120946023de" providerId="LiveId" clId="{9E84EF85-2E56-4097-842B-AC8D572A31C8}" dt="2021-07-26T13:31:33.171" v="476" actId="700"/>
          <ac:spMkLst>
            <pc:docMk/>
            <pc:sldMk cId="3333129176" sldId="431"/>
            <ac:spMk id="20483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6T13:34:52.783" v="526" actId="1076"/>
          <ac:picMkLst>
            <pc:docMk/>
            <pc:sldMk cId="3333129176" sldId="431"/>
            <ac:picMk id="9" creationId="{E52B559D-912E-43B2-9A3A-58E827841FF4}"/>
          </ac:picMkLst>
        </pc:picChg>
        <pc:picChg chg="del">
          <ac:chgData name="Jimmy Gilbert" userId="0212c120946023de" providerId="LiveId" clId="{9E84EF85-2E56-4097-842B-AC8D572A31C8}" dt="2021-07-26T13:31:44.093" v="478" actId="478"/>
          <ac:picMkLst>
            <pc:docMk/>
            <pc:sldMk cId="3333129176" sldId="431"/>
            <ac:picMk id="1026" creationId="{1F52DDB1-6991-4A8F-8606-EAA161EFB6C9}"/>
          </ac:picMkLst>
        </pc:picChg>
      </pc:sldChg>
      <pc:sldChg chg="addSp modSp add mod">
        <pc:chgData name="Jimmy Gilbert" userId="0212c120946023de" providerId="LiveId" clId="{9E84EF85-2E56-4097-842B-AC8D572A31C8}" dt="2021-07-28T12:36:14.327" v="1443" actId="1076"/>
        <pc:sldMkLst>
          <pc:docMk/>
          <pc:sldMk cId="67116634" sldId="432"/>
        </pc:sldMkLst>
        <pc:spChg chg="mod">
          <ac:chgData name="Jimmy Gilbert" userId="0212c120946023de" providerId="LiveId" clId="{9E84EF85-2E56-4097-842B-AC8D572A31C8}" dt="2021-07-28T12:36:04.119" v="1442" actId="122"/>
          <ac:spMkLst>
            <pc:docMk/>
            <pc:sldMk cId="67116634" sldId="432"/>
            <ac:spMk id="2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36:14.327" v="1443" actId="1076"/>
          <ac:picMkLst>
            <pc:docMk/>
            <pc:sldMk cId="67116634" sldId="432"/>
            <ac:picMk id="4" creationId="{D2910263-EE83-494F-9974-59EE4F0B2923}"/>
          </ac:picMkLst>
        </pc:picChg>
      </pc:sldChg>
      <pc:sldChg chg="modSp new mod modAnim">
        <pc:chgData name="Jimmy Gilbert" userId="0212c120946023de" providerId="LiveId" clId="{9E84EF85-2E56-4097-842B-AC8D572A31C8}" dt="2021-07-28T12:45:57.901" v="1862" actId="14"/>
        <pc:sldMkLst>
          <pc:docMk/>
          <pc:sldMk cId="337806690" sldId="433"/>
        </pc:sldMkLst>
        <pc:spChg chg="mod">
          <ac:chgData name="Jimmy Gilbert" userId="0212c120946023de" providerId="LiveId" clId="{9E84EF85-2E56-4097-842B-AC8D572A31C8}" dt="2021-07-28T12:45:57.901" v="1862" actId="14"/>
          <ac:spMkLst>
            <pc:docMk/>
            <pc:sldMk cId="337806690" sldId="433"/>
            <ac:spMk id="2" creationId="{C29DF7B2-D565-485C-A91B-DD2B82E8045B}"/>
          </ac:spMkLst>
        </pc:spChg>
        <pc:spChg chg="mod">
          <ac:chgData name="Jimmy Gilbert" userId="0212c120946023de" providerId="LiveId" clId="{9E84EF85-2E56-4097-842B-AC8D572A31C8}" dt="2021-07-26T13:37:04.267" v="604"/>
          <ac:spMkLst>
            <pc:docMk/>
            <pc:sldMk cId="337806690" sldId="433"/>
            <ac:spMk id="3" creationId="{A8E20EF3-933F-4B36-BDAD-ADAFAF17E062}"/>
          </ac:spMkLst>
        </pc:spChg>
        <pc:spChg chg="mod">
          <ac:chgData name="Jimmy Gilbert" userId="0212c120946023de" providerId="LiveId" clId="{9E84EF85-2E56-4097-842B-AC8D572A31C8}" dt="2021-07-26T13:37:18.036" v="626" actId="20577"/>
          <ac:spMkLst>
            <pc:docMk/>
            <pc:sldMk cId="337806690" sldId="433"/>
            <ac:spMk id="4" creationId="{C4F1126A-C9E5-44C5-9262-E77BDEC684F6}"/>
          </ac:spMkLst>
        </pc:spChg>
        <pc:spChg chg="mod">
          <ac:chgData name="Jimmy Gilbert" userId="0212c120946023de" providerId="LiveId" clId="{9E84EF85-2E56-4097-842B-AC8D572A31C8}" dt="2021-07-26T13:36:46.501" v="601" actId="20577"/>
          <ac:spMkLst>
            <pc:docMk/>
            <pc:sldMk cId="337806690" sldId="433"/>
            <ac:spMk id="5" creationId="{6C6C4CCE-2681-4B3A-90B5-35DCD510D7BC}"/>
          </ac:spMkLst>
        </pc:spChg>
      </pc:sldChg>
      <pc:sldChg chg="addSp delSp modSp add mod">
        <pc:chgData name="Jimmy Gilbert" userId="0212c120946023de" providerId="LiveId" clId="{9E84EF85-2E56-4097-842B-AC8D572A31C8}" dt="2021-07-28T12:38:10.456" v="1457" actId="122"/>
        <pc:sldMkLst>
          <pc:docMk/>
          <pc:sldMk cId="3992040304" sldId="434"/>
        </pc:sldMkLst>
        <pc:spChg chg="mod">
          <ac:chgData name="Jimmy Gilbert" userId="0212c120946023de" providerId="LiveId" clId="{9E84EF85-2E56-4097-842B-AC8D572A31C8}" dt="2021-07-28T12:38:10.456" v="1457" actId="122"/>
          <ac:spMkLst>
            <pc:docMk/>
            <pc:sldMk cId="3992040304" sldId="434"/>
            <ac:spMk id="2" creationId="{00000000-0000-0000-0000-000000000000}"/>
          </ac:spMkLst>
        </pc:spChg>
        <pc:picChg chg="add del mod">
          <ac:chgData name="Jimmy Gilbert" userId="0212c120946023de" providerId="LiveId" clId="{9E84EF85-2E56-4097-842B-AC8D572A31C8}" dt="2021-07-28T12:34:58.081" v="1429"/>
          <ac:picMkLst>
            <pc:docMk/>
            <pc:sldMk cId="3992040304" sldId="434"/>
            <ac:picMk id="4" creationId="{A66EE972-9EF6-425E-9FDC-CE8D5B96AD73}"/>
          </ac:picMkLst>
        </pc:picChg>
        <pc:picChg chg="add mod">
          <ac:chgData name="Jimmy Gilbert" userId="0212c120946023de" providerId="LiveId" clId="{9E84EF85-2E56-4097-842B-AC8D572A31C8}" dt="2021-07-28T12:38:04.699" v="1456" actId="1076"/>
          <ac:picMkLst>
            <pc:docMk/>
            <pc:sldMk cId="3992040304" sldId="434"/>
            <ac:picMk id="6" creationId="{FDBC2413-2BB7-4C18-81DE-AAA96861EDB1}"/>
          </ac:picMkLst>
        </pc:picChg>
      </pc:sldChg>
      <pc:sldChg chg="modSp add del mod">
        <pc:chgData name="Jimmy Gilbert" userId="0212c120946023de" providerId="LiveId" clId="{9E84EF85-2E56-4097-842B-AC8D572A31C8}" dt="2021-07-28T12:34:09.195" v="1425" actId="47"/>
        <pc:sldMkLst>
          <pc:docMk/>
          <pc:sldMk cId="1057860484" sldId="435"/>
        </pc:sldMkLst>
        <pc:spChg chg="mod">
          <ac:chgData name="Jimmy Gilbert" userId="0212c120946023de" providerId="LiveId" clId="{9E84EF85-2E56-4097-842B-AC8D572A31C8}" dt="2021-07-28T12:33:36.886" v="1421"/>
          <ac:spMkLst>
            <pc:docMk/>
            <pc:sldMk cId="1057860484" sldId="435"/>
            <ac:spMk id="2" creationId="{00000000-0000-0000-0000-000000000000}"/>
          </ac:spMkLst>
        </pc:spChg>
      </pc:sldChg>
      <pc:sldChg chg="addSp modSp add mod">
        <pc:chgData name="Jimmy Gilbert" userId="0212c120946023de" providerId="LiveId" clId="{9E84EF85-2E56-4097-842B-AC8D572A31C8}" dt="2021-07-28T12:37:19.400" v="1450" actId="122"/>
        <pc:sldMkLst>
          <pc:docMk/>
          <pc:sldMk cId="1179092956" sldId="436"/>
        </pc:sldMkLst>
        <pc:spChg chg="mod">
          <ac:chgData name="Jimmy Gilbert" userId="0212c120946023de" providerId="LiveId" clId="{9E84EF85-2E56-4097-842B-AC8D572A31C8}" dt="2021-07-28T12:37:19.400" v="1450" actId="122"/>
          <ac:spMkLst>
            <pc:docMk/>
            <pc:sldMk cId="1179092956" sldId="436"/>
            <ac:spMk id="2" creationId="{00000000-0000-0000-0000-000000000000}"/>
          </ac:spMkLst>
        </pc:spChg>
        <pc:picChg chg="add mod">
          <ac:chgData name="Jimmy Gilbert" userId="0212c120946023de" providerId="LiveId" clId="{9E84EF85-2E56-4097-842B-AC8D572A31C8}" dt="2021-07-28T12:37:16.192" v="1449" actId="1076"/>
          <ac:picMkLst>
            <pc:docMk/>
            <pc:sldMk cId="1179092956" sldId="436"/>
            <ac:picMk id="4" creationId="{A079373A-B612-466B-9478-C51EFB78EEF1}"/>
          </ac:picMkLst>
        </pc:picChg>
      </pc:sldChg>
      <pc:sldChg chg="add del">
        <pc:chgData name="Jimmy Gilbert" userId="0212c120946023de" providerId="LiveId" clId="{9E84EF85-2E56-4097-842B-AC8D572A31C8}" dt="2021-07-28T12:33:47.609" v="1423"/>
        <pc:sldMkLst>
          <pc:docMk/>
          <pc:sldMk cId="2053662576" sldId="436"/>
        </pc:sldMkLst>
      </pc:sldChg>
      <pc:sldMasterChg chg="delSldLayout modSldLayout">
        <pc:chgData name="Jimmy Gilbert" userId="0212c120946023de" providerId="LiveId" clId="{9E84EF85-2E56-4097-842B-AC8D572A31C8}" dt="2021-07-26T13:24:11.178" v="370"/>
        <pc:sldMasterMkLst>
          <pc:docMk/>
          <pc:sldMasterMk cId="4035114675" sldId="2147483946"/>
        </pc:sldMasterMkLst>
        <pc:sldLayoutChg chg="modSp mod">
          <pc:chgData name="Jimmy Gilbert" userId="0212c120946023de" providerId="LiveId" clId="{9E84EF85-2E56-4097-842B-AC8D572A31C8}" dt="2021-07-26T13:23:16.302" v="364"/>
          <pc:sldLayoutMkLst>
            <pc:docMk/>
            <pc:sldMasterMk cId="4035114675" sldId="2147483946"/>
            <pc:sldLayoutMk cId="379697920" sldId="2147483876"/>
          </pc:sldLayoutMkLst>
          <pc:spChg chg="mod">
            <ac:chgData name="Jimmy Gilbert" userId="0212c120946023de" providerId="LiveId" clId="{9E84EF85-2E56-4097-842B-AC8D572A31C8}" dt="2021-07-26T13:23:16.302" v="364"/>
            <ac:spMkLst>
              <pc:docMk/>
              <pc:sldMasterMk cId="4035114675" sldId="2147483946"/>
              <pc:sldLayoutMk cId="379697920" sldId="2147483876"/>
              <ac:spMk id="7" creationId="{00000000-0000-0000-0000-000000000000}"/>
            </ac:spMkLst>
          </pc:spChg>
        </pc:sldLayoutChg>
        <pc:sldLayoutChg chg="modSp mod">
          <pc:chgData name="Jimmy Gilbert" userId="0212c120946023de" providerId="LiveId" clId="{9E84EF85-2E56-4097-842B-AC8D572A31C8}" dt="2021-07-26T13:23:26.940" v="366"/>
          <pc:sldLayoutMkLst>
            <pc:docMk/>
            <pc:sldMasterMk cId="4035114675" sldId="2147483946"/>
            <pc:sldLayoutMk cId="1858232316" sldId="2147483929"/>
          </pc:sldLayoutMkLst>
          <pc:spChg chg="mod">
            <ac:chgData name="Jimmy Gilbert" userId="0212c120946023de" providerId="LiveId" clId="{9E84EF85-2E56-4097-842B-AC8D572A31C8}" dt="2021-07-26T13:23:26.940" v="366"/>
            <ac:spMkLst>
              <pc:docMk/>
              <pc:sldMasterMk cId="4035114675" sldId="2147483946"/>
              <pc:sldLayoutMk cId="1858232316" sldId="2147483929"/>
              <ac:spMk id="6" creationId="{00000000-0000-0000-0000-000000000000}"/>
            </ac:spMkLst>
          </pc:spChg>
        </pc:sldLayoutChg>
        <pc:sldLayoutChg chg="modSp mod">
          <pc:chgData name="Jimmy Gilbert" userId="0212c120946023de" providerId="LiveId" clId="{9E84EF85-2E56-4097-842B-AC8D572A31C8}" dt="2021-07-26T13:23:21.076" v="365"/>
          <pc:sldLayoutMkLst>
            <pc:docMk/>
            <pc:sldMasterMk cId="4035114675" sldId="2147483946"/>
            <pc:sldLayoutMk cId="4223966895" sldId="2147483930"/>
          </pc:sldLayoutMkLst>
          <pc:spChg chg="mod">
            <ac:chgData name="Jimmy Gilbert" userId="0212c120946023de" providerId="LiveId" clId="{9E84EF85-2E56-4097-842B-AC8D572A31C8}" dt="2021-07-26T13:23:21.076" v="365"/>
            <ac:spMkLst>
              <pc:docMk/>
              <pc:sldMasterMk cId="4035114675" sldId="2147483946"/>
              <pc:sldLayoutMk cId="4223966895" sldId="2147483930"/>
              <ac:spMk id="8" creationId="{00000000-0000-0000-0000-000000000000}"/>
            </ac:spMkLst>
          </pc:spChg>
        </pc:sldLayoutChg>
        <pc:sldLayoutChg chg="modSp mod">
          <pc:chgData name="Jimmy Gilbert" userId="0212c120946023de" providerId="LiveId" clId="{9E84EF85-2E56-4097-842B-AC8D572A31C8}" dt="2021-07-26T13:22:47.134" v="361"/>
          <pc:sldLayoutMkLst>
            <pc:docMk/>
            <pc:sldMasterMk cId="4035114675" sldId="2147483946"/>
            <pc:sldLayoutMk cId="3682027883" sldId="2147483963"/>
          </pc:sldLayoutMkLst>
          <pc:spChg chg="mod">
            <ac:chgData name="Jimmy Gilbert" userId="0212c120946023de" providerId="LiveId" clId="{9E84EF85-2E56-4097-842B-AC8D572A31C8}" dt="2021-07-26T13:22:47.134" v="361"/>
            <ac:spMkLst>
              <pc:docMk/>
              <pc:sldMasterMk cId="4035114675" sldId="2147483946"/>
              <pc:sldLayoutMk cId="3682027883" sldId="2147483963"/>
              <ac:spMk id="17" creationId="{00000000-0000-0000-0000-000000000000}"/>
            </ac:spMkLst>
          </pc:spChg>
        </pc:sldLayoutChg>
        <pc:sldLayoutChg chg="modSp mod">
          <pc:chgData name="Jimmy Gilbert" userId="0212c120946023de" providerId="LiveId" clId="{9E84EF85-2E56-4097-842B-AC8D572A31C8}" dt="2021-07-26T13:23:05.270" v="362"/>
          <pc:sldLayoutMkLst>
            <pc:docMk/>
            <pc:sldMasterMk cId="4035114675" sldId="2147483946"/>
            <pc:sldLayoutMk cId="501003978" sldId="2147483964"/>
          </pc:sldLayoutMkLst>
          <pc:spChg chg="mod">
            <ac:chgData name="Jimmy Gilbert" userId="0212c120946023de" providerId="LiveId" clId="{9E84EF85-2E56-4097-842B-AC8D572A31C8}" dt="2021-07-26T13:23:05.270" v="362"/>
            <ac:spMkLst>
              <pc:docMk/>
              <pc:sldMasterMk cId="4035114675" sldId="2147483946"/>
              <pc:sldLayoutMk cId="501003978" sldId="2147483964"/>
              <ac:spMk id="6" creationId="{00000000-0000-0000-0000-000000000000}"/>
            </ac:spMkLst>
          </pc:spChg>
        </pc:sldLayoutChg>
        <pc:sldLayoutChg chg="addSp delSp modSp mod">
          <pc:chgData name="Jimmy Gilbert" userId="0212c120946023de" providerId="LiveId" clId="{9E84EF85-2E56-4097-842B-AC8D572A31C8}" dt="2021-07-26T13:24:11.178" v="370"/>
          <pc:sldLayoutMkLst>
            <pc:docMk/>
            <pc:sldMasterMk cId="4035114675" sldId="2147483946"/>
            <pc:sldLayoutMk cId="104966812" sldId="2147483965"/>
          </pc:sldLayoutMkLst>
          <pc:spChg chg="add mod">
            <ac:chgData name="Jimmy Gilbert" userId="0212c120946023de" providerId="LiveId" clId="{9E84EF85-2E56-4097-842B-AC8D572A31C8}" dt="2021-07-26T13:24:11.178" v="370"/>
            <ac:spMkLst>
              <pc:docMk/>
              <pc:sldMasterMk cId="4035114675" sldId="2147483946"/>
              <pc:sldLayoutMk cId="104966812" sldId="2147483965"/>
              <ac:spMk id="2" creationId="{E5FE6480-5AC1-4C06-BD18-12D800B675C7}"/>
            </ac:spMkLst>
          </pc:spChg>
          <pc:spChg chg="mod">
            <ac:chgData name="Jimmy Gilbert" userId="0212c120946023de" providerId="LiveId" clId="{9E84EF85-2E56-4097-842B-AC8D572A31C8}" dt="2021-07-26T13:23:32.562" v="367" actId="1076"/>
            <ac:spMkLst>
              <pc:docMk/>
              <pc:sldMasterMk cId="4035114675" sldId="2147483946"/>
              <pc:sldLayoutMk cId="104966812" sldId="2147483965"/>
              <ac:spMk id="3" creationId="{00000000-0000-0000-0000-000000000000}"/>
            </ac:spMkLst>
          </pc:spChg>
          <pc:spChg chg="add mod">
            <ac:chgData name="Jimmy Gilbert" userId="0212c120946023de" providerId="LiveId" clId="{9E84EF85-2E56-4097-842B-AC8D572A31C8}" dt="2021-07-26T13:24:11.178" v="370"/>
            <ac:spMkLst>
              <pc:docMk/>
              <pc:sldMasterMk cId="4035114675" sldId="2147483946"/>
              <pc:sldLayoutMk cId="104966812" sldId="2147483965"/>
              <ac:spMk id="4" creationId="{C1DB3463-F126-4B05-836F-049D9F70C91D}"/>
            </ac:spMkLst>
          </pc:spChg>
          <pc:spChg chg="add mod">
            <ac:chgData name="Jimmy Gilbert" userId="0212c120946023de" providerId="LiveId" clId="{9E84EF85-2E56-4097-842B-AC8D572A31C8}" dt="2021-07-26T13:24:11.178" v="370"/>
            <ac:spMkLst>
              <pc:docMk/>
              <pc:sldMasterMk cId="4035114675" sldId="2147483946"/>
              <pc:sldLayoutMk cId="104966812" sldId="2147483965"/>
              <ac:spMk id="5" creationId="{AE792339-41FB-4AD6-A2B1-375F17C60519}"/>
            </ac:spMkLst>
          </pc:spChg>
          <pc:spChg chg="del">
            <ac:chgData name="Jimmy Gilbert" userId="0212c120946023de" providerId="LiveId" clId="{9E84EF85-2E56-4097-842B-AC8D572A31C8}" dt="2021-07-26T13:24:10.175" v="369"/>
            <ac:spMkLst>
              <pc:docMk/>
              <pc:sldMasterMk cId="4035114675" sldId="2147483946"/>
              <pc:sldLayoutMk cId="104966812" sldId="2147483965"/>
              <ac:spMk id="9" creationId="{00000000-0000-0000-0000-000000000000}"/>
            </ac:spMkLst>
          </pc:spChg>
          <pc:spChg chg="del mod">
            <ac:chgData name="Jimmy Gilbert" userId="0212c120946023de" providerId="LiveId" clId="{9E84EF85-2E56-4097-842B-AC8D572A31C8}" dt="2021-07-26T13:24:10.175" v="369"/>
            <ac:spMkLst>
              <pc:docMk/>
              <pc:sldMasterMk cId="4035114675" sldId="2147483946"/>
              <pc:sldLayoutMk cId="104966812" sldId="2147483965"/>
              <ac:spMk id="10" creationId="{00000000-0000-0000-0000-000000000000}"/>
            </ac:spMkLst>
          </pc:spChg>
          <pc:spChg chg="del">
            <ac:chgData name="Jimmy Gilbert" userId="0212c120946023de" providerId="LiveId" clId="{9E84EF85-2E56-4097-842B-AC8D572A31C8}" dt="2021-07-26T13:24:10.175" v="369"/>
            <ac:spMkLst>
              <pc:docMk/>
              <pc:sldMasterMk cId="4035114675" sldId="2147483946"/>
              <pc:sldLayoutMk cId="104966812" sldId="2147483965"/>
              <ac:spMk id="11" creationId="{00000000-0000-0000-0000-000000000000}"/>
            </ac:spMkLst>
          </pc:spChg>
        </pc:sldLayoutChg>
        <pc:sldLayoutChg chg="del">
          <pc:chgData name="Jimmy Gilbert" userId="0212c120946023de" providerId="LiveId" clId="{9E84EF85-2E56-4097-842B-AC8D572A31C8}" dt="2021-07-26T13:14:48.669" v="201" actId="47"/>
          <pc:sldLayoutMkLst>
            <pc:docMk/>
            <pc:sldMasterMk cId="4035114675" sldId="2147483946"/>
            <pc:sldLayoutMk cId="3276420533" sldId="2147483966"/>
          </pc:sldLayoutMkLst>
        </pc:sldLayoutChg>
        <pc:sldLayoutChg chg="modSp mod">
          <pc:chgData name="Jimmy Gilbert" userId="0212c120946023de" providerId="LiveId" clId="{9E84EF85-2E56-4097-842B-AC8D572A31C8}" dt="2021-07-26T13:23:10.813" v="363"/>
          <pc:sldLayoutMkLst>
            <pc:docMk/>
            <pc:sldMasterMk cId="4035114675" sldId="2147483946"/>
            <pc:sldLayoutMk cId="3981034396" sldId="2147483967"/>
          </pc:sldLayoutMkLst>
          <pc:spChg chg="mod">
            <ac:chgData name="Jimmy Gilbert" userId="0212c120946023de" providerId="LiveId" clId="{9E84EF85-2E56-4097-842B-AC8D572A31C8}" dt="2021-07-26T13:23:10.813" v="363"/>
            <ac:spMkLst>
              <pc:docMk/>
              <pc:sldMasterMk cId="4035114675" sldId="2147483946"/>
              <pc:sldLayoutMk cId="3981034396" sldId="2147483967"/>
              <ac:spMk id="4" creationId="{00000000-0000-0000-0000-000000000000}"/>
            </ac:spMkLst>
          </pc:spChg>
        </pc:sldLayoutChg>
      </pc:sldMasterChg>
    </pc:docChg>
  </pc:docChgLst>
  <pc:docChgLst>
    <pc:chgData name="Jimmy Gilbert" userId="0212c120946023de" providerId="LiveId" clId="{C262F519-C2D2-4332-BF44-EE52F5361EF1}"/>
    <pc:docChg chg="custSel delSld modSld delSection modSection">
      <pc:chgData name="Jimmy Gilbert" userId="0212c120946023de" providerId="LiveId" clId="{C262F519-C2D2-4332-BF44-EE52F5361EF1}" dt="2023-08-27T12:55:05.744" v="340" actId="20577"/>
      <pc:docMkLst>
        <pc:docMk/>
      </pc:docMkLst>
      <pc:sldChg chg="modSp">
        <pc:chgData name="Jimmy Gilbert" userId="0212c120946023de" providerId="LiveId" clId="{C262F519-C2D2-4332-BF44-EE52F5361EF1}" dt="2023-08-27T12:24:08.157" v="116" actId="20577"/>
        <pc:sldMkLst>
          <pc:docMk/>
          <pc:sldMk cId="0" sldId="294"/>
        </pc:sldMkLst>
        <pc:spChg chg="mod">
          <ac:chgData name="Jimmy Gilbert" userId="0212c120946023de" providerId="LiveId" clId="{C262F519-C2D2-4332-BF44-EE52F5361EF1}" dt="2023-08-27T12:24:08.157" v="116" actId="20577"/>
          <ac:spMkLst>
            <pc:docMk/>
            <pc:sldMk cId="0" sldId="294"/>
            <ac:spMk id="2" creationId="{57CBD05C-7E80-4E86-A15A-C1E469DB5A1E}"/>
          </ac:spMkLst>
        </pc:spChg>
      </pc:sldChg>
      <pc:sldChg chg="addSp modSp mod">
        <pc:chgData name="Jimmy Gilbert" userId="0212c120946023de" providerId="LiveId" clId="{C262F519-C2D2-4332-BF44-EE52F5361EF1}" dt="2023-08-27T12:25:36.188" v="123" actId="1076"/>
        <pc:sldMkLst>
          <pc:docMk/>
          <pc:sldMk cId="0" sldId="298"/>
        </pc:sldMkLst>
        <pc:picChg chg="add mod">
          <ac:chgData name="Jimmy Gilbert" userId="0212c120946023de" providerId="LiveId" clId="{C262F519-C2D2-4332-BF44-EE52F5361EF1}" dt="2023-08-27T12:25:36.188" v="123" actId="1076"/>
          <ac:picMkLst>
            <pc:docMk/>
            <pc:sldMk cId="0" sldId="298"/>
            <ac:picMk id="4" creationId="{13B23DCA-406C-79A6-372C-50826B36CFEA}"/>
          </ac:picMkLst>
        </pc:picChg>
      </pc:sldChg>
      <pc:sldChg chg="modSp">
        <pc:chgData name="Jimmy Gilbert" userId="0212c120946023de" providerId="LiveId" clId="{C262F519-C2D2-4332-BF44-EE52F5361EF1}" dt="2023-08-27T12:26:12.268" v="125" actId="20577"/>
        <pc:sldMkLst>
          <pc:docMk/>
          <pc:sldMk cId="0" sldId="308"/>
        </pc:sldMkLst>
        <pc:spChg chg="mod">
          <ac:chgData name="Jimmy Gilbert" userId="0212c120946023de" providerId="LiveId" clId="{C262F519-C2D2-4332-BF44-EE52F5361EF1}" dt="2023-08-27T12:26:12.268" v="125" actId="20577"/>
          <ac:spMkLst>
            <pc:docMk/>
            <pc:sldMk cId="0" sldId="308"/>
            <ac:spMk id="2" creationId="{45C3F84F-915E-4323-A20E-3CC9D42165AF}"/>
          </ac:spMkLst>
        </pc:spChg>
      </pc:sldChg>
      <pc:sldChg chg="del">
        <pc:chgData name="Jimmy Gilbert" userId="0212c120946023de" providerId="LiveId" clId="{C262F519-C2D2-4332-BF44-EE52F5361EF1}" dt="2023-08-27T11:31:18.095" v="101" actId="47"/>
        <pc:sldMkLst>
          <pc:docMk/>
          <pc:sldMk cId="0" sldId="314"/>
        </pc:sldMkLst>
      </pc:sldChg>
      <pc:sldChg chg="del">
        <pc:chgData name="Jimmy Gilbert" userId="0212c120946023de" providerId="LiveId" clId="{C262F519-C2D2-4332-BF44-EE52F5361EF1}" dt="2023-08-27T11:31:18.095" v="101" actId="47"/>
        <pc:sldMkLst>
          <pc:docMk/>
          <pc:sldMk cId="0" sldId="315"/>
        </pc:sldMkLst>
      </pc:sldChg>
      <pc:sldChg chg="del">
        <pc:chgData name="Jimmy Gilbert" userId="0212c120946023de" providerId="LiveId" clId="{C262F519-C2D2-4332-BF44-EE52F5361EF1}" dt="2023-08-27T11:31:18.095" v="101" actId="47"/>
        <pc:sldMkLst>
          <pc:docMk/>
          <pc:sldMk cId="0" sldId="316"/>
        </pc:sldMkLst>
      </pc:sldChg>
      <pc:sldChg chg="del">
        <pc:chgData name="Jimmy Gilbert" userId="0212c120946023de" providerId="LiveId" clId="{C262F519-C2D2-4332-BF44-EE52F5361EF1}" dt="2023-08-27T11:31:18.095" v="101" actId="47"/>
        <pc:sldMkLst>
          <pc:docMk/>
          <pc:sldMk cId="0" sldId="317"/>
        </pc:sldMkLst>
      </pc:sldChg>
      <pc:sldChg chg="del">
        <pc:chgData name="Jimmy Gilbert" userId="0212c120946023de" providerId="LiveId" clId="{C262F519-C2D2-4332-BF44-EE52F5361EF1}" dt="2023-08-27T11:31:18.095" v="101" actId="47"/>
        <pc:sldMkLst>
          <pc:docMk/>
          <pc:sldMk cId="0" sldId="318"/>
        </pc:sldMkLst>
      </pc:sldChg>
      <pc:sldChg chg="modSp mod modAnim">
        <pc:chgData name="Jimmy Gilbert" userId="0212c120946023de" providerId="LiveId" clId="{C262F519-C2D2-4332-BF44-EE52F5361EF1}" dt="2023-08-27T12:48:08.504" v="230" actId="20577"/>
        <pc:sldMkLst>
          <pc:docMk/>
          <pc:sldMk cId="0" sldId="319"/>
        </pc:sldMkLst>
        <pc:spChg chg="mod">
          <ac:chgData name="Jimmy Gilbert" userId="0212c120946023de" providerId="LiveId" clId="{C262F519-C2D2-4332-BF44-EE52F5361EF1}" dt="2023-08-27T12:48:08.504" v="230" actId="20577"/>
          <ac:spMkLst>
            <pc:docMk/>
            <pc:sldMk cId="0" sldId="319"/>
            <ac:spMk id="2" creationId="{60F272EF-50DB-496F-AEEF-A8DAAFC974BE}"/>
          </ac:spMkLst>
        </pc:spChg>
      </pc:sldChg>
      <pc:sldChg chg="addSp delSp modSp mod modAnim">
        <pc:chgData name="Jimmy Gilbert" userId="0212c120946023de" providerId="LiveId" clId="{C262F519-C2D2-4332-BF44-EE52F5361EF1}" dt="2023-08-27T12:42:10.651" v="198"/>
        <pc:sldMkLst>
          <pc:docMk/>
          <pc:sldMk cId="0" sldId="320"/>
        </pc:sldMkLst>
        <pc:spChg chg="add del">
          <ac:chgData name="Jimmy Gilbert" userId="0212c120946023de" providerId="LiveId" clId="{C262F519-C2D2-4332-BF44-EE52F5361EF1}" dt="2023-08-27T12:34:36.098" v="157" actId="478"/>
          <ac:spMkLst>
            <pc:docMk/>
            <pc:sldMk cId="0" sldId="320"/>
            <ac:spMk id="2" creationId="{9003B0ED-10B7-42DD-5ABA-BBAE9EA0F51F}"/>
          </ac:spMkLst>
        </pc:spChg>
        <pc:spChg chg="add mod">
          <ac:chgData name="Jimmy Gilbert" userId="0212c120946023de" providerId="LiveId" clId="{C262F519-C2D2-4332-BF44-EE52F5361EF1}" dt="2023-08-27T12:41:12.651" v="189" actId="1076"/>
          <ac:spMkLst>
            <pc:docMk/>
            <pc:sldMk cId="0" sldId="320"/>
            <ac:spMk id="3" creationId="{7CB12334-A6B9-1035-A307-8976472D985E}"/>
          </ac:spMkLst>
        </pc:spChg>
        <pc:spChg chg="add mod">
          <ac:chgData name="Jimmy Gilbert" userId="0212c120946023de" providerId="LiveId" clId="{C262F519-C2D2-4332-BF44-EE52F5361EF1}" dt="2023-08-27T12:41:12.651" v="189" actId="1076"/>
          <ac:spMkLst>
            <pc:docMk/>
            <pc:sldMk cId="0" sldId="320"/>
            <ac:spMk id="4" creationId="{98BC4510-147F-AA6D-9985-D8460302C12A}"/>
          </ac:spMkLst>
        </pc:spChg>
        <pc:spChg chg="add mod">
          <ac:chgData name="Jimmy Gilbert" userId="0212c120946023de" providerId="LiveId" clId="{C262F519-C2D2-4332-BF44-EE52F5361EF1}" dt="2023-08-27T12:41:12.651" v="189" actId="1076"/>
          <ac:spMkLst>
            <pc:docMk/>
            <pc:sldMk cId="0" sldId="320"/>
            <ac:spMk id="5" creationId="{A6905471-957E-D0FF-BBBB-EC8A1DE6CEE8}"/>
          </ac:spMkLst>
        </pc:spChg>
        <pc:spChg chg="add mod">
          <ac:chgData name="Jimmy Gilbert" userId="0212c120946023de" providerId="LiveId" clId="{C262F519-C2D2-4332-BF44-EE52F5361EF1}" dt="2023-08-27T12:41:12.651" v="189" actId="1076"/>
          <ac:spMkLst>
            <pc:docMk/>
            <pc:sldMk cId="0" sldId="320"/>
            <ac:spMk id="6" creationId="{42BD88E1-D7EB-8C67-4348-30A6F5FBDE33}"/>
          </ac:spMkLst>
        </pc:spChg>
        <pc:picChg chg="add mod">
          <ac:chgData name="Jimmy Gilbert" userId="0212c120946023de" providerId="LiveId" clId="{C262F519-C2D2-4332-BF44-EE52F5361EF1}" dt="2023-08-27T12:41:15.547" v="190" actId="1076"/>
          <ac:picMkLst>
            <pc:docMk/>
            <pc:sldMk cId="0" sldId="320"/>
            <ac:picMk id="8" creationId="{B52EBD03-C633-7842-F001-B5ACC9140AB7}"/>
          </ac:picMkLst>
        </pc:picChg>
        <pc:picChg chg="mod">
          <ac:chgData name="Jimmy Gilbert" userId="0212c120946023de" providerId="LiveId" clId="{C262F519-C2D2-4332-BF44-EE52F5361EF1}" dt="2023-08-27T12:41:12.651" v="189" actId="1076"/>
          <ac:picMkLst>
            <pc:docMk/>
            <pc:sldMk cId="0" sldId="320"/>
            <ac:picMk id="32772" creationId="{EEB79770-8CF9-4287-ABC9-13DC4E704EFC}"/>
          </ac:picMkLst>
        </pc:picChg>
      </pc:sldChg>
      <pc:sldChg chg="modSp mod modAnim">
        <pc:chgData name="Jimmy Gilbert" userId="0212c120946023de" providerId="LiveId" clId="{C262F519-C2D2-4332-BF44-EE52F5361EF1}" dt="2023-08-27T12:52:44.727" v="335" actId="20577"/>
        <pc:sldMkLst>
          <pc:docMk/>
          <pc:sldMk cId="0" sldId="321"/>
        </pc:sldMkLst>
        <pc:spChg chg="mod">
          <ac:chgData name="Jimmy Gilbert" userId="0212c120946023de" providerId="LiveId" clId="{C262F519-C2D2-4332-BF44-EE52F5361EF1}" dt="2023-08-27T12:52:44.727" v="335" actId="20577"/>
          <ac:spMkLst>
            <pc:docMk/>
            <pc:sldMk cId="0" sldId="321"/>
            <ac:spMk id="2" creationId="{861F6B9C-947F-4B72-BC62-3A047C927042}"/>
          </ac:spMkLst>
        </pc:spChg>
      </pc:sldChg>
      <pc:sldChg chg="addSp modSp mod modAnim">
        <pc:chgData name="Jimmy Gilbert" userId="0212c120946023de" providerId="LiveId" clId="{C262F519-C2D2-4332-BF44-EE52F5361EF1}" dt="2023-08-27T12:53:52.931" v="338"/>
        <pc:sldMkLst>
          <pc:docMk/>
          <pc:sldMk cId="0" sldId="322"/>
        </pc:sldMkLst>
        <pc:spChg chg="add mod">
          <ac:chgData name="Jimmy Gilbert" userId="0212c120946023de" providerId="LiveId" clId="{C262F519-C2D2-4332-BF44-EE52F5361EF1}" dt="2023-08-27T12:45:26.343" v="207" actId="14100"/>
          <ac:spMkLst>
            <pc:docMk/>
            <pc:sldMk cId="0" sldId="322"/>
            <ac:spMk id="5" creationId="{3E338B44-C7A2-F4DF-E3AF-73A54D878231}"/>
          </ac:spMkLst>
        </pc:spChg>
        <pc:spChg chg="add mod">
          <ac:chgData name="Jimmy Gilbert" userId="0212c120946023de" providerId="LiveId" clId="{C262F519-C2D2-4332-BF44-EE52F5361EF1}" dt="2023-08-27T12:45:58.282" v="216" actId="14100"/>
          <ac:spMkLst>
            <pc:docMk/>
            <pc:sldMk cId="0" sldId="322"/>
            <ac:spMk id="6" creationId="{92853FC9-6FFC-6D8E-8572-0FF2B7ECEAB9}"/>
          </ac:spMkLst>
        </pc:spChg>
        <pc:picChg chg="add mod">
          <ac:chgData name="Jimmy Gilbert" userId="0212c120946023de" providerId="LiveId" clId="{C262F519-C2D2-4332-BF44-EE52F5361EF1}" dt="2023-08-27T12:44:58.593" v="203" actId="1076"/>
          <ac:picMkLst>
            <pc:docMk/>
            <pc:sldMk cId="0" sldId="322"/>
            <ac:picMk id="3" creationId="{383D3350-506A-A23A-7AB5-0938EEDFC41A}"/>
          </ac:picMkLst>
        </pc:picChg>
        <pc:picChg chg="mod">
          <ac:chgData name="Jimmy Gilbert" userId="0212c120946023de" providerId="LiveId" clId="{C262F519-C2D2-4332-BF44-EE52F5361EF1}" dt="2023-08-27T12:44:49.925" v="199" actId="1076"/>
          <ac:picMkLst>
            <pc:docMk/>
            <pc:sldMk cId="0" sldId="322"/>
            <ac:picMk id="34820" creationId="{2232DF4D-2D4B-4C6D-8C83-D7B767223088}"/>
          </ac:picMkLst>
        </pc:picChg>
      </pc:sldChg>
      <pc:sldChg chg="modSp modAnim">
        <pc:chgData name="Jimmy Gilbert" userId="0212c120946023de" providerId="LiveId" clId="{C262F519-C2D2-4332-BF44-EE52F5361EF1}" dt="2023-08-27T11:29:54.224" v="98" actId="20577"/>
        <pc:sldMkLst>
          <pc:docMk/>
          <pc:sldMk cId="0" sldId="380"/>
        </pc:sldMkLst>
        <pc:spChg chg="mod">
          <ac:chgData name="Jimmy Gilbert" userId="0212c120946023de" providerId="LiveId" clId="{C262F519-C2D2-4332-BF44-EE52F5361EF1}" dt="2023-08-27T11:29:11.363" v="9" actId="20577"/>
          <ac:spMkLst>
            <pc:docMk/>
            <pc:sldMk cId="0" sldId="380"/>
            <ac:spMk id="19458" creationId="{00000000-0000-0000-0000-000000000000}"/>
          </ac:spMkLst>
        </pc:spChg>
        <pc:spChg chg="mod">
          <ac:chgData name="Jimmy Gilbert" userId="0212c120946023de" providerId="LiveId" clId="{C262F519-C2D2-4332-BF44-EE52F5361EF1}" dt="2023-08-27T11:29:54.224" v="98" actId="20577"/>
          <ac:spMkLst>
            <pc:docMk/>
            <pc:sldMk cId="0" sldId="380"/>
            <ac:spMk id="19461" creationId="{00000000-0000-0000-0000-000000000000}"/>
          </ac:spMkLst>
        </pc:spChg>
      </pc:sldChg>
      <pc:sldChg chg="del">
        <pc:chgData name="Jimmy Gilbert" userId="0212c120946023de" providerId="LiveId" clId="{C262F519-C2D2-4332-BF44-EE52F5361EF1}" dt="2023-08-27T11:30:07.013" v="99" actId="47"/>
        <pc:sldMkLst>
          <pc:docMk/>
          <pc:sldMk cId="1485856511" sldId="410"/>
        </pc:sldMkLst>
      </pc:sldChg>
      <pc:sldChg chg="del">
        <pc:chgData name="Jimmy Gilbert" userId="0212c120946023de" providerId="LiveId" clId="{C262F519-C2D2-4332-BF44-EE52F5361EF1}" dt="2023-08-27T11:30:07.013" v="99" actId="47"/>
        <pc:sldMkLst>
          <pc:docMk/>
          <pc:sldMk cId="2344287550" sldId="421"/>
        </pc:sldMkLst>
      </pc:sldChg>
      <pc:sldChg chg="modSp modAnim">
        <pc:chgData name="Jimmy Gilbert" userId="0212c120946023de" providerId="LiveId" clId="{C262F519-C2D2-4332-BF44-EE52F5361EF1}" dt="2023-08-27T11:31:33.863" v="103" actId="20577"/>
        <pc:sldMkLst>
          <pc:docMk/>
          <pc:sldMk cId="1438848471" sldId="423"/>
        </pc:sldMkLst>
        <pc:spChg chg="mod">
          <ac:chgData name="Jimmy Gilbert" userId="0212c120946023de" providerId="LiveId" clId="{C262F519-C2D2-4332-BF44-EE52F5361EF1}" dt="2023-08-27T11:31:33.863" v="103" actId="20577"/>
          <ac:spMkLst>
            <pc:docMk/>
            <pc:sldMk cId="1438848471" sldId="423"/>
            <ac:spMk id="18435" creationId="{00000000-0000-0000-0000-000000000000}"/>
          </ac:spMkLst>
        </pc:spChg>
      </pc:sldChg>
      <pc:sldChg chg="del">
        <pc:chgData name="Jimmy Gilbert" userId="0212c120946023de" providerId="LiveId" clId="{C262F519-C2D2-4332-BF44-EE52F5361EF1}" dt="2023-08-27T11:31:45.529" v="104" actId="47"/>
        <pc:sldMkLst>
          <pc:docMk/>
          <pc:sldMk cId="1143138169" sldId="425"/>
        </pc:sldMkLst>
      </pc:sldChg>
      <pc:sldChg chg="addSp delSp modSp mod">
        <pc:chgData name="Jimmy Gilbert" userId="0212c120946023de" providerId="LiveId" clId="{C262F519-C2D2-4332-BF44-EE52F5361EF1}" dt="2023-08-27T12:55:05.744" v="340" actId="20577"/>
        <pc:sldMkLst>
          <pc:docMk/>
          <pc:sldMk cId="1465094402" sldId="426"/>
        </pc:sldMkLst>
        <pc:spChg chg="mod">
          <ac:chgData name="Jimmy Gilbert" userId="0212c120946023de" providerId="LiveId" clId="{C262F519-C2D2-4332-BF44-EE52F5361EF1}" dt="2023-08-27T12:55:05.744" v="340" actId="20577"/>
          <ac:spMkLst>
            <pc:docMk/>
            <pc:sldMk cId="1465094402" sldId="426"/>
            <ac:spMk id="9217" creationId="{00000000-0000-0000-0000-000000000000}"/>
          </ac:spMkLst>
        </pc:spChg>
        <pc:picChg chg="del">
          <ac:chgData name="Jimmy Gilbert" userId="0212c120946023de" providerId="LiveId" clId="{C262F519-C2D2-4332-BF44-EE52F5361EF1}" dt="2023-08-27T11:37:28.214" v="105" actId="478"/>
          <ac:picMkLst>
            <pc:docMk/>
            <pc:sldMk cId="1465094402" sldId="426"/>
            <ac:picMk id="4" creationId="{6AEB041D-249C-4EB5-AF40-A38E13268E76}"/>
          </ac:picMkLst>
        </pc:picChg>
        <pc:picChg chg="add mod">
          <ac:chgData name="Jimmy Gilbert" userId="0212c120946023de" providerId="LiveId" clId="{C262F519-C2D2-4332-BF44-EE52F5361EF1}" dt="2023-08-27T11:38:10.603" v="112" actId="1076"/>
          <ac:picMkLst>
            <pc:docMk/>
            <pc:sldMk cId="1465094402" sldId="426"/>
            <ac:picMk id="8" creationId="{567AD8BF-2B95-C970-C098-9CEB1EE6A5CD}"/>
          </ac:picMkLst>
        </pc:picChg>
      </pc:sldChg>
      <pc:sldChg chg="del">
        <pc:chgData name="Jimmy Gilbert" userId="0212c120946023de" providerId="LiveId" clId="{C262F519-C2D2-4332-BF44-EE52F5361EF1}" dt="2023-08-27T11:30:07.013" v="99" actId="47"/>
        <pc:sldMkLst>
          <pc:docMk/>
          <pc:sldMk cId="2034892359" sldId="428"/>
        </pc:sldMkLst>
      </pc:sldChg>
      <pc:sldChg chg="del">
        <pc:chgData name="Jimmy Gilbert" userId="0212c120946023de" providerId="LiveId" clId="{C262F519-C2D2-4332-BF44-EE52F5361EF1}" dt="2023-08-27T11:30:07.013" v="99" actId="47"/>
        <pc:sldMkLst>
          <pc:docMk/>
          <pc:sldMk cId="282751531" sldId="429"/>
        </pc:sldMkLst>
      </pc:sldChg>
      <pc:sldChg chg="del">
        <pc:chgData name="Jimmy Gilbert" userId="0212c120946023de" providerId="LiveId" clId="{C262F519-C2D2-4332-BF44-EE52F5361EF1}" dt="2023-08-27T11:30:07.013" v="99" actId="47"/>
        <pc:sldMkLst>
          <pc:docMk/>
          <pc:sldMk cId="2311654000" sldId="430"/>
        </pc:sldMkLst>
      </pc:sldChg>
      <pc:sldChg chg="del">
        <pc:chgData name="Jimmy Gilbert" userId="0212c120946023de" providerId="LiveId" clId="{C262F519-C2D2-4332-BF44-EE52F5361EF1}" dt="2023-08-27T11:30:07.013" v="99" actId="47"/>
        <pc:sldMkLst>
          <pc:docMk/>
          <pc:sldMk cId="3333129176" sldId="431"/>
        </pc:sldMkLst>
      </pc:sldChg>
      <pc:sldChg chg="del">
        <pc:chgData name="Jimmy Gilbert" userId="0212c120946023de" providerId="LiveId" clId="{C262F519-C2D2-4332-BF44-EE52F5361EF1}" dt="2023-08-27T11:31:18.095" v="101" actId="47"/>
        <pc:sldMkLst>
          <pc:docMk/>
          <pc:sldMk cId="1179092956" sldId="436"/>
        </pc:sldMkLst>
      </pc:sldChg>
      <pc:sldMasterChg chg="delSldLayout">
        <pc:chgData name="Jimmy Gilbert" userId="0212c120946023de" providerId="LiveId" clId="{C262F519-C2D2-4332-BF44-EE52F5361EF1}" dt="2023-08-27T11:31:45.529" v="104" actId="47"/>
        <pc:sldMasterMkLst>
          <pc:docMk/>
          <pc:sldMasterMk cId="4035114675" sldId="2147483946"/>
        </pc:sldMasterMkLst>
        <pc:sldLayoutChg chg="del">
          <pc:chgData name="Jimmy Gilbert" userId="0212c120946023de" providerId="LiveId" clId="{C262F519-C2D2-4332-BF44-EE52F5361EF1}" dt="2023-08-27T11:31:45.529" v="104" actId="47"/>
          <pc:sldLayoutMkLst>
            <pc:docMk/>
            <pc:sldMasterMk cId="4035114675" sldId="2147483946"/>
            <pc:sldLayoutMk cId="3981034396" sldId="2147483967"/>
          </pc:sldLayoutMkLst>
        </pc:sldLayoutChg>
      </pc:sldMasterChg>
    </pc:docChg>
  </pc:docChgLst>
  <pc:docChgLst>
    <pc:chgData name="Jimmy Gilbert" userId="0212c120946023de" providerId="LiveId" clId="{A64DE8A8-5A3E-4E2A-83FF-8917BF4D6E91}"/>
    <pc:docChg chg="custSel addSld modSld">
      <pc:chgData name="Jimmy Gilbert" userId="0212c120946023de" providerId="LiveId" clId="{A64DE8A8-5A3E-4E2A-83FF-8917BF4D6E91}" dt="2018-04-08T22:12:04.630" v="17" actId="478"/>
      <pc:docMkLst>
        <pc:docMk/>
      </pc:docMkLst>
      <pc:sldChg chg="addSp delSp modSp">
        <pc:chgData name="Jimmy Gilbert" userId="0212c120946023de" providerId="LiveId" clId="{A64DE8A8-5A3E-4E2A-83FF-8917BF4D6E91}" dt="2018-04-08T22:10:26.738" v="4" actId="478"/>
        <pc:sldMkLst>
          <pc:docMk/>
          <pc:sldMk cId="0" sldId="256"/>
        </pc:sldMkLst>
        <pc:spChg chg="add del mod">
          <ac:chgData name="Jimmy Gilbert" userId="0212c120946023de" providerId="LiveId" clId="{A64DE8A8-5A3E-4E2A-83FF-8917BF4D6E91}" dt="2018-04-08T22:10:23.719" v="2" actId="478"/>
          <ac:spMkLst>
            <pc:docMk/>
            <pc:sldMk cId="0" sldId="256"/>
            <ac:spMk id="3" creationId="{604277E9-FD2E-4C09-84C3-F92648E652D6}"/>
          </ac:spMkLst>
        </pc:spChg>
        <pc:spChg chg="del">
          <ac:chgData name="Jimmy Gilbert" userId="0212c120946023de" providerId="LiveId" clId="{A64DE8A8-5A3E-4E2A-83FF-8917BF4D6E91}" dt="2018-04-08T22:10:22.115" v="1" actId="478"/>
          <ac:spMkLst>
            <pc:docMk/>
            <pc:sldMk cId="0" sldId="256"/>
            <ac:spMk id="5" creationId="{00000000-0000-0000-0000-000000000000}"/>
          </ac:spMkLst>
        </pc:spChg>
        <pc:spChg chg="add del mod">
          <ac:chgData name="Jimmy Gilbert" userId="0212c120946023de" providerId="LiveId" clId="{A64DE8A8-5A3E-4E2A-83FF-8917BF4D6E91}" dt="2018-04-08T22:10:26.738" v="4" actId="478"/>
          <ac:spMkLst>
            <pc:docMk/>
            <pc:sldMk cId="0" sldId="256"/>
            <ac:spMk id="6" creationId="{137E7145-D860-4AB8-90C3-296B1E1FCC52}"/>
          </ac:spMkLst>
        </pc:spChg>
        <pc:spChg chg="del">
          <ac:chgData name="Jimmy Gilbert" userId="0212c120946023de" providerId="LiveId" clId="{A64DE8A8-5A3E-4E2A-83FF-8917BF4D6E91}" dt="2018-04-08T22:10:25.272" v="3" actId="478"/>
          <ac:spMkLst>
            <pc:docMk/>
            <pc:sldMk cId="0" sldId="256"/>
            <ac:spMk id="9217" creationId="{00000000-0000-0000-0000-000000000000}"/>
          </ac:spMkLst>
        </pc:spChg>
      </pc:sldChg>
      <pc:sldChg chg="add">
        <pc:chgData name="Jimmy Gilbert" userId="0212c120946023de" providerId="LiveId" clId="{A64DE8A8-5A3E-4E2A-83FF-8917BF4D6E91}" dt="2018-04-08T22:10:18.661" v="0"/>
        <pc:sldMkLst>
          <pc:docMk/>
          <pc:sldMk cId="1465094402" sldId="426"/>
        </pc:sldMkLst>
      </pc:sldChg>
      <pc:sldChg chg="addSp delSp modSp add delAnim">
        <pc:chgData name="Jimmy Gilbert" userId="0212c120946023de" providerId="LiveId" clId="{A64DE8A8-5A3E-4E2A-83FF-8917BF4D6E91}" dt="2018-04-08T22:12:04.630" v="17" actId="478"/>
        <pc:sldMkLst>
          <pc:docMk/>
          <pc:sldMk cId="2530438231" sldId="427"/>
        </pc:sldMkLst>
        <pc:spChg chg="del">
          <ac:chgData name="Jimmy Gilbert" userId="0212c120946023de" providerId="LiveId" clId="{A64DE8A8-5A3E-4E2A-83FF-8917BF4D6E91}" dt="2018-04-08T22:11:28.665" v="7" actId="478"/>
          <ac:spMkLst>
            <pc:docMk/>
            <pc:sldMk cId="2530438231" sldId="427"/>
            <ac:spMk id="2" creationId="{00000000-0000-0000-0000-000000000000}"/>
          </ac:spMkLst>
        </pc:spChg>
        <pc:spChg chg="del">
          <ac:chgData name="Jimmy Gilbert" userId="0212c120946023de" providerId="LiveId" clId="{A64DE8A8-5A3E-4E2A-83FF-8917BF4D6E91}" dt="2018-04-08T22:11:36.507" v="11" actId="478"/>
          <ac:spMkLst>
            <pc:docMk/>
            <pc:sldMk cId="2530438231" sldId="427"/>
            <ac:spMk id="3" creationId="{00000000-0000-0000-0000-000000000000}"/>
          </ac:spMkLst>
        </pc:spChg>
        <pc:spChg chg="add del mod">
          <ac:chgData name="Jimmy Gilbert" userId="0212c120946023de" providerId="LiveId" clId="{A64DE8A8-5A3E-4E2A-83FF-8917BF4D6E91}" dt="2018-04-08T22:11:33.631" v="10" actId="478"/>
          <ac:spMkLst>
            <pc:docMk/>
            <pc:sldMk cId="2530438231" sldId="427"/>
            <ac:spMk id="5" creationId="{C7A77284-B182-48D4-9160-DC771BF3065D}"/>
          </ac:spMkLst>
        </pc:spChg>
        <pc:spChg chg="add del mod">
          <ac:chgData name="Jimmy Gilbert" userId="0212c120946023de" providerId="LiveId" clId="{A64DE8A8-5A3E-4E2A-83FF-8917BF4D6E91}" dt="2018-04-08T22:11:31.990" v="9" actId="478"/>
          <ac:spMkLst>
            <pc:docMk/>
            <pc:sldMk cId="2530438231" sldId="427"/>
            <ac:spMk id="7" creationId="{3FB24881-C3D9-42A0-A9BD-BA7759A77518}"/>
          </ac:spMkLst>
        </pc:spChg>
        <pc:spChg chg="del">
          <ac:chgData name="Jimmy Gilbert" userId="0212c120946023de" providerId="LiveId" clId="{A64DE8A8-5A3E-4E2A-83FF-8917BF4D6E91}" dt="2018-04-08T22:11:25.202" v="6" actId="478"/>
          <ac:spMkLst>
            <pc:docMk/>
            <pc:sldMk cId="2530438231" sldId="427"/>
            <ac:spMk id="8" creationId="{00000000-0000-0000-0000-000000000000}"/>
          </ac:spMkLst>
        </pc:spChg>
        <pc:spChg chg="del">
          <ac:chgData name="Jimmy Gilbert" userId="0212c120946023de" providerId="LiveId" clId="{A64DE8A8-5A3E-4E2A-83FF-8917BF4D6E91}" dt="2018-04-08T22:12:04.630" v="17" actId="478"/>
          <ac:spMkLst>
            <pc:docMk/>
            <pc:sldMk cId="2530438231" sldId="427"/>
            <ac:spMk id="10" creationId="{00000000-0000-0000-0000-000000000000}"/>
          </ac:spMkLst>
        </pc:spChg>
        <pc:spChg chg="del">
          <ac:chgData name="Jimmy Gilbert" userId="0212c120946023de" providerId="LiveId" clId="{A64DE8A8-5A3E-4E2A-83FF-8917BF4D6E91}" dt="2018-04-08T22:12:02.511" v="16" actId="478"/>
          <ac:spMkLst>
            <pc:docMk/>
            <pc:sldMk cId="2530438231" sldId="427"/>
            <ac:spMk id="11" creationId="{00000000-0000-0000-0000-000000000000}"/>
          </ac:spMkLst>
        </pc:spChg>
        <pc:spChg chg="add del mod">
          <ac:chgData name="Jimmy Gilbert" userId="0212c120946023de" providerId="LiveId" clId="{A64DE8A8-5A3E-4E2A-83FF-8917BF4D6E91}" dt="2018-04-08T22:11:40.220" v="12"/>
          <ac:spMkLst>
            <pc:docMk/>
            <pc:sldMk cId="2530438231" sldId="427"/>
            <ac:spMk id="13" creationId="{A84E2784-18A1-4EDA-B4B7-3E6D3AFF0A9D}"/>
          </ac:spMkLst>
        </pc:spChg>
        <pc:spChg chg="add del mod">
          <ac:chgData name="Jimmy Gilbert" userId="0212c120946023de" providerId="LiveId" clId="{A64DE8A8-5A3E-4E2A-83FF-8917BF4D6E91}" dt="2018-04-08T22:11:44.359" v="15" actId="478"/>
          <ac:spMkLst>
            <pc:docMk/>
            <pc:sldMk cId="2530438231" sldId="427"/>
            <ac:spMk id="14" creationId="{4069C75A-E01B-487D-89F7-103F5F75783B}"/>
          </ac:spMkLst>
        </pc:spChg>
        <pc:spChg chg="add del mod">
          <ac:chgData name="Jimmy Gilbert" userId="0212c120946023de" providerId="LiveId" clId="{A64DE8A8-5A3E-4E2A-83FF-8917BF4D6E91}" dt="2018-04-08T22:11:41.951" v="13" actId="478"/>
          <ac:spMkLst>
            <pc:docMk/>
            <pc:sldMk cId="2530438231" sldId="427"/>
            <ac:spMk id="15" creationId="{465AA17C-7E1E-4C29-B386-E1D866AB85F3}"/>
          </ac:spMkLst>
        </pc:spChg>
        <pc:spChg chg="add del mod">
          <ac:chgData name="Jimmy Gilbert" userId="0212c120946023de" providerId="LiveId" clId="{A64DE8A8-5A3E-4E2A-83FF-8917BF4D6E91}" dt="2018-04-08T22:11:43.294" v="14" actId="478"/>
          <ac:spMkLst>
            <pc:docMk/>
            <pc:sldMk cId="2530438231" sldId="427"/>
            <ac:spMk id="16" creationId="{C9EFBAE8-F22A-459E-B927-CF0E2E2D254E}"/>
          </ac:spMkLst>
        </pc:spChg>
        <pc:spChg chg="del">
          <ac:chgData name="Jimmy Gilbert" userId="0212c120946023de" providerId="LiveId" clId="{A64DE8A8-5A3E-4E2A-83FF-8917BF4D6E91}" dt="2018-04-08T22:11:30.610" v="8" actId="478"/>
          <ac:spMkLst>
            <pc:docMk/>
            <pc:sldMk cId="2530438231" sldId="427"/>
            <ac:spMk id="17411" creationId="{00000000-0000-0000-0000-000000000000}"/>
          </ac:spMkLst>
        </pc:spChg>
      </pc:sldChg>
    </pc:docChg>
  </pc:docChgLst>
  <pc:docChgLst>
    <pc:chgData userId="0212c120946023de" providerId="LiveId" clId="{FB0BA7A0-2508-436A-A64A-1B8A1E00D279}"/>
    <pc:docChg chg="modSld modMainMaster">
      <pc:chgData name="" userId="0212c120946023de" providerId="LiveId" clId="{FB0BA7A0-2508-436A-A64A-1B8A1E00D279}" dt="2018-01-08T15:05:03.404" v="64" actId="14100"/>
      <pc:docMkLst>
        <pc:docMk/>
      </pc:docMkLst>
      <pc:sldChg chg="modTransition">
        <pc:chgData name="" userId="0212c120946023de" providerId="LiveId" clId="{FB0BA7A0-2508-436A-A64A-1B8A1E00D279}" dt="2018-01-08T14:58:44.359" v="22" actId="14100"/>
        <pc:sldMkLst>
          <pc:docMk/>
          <pc:sldMk cId="0" sldId="256"/>
        </pc:sldMkLst>
      </pc:sldChg>
      <pc:sldChg chg="modTransition">
        <pc:chgData name="" userId="0212c120946023de" providerId="LiveId" clId="{FB0BA7A0-2508-436A-A64A-1B8A1E00D279}" dt="2018-01-08T14:58:56.964" v="23" actId="14100"/>
        <pc:sldMkLst>
          <pc:docMk/>
          <pc:sldMk cId="0" sldId="259"/>
        </pc:sldMkLst>
      </pc:sldChg>
      <pc:sldChg chg="modSp modTransition">
        <pc:chgData name="" userId="0212c120946023de" providerId="LiveId" clId="{FB0BA7A0-2508-436A-A64A-1B8A1E00D279}" dt="2018-01-08T14:58:56.964" v="23" actId="14100"/>
        <pc:sldMkLst>
          <pc:docMk/>
          <pc:sldMk cId="0" sldId="380"/>
        </pc:sldMkLst>
        <pc:spChg chg="mod">
          <ac:chgData name="" userId="0212c120946023de" providerId="LiveId" clId="{FB0BA7A0-2508-436A-A64A-1B8A1E00D279}" dt="2018-01-08T14:55:20.184" v="2" actId="368"/>
          <ac:spMkLst>
            <pc:docMk/>
            <pc:sldMk cId="0" sldId="380"/>
            <ac:spMk id="19458" creationId="{00000000-0000-0000-0000-000000000000}"/>
          </ac:spMkLst>
        </pc:spChg>
        <pc:spChg chg="mod">
          <ac:chgData name="" userId="0212c120946023de" providerId="LiveId" clId="{FB0BA7A0-2508-436A-A64A-1B8A1E00D279}" dt="2018-01-08T14:55:23.694" v="3" actId="368"/>
          <ac:spMkLst>
            <pc:docMk/>
            <pc:sldMk cId="0" sldId="380"/>
            <ac:spMk id="19461" creationId="{00000000-0000-0000-0000-000000000000}"/>
          </ac:spMkLst>
        </pc:spChg>
      </pc:sldChg>
      <pc:sldChg chg="modSp modTransition">
        <pc:chgData name="" userId="0212c120946023de" providerId="LiveId" clId="{FB0BA7A0-2508-436A-A64A-1B8A1E00D279}" dt="2018-01-08T14:58:25.319" v="21" actId="14100"/>
        <pc:sldMkLst>
          <pc:docMk/>
          <pc:sldMk cId="0" sldId="387"/>
        </pc:sldMkLst>
        <pc:spChg chg="mod">
          <ac:chgData name="" userId="0212c120946023de" providerId="LiveId" clId="{FB0BA7A0-2508-436A-A64A-1B8A1E00D279}" dt="2018-01-08T14:55:09.223" v="1" actId="368"/>
          <ac:spMkLst>
            <pc:docMk/>
            <pc:sldMk cId="0" sldId="387"/>
            <ac:spMk id="18435" creationId="{00000000-0000-0000-0000-000000000000}"/>
          </ac:spMkLst>
        </pc:spChg>
      </pc:sldChg>
      <pc:sldChg chg="modTransition">
        <pc:chgData name="" userId="0212c120946023de" providerId="LiveId" clId="{FB0BA7A0-2508-436A-A64A-1B8A1E00D279}" dt="2018-01-08T14:58:56.964" v="23" actId="14100"/>
        <pc:sldMkLst>
          <pc:docMk/>
          <pc:sldMk cId="903783772" sldId="399"/>
        </pc:sldMkLst>
      </pc:sldChg>
      <pc:sldChg chg="modTransition">
        <pc:chgData name="" userId="0212c120946023de" providerId="LiveId" clId="{FB0BA7A0-2508-436A-A64A-1B8A1E00D279}" dt="2018-01-08T14:59:02.619" v="24" actId="14100"/>
        <pc:sldMkLst>
          <pc:docMk/>
          <pc:sldMk cId="1485856511" sldId="410"/>
        </pc:sldMkLst>
      </pc:sldChg>
      <pc:sldChg chg="modTransition">
        <pc:chgData name="" userId="0212c120946023de" providerId="LiveId" clId="{FB0BA7A0-2508-436A-A64A-1B8A1E00D279}" dt="2018-01-08T14:57:08.652" v="17" actId="14100"/>
        <pc:sldMkLst>
          <pc:docMk/>
          <pc:sldMk cId="2344287550" sldId="421"/>
        </pc:sldMkLst>
      </pc:sldChg>
      <pc:sldChg chg="modTransition">
        <pc:chgData name="" userId="0212c120946023de" providerId="LiveId" clId="{FB0BA7A0-2508-436A-A64A-1B8A1E00D279}" dt="2018-01-08T14:58:16.084" v="20" actId="14100"/>
        <pc:sldMkLst>
          <pc:docMk/>
          <pc:sldMk cId="576259174" sldId="422"/>
        </pc:sldMkLst>
      </pc:sldChg>
      <pc:sldChg chg="modSp modTransition">
        <pc:chgData name="" userId="0212c120946023de" providerId="LiveId" clId="{FB0BA7A0-2508-436A-A64A-1B8A1E00D279}" dt="2018-01-08T14:58:25.319" v="21" actId="14100"/>
        <pc:sldMkLst>
          <pc:docMk/>
          <pc:sldMk cId="1438848471" sldId="423"/>
        </pc:sldMkLst>
        <pc:spChg chg="mod">
          <ac:chgData name="" userId="0212c120946023de" providerId="LiveId" clId="{FB0BA7A0-2508-436A-A64A-1B8A1E00D279}" dt="2018-01-08T14:55:02.525" v="0" actId="368"/>
          <ac:spMkLst>
            <pc:docMk/>
            <pc:sldMk cId="1438848471" sldId="423"/>
            <ac:spMk id="18435" creationId="{00000000-0000-0000-0000-000000000000}"/>
          </ac:spMkLst>
        </pc:spChg>
      </pc:sldChg>
      <pc:sldChg chg="modTransition">
        <pc:chgData name="" userId="0212c120946023de" providerId="LiveId" clId="{FB0BA7A0-2508-436A-A64A-1B8A1E00D279}" dt="2018-01-08T14:56:54.806" v="16" actId="14100"/>
        <pc:sldMkLst>
          <pc:docMk/>
          <pc:sldMk cId="495964328" sldId="424"/>
        </pc:sldMkLst>
      </pc:sldChg>
      <pc:sldChg chg="modTransition">
        <pc:chgData name="" userId="0212c120946023de" providerId="LiveId" clId="{FB0BA7A0-2508-436A-A64A-1B8A1E00D279}" dt="2018-01-08T14:58:25.319" v="21" actId="14100"/>
        <pc:sldMkLst>
          <pc:docMk/>
          <pc:sldMk cId="1143138169" sldId="425"/>
        </pc:sldMkLst>
      </pc:sldChg>
      <pc:sldMasterChg chg="modSp modSldLayout">
        <pc:chgData name="" userId="0212c120946023de" providerId="LiveId" clId="{FB0BA7A0-2508-436A-A64A-1B8A1E00D279}" dt="2018-01-08T15:05:03.404" v="64" actId="14100"/>
        <pc:sldMasterMkLst>
          <pc:docMk/>
          <pc:sldMasterMk cId="398664117" sldId="2147483925"/>
        </pc:sldMasterMkLst>
        <pc:spChg chg="mod">
          <ac:chgData name="" userId="0212c120946023de" providerId="LiveId" clId="{FB0BA7A0-2508-436A-A64A-1B8A1E00D279}" dt="2018-01-08T15:01:50.946" v="37" actId="14100"/>
          <ac:spMkLst>
            <pc:docMk/>
            <pc:sldMasterMk cId="398664117" sldId="2147483925"/>
            <ac:spMk id="3" creationId="{00000000-0000-0000-0000-000000000000}"/>
          </ac:spMkLst>
        </pc:spChg>
        <pc:spChg chg="mod">
          <ac:chgData name="" userId="0212c120946023de" providerId="LiveId" clId="{FB0BA7A0-2508-436A-A64A-1B8A1E00D279}" dt="2018-01-08T15:01:29.209" v="29" actId="1076"/>
          <ac:spMkLst>
            <pc:docMk/>
            <pc:sldMasterMk cId="398664117" sldId="2147483925"/>
            <ac:spMk id="4" creationId="{00000000-0000-0000-0000-000000000000}"/>
          </ac:spMkLst>
        </pc:spChg>
        <pc:spChg chg="mod">
          <ac:chgData name="" userId="0212c120946023de" providerId="LiveId" clId="{FB0BA7A0-2508-436A-A64A-1B8A1E00D279}" dt="2018-01-08T15:01:29.209" v="29" actId="1076"/>
          <ac:spMkLst>
            <pc:docMk/>
            <pc:sldMasterMk cId="398664117" sldId="2147483925"/>
            <ac:spMk id="5" creationId="{00000000-0000-0000-0000-000000000000}"/>
          </ac:spMkLst>
        </pc:spChg>
        <pc:spChg chg="mod">
          <ac:chgData name="" userId="0212c120946023de" providerId="LiveId" clId="{FB0BA7A0-2508-436A-A64A-1B8A1E00D279}" dt="2018-01-08T15:01:36.027" v="35" actId="1038"/>
          <ac:spMkLst>
            <pc:docMk/>
            <pc:sldMasterMk cId="398664117" sldId="2147483925"/>
            <ac:spMk id="6" creationId="{00000000-0000-0000-0000-000000000000}"/>
          </ac:spMkLst>
        </pc:spChg>
        <pc:sldLayoutChg chg="modSp">
          <pc:chgData name="" userId="0212c120946023de" providerId="LiveId" clId="{FB0BA7A0-2508-436A-A64A-1B8A1E00D279}" dt="2018-01-08T15:02:58.372" v="46" actId="14100"/>
          <pc:sldLayoutMkLst>
            <pc:docMk/>
            <pc:sldMasterMk cId="4035114675" sldId="2147483946"/>
            <pc:sldLayoutMk cId="379697920" sldId="2147483876"/>
          </pc:sldLayoutMkLst>
          <pc:spChg chg="mod">
            <ac:chgData name="" userId="0212c120946023de" providerId="LiveId" clId="{FB0BA7A0-2508-436A-A64A-1B8A1E00D279}" dt="2018-01-08T15:02:53.332" v="45" actId="14100"/>
            <ac:spMkLst>
              <pc:docMk/>
              <pc:sldMasterMk cId="4035114675" sldId="2147483946"/>
              <pc:sldLayoutMk cId="379697920" sldId="2147483876"/>
              <ac:spMk id="3" creationId="{00000000-0000-0000-0000-000000000000}"/>
            </ac:spMkLst>
          </pc:spChg>
          <pc:spChg chg="mod">
            <ac:chgData name="" userId="0212c120946023de" providerId="LiveId" clId="{FB0BA7A0-2508-436A-A64A-1B8A1E00D279}" dt="2018-01-08T15:02:58.372" v="46" actId="14100"/>
            <ac:spMkLst>
              <pc:docMk/>
              <pc:sldMasterMk cId="4035114675" sldId="2147483946"/>
              <pc:sldLayoutMk cId="379697920" sldId="2147483876"/>
              <ac:spMk id="23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3:25.003" v="51" actId="14100"/>
          <pc:sldLayoutMkLst>
            <pc:docMk/>
            <pc:sldMasterMk cId="4035114675" sldId="2147483946"/>
            <pc:sldLayoutMk cId="1858232316" sldId="2147483929"/>
          </pc:sldLayoutMkLst>
          <pc:spChg chg="mod">
            <ac:chgData name="" userId="0212c120946023de" providerId="LiveId" clId="{FB0BA7A0-2508-436A-A64A-1B8A1E00D279}" dt="2018-01-08T15:03:22.013" v="50" actId="14100"/>
            <ac:spMkLst>
              <pc:docMk/>
              <pc:sldMasterMk cId="4035114675" sldId="2147483946"/>
              <pc:sldLayoutMk cId="1858232316" sldId="2147483929"/>
              <ac:spMk id="3" creationId="{00000000-0000-0000-0000-000000000000}"/>
            </ac:spMkLst>
          </pc:spChg>
          <pc:spChg chg="mod">
            <ac:chgData name="" userId="0212c120946023de" providerId="LiveId" clId="{FB0BA7A0-2508-436A-A64A-1B8A1E00D279}" dt="2018-01-08T15:03:25.003" v="51" actId="14100"/>
            <ac:spMkLst>
              <pc:docMk/>
              <pc:sldMasterMk cId="4035114675" sldId="2147483946"/>
              <pc:sldLayoutMk cId="1858232316" sldId="2147483929"/>
              <ac:spMk id="4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5:03.404" v="64" actId="14100"/>
          <pc:sldLayoutMkLst>
            <pc:docMk/>
            <pc:sldMasterMk cId="4035114675" sldId="2147483946"/>
            <pc:sldLayoutMk cId="4223966895" sldId="2147483930"/>
          </pc:sldLayoutMkLst>
          <pc:spChg chg="mod">
            <ac:chgData name="" userId="0212c120946023de" providerId="LiveId" clId="{FB0BA7A0-2508-436A-A64A-1B8A1E00D279}" dt="2018-01-08T15:03:37.817" v="55" actId="14100"/>
            <ac:spMkLst>
              <pc:docMk/>
              <pc:sldMasterMk cId="4035114675" sldId="2147483946"/>
              <pc:sldLayoutMk cId="4223966895" sldId="2147483930"/>
              <ac:spMk id="3" creationId="{00000000-0000-0000-0000-000000000000}"/>
            </ac:spMkLst>
          </pc:spChg>
          <pc:spChg chg="mod">
            <ac:chgData name="" userId="0212c120946023de" providerId="LiveId" clId="{FB0BA7A0-2508-436A-A64A-1B8A1E00D279}" dt="2018-01-08T15:03:59.706" v="58" actId="14100"/>
            <ac:spMkLst>
              <pc:docMk/>
              <pc:sldMasterMk cId="4035114675" sldId="2147483946"/>
              <pc:sldLayoutMk cId="4223966895" sldId="2147483930"/>
              <ac:spMk id="4" creationId="{00000000-0000-0000-0000-000000000000}"/>
            </ac:spMkLst>
          </pc:spChg>
          <pc:spChg chg="mod">
            <ac:chgData name="" userId="0212c120946023de" providerId="LiveId" clId="{FB0BA7A0-2508-436A-A64A-1B8A1E00D279}" dt="2018-01-08T15:05:03.404" v="64" actId="14100"/>
            <ac:spMkLst>
              <pc:docMk/>
              <pc:sldMasterMk cId="4035114675" sldId="2147483946"/>
              <pc:sldLayoutMk cId="4223966895" sldId="2147483930"/>
              <ac:spMk id="5" creationId="{00000000-0000-0000-0000-000000000000}"/>
            </ac:spMkLst>
          </pc:spChg>
          <pc:spChg chg="mod">
            <ac:chgData name="" userId="0212c120946023de" providerId="LiveId" clId="{FB0BA7A0-2508-436A-A64A-1B8A1E00D279}" dt="2018-01-08T15:04:49.840" v="63" actId="14100"/>
            <ac:spMkLst>
              <pc:docMk/>
              <pc:sldMasterMk cId="4035114675" sldId="2147483946"/>
              <pc:sldLayoutMk cId="4223966895" sldId="2147483930"/>
              <ac:spMk id="6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4:16.231" v="61" actId="14100"/>
          <pc:sldLayoutMkLst>
            <pc:docMk/>
            <pc:sldMasterMk cId="398664117" sldId="2147483925"/>
            <pc:sldLayoutMk cId="3629855886" sldId="2147483934"/>
          </pc:sldLayoutMkLst>
          <pc:spChg chg="mod">
            <ac:chgData name="" userId="0212c120946023de" providerId="LiveId" clId="{FB0BA7A0-2508-436A-A64A-1B8A1E00D279}" dt="2018-01-08T15:04:16.231" v="61" actId="14100"/>
            <ac:spMkLst>
              <pc:docMk/>
              <pc:sldMasterMk cId="398664117" sldId="2147483925"/>
              <pc:sldLayoutMk cId="3629855886" sldId="2147483934"/>
              <ac:spMk id="2" creationId="{00000000-0000-0000-0000-000000000000}"/>
            </ac:spMkLst>
          </pc:spChg>
          <pc:spChg chg="mod">
            <ac:chgData name="" userId="0212c120946023de" providerId="LiveId" clId="{FB0BA7A0-2508-436A-A64A-1B8A1E00D279}" dt="2018-01-08T15:04:13.339" v="60" actId="14100"/>
            <ac:spMkLst>
              <pc:docMk/>
              <pc:sldMasterMk cId="398664117" sldId="2147483925"/>
              <pc:sldLayoutMk cId="3629855886" sldId="2147483934"/>
              <ac:spMk id="4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4:22.316" v="62" actId="14100"/>
          <pc:sldLayoutMkLst>
            <pc:docMk/>
            <pc:sldMasterMk cId="398664117" sldId="2147483925"/>
            <pc:sldLayoutMk cId="2421502316" sldId="2147483936"/>
          </pc:sldLayoutMkLst>
          <pc:spChg chg="mod">
            <ac:chgData name="" userId="0212c120946023de" providerId="LiveId" clId="{FB0BA7A0-2508-436A-A64A-1B8A1E00D279}" dt="2018-01-08T15:04:22.316" v="62" actId="14100"/>
            <ac:spMkLst>
              <pc:docMk/>
              <pc:sldMasterMk cId="398664117" sldId="2147483925"/>
              <pc:sldLayoutMk cId="2421502316" sldId="2147483936"/>
              <ac:spMk id="3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2:27.639" v="41" actId="14100"/>
          <pc:sldLayoutMkLst>
            <pc:docMk/>
            <pc:sldMasterMk cId="398664117" sldId="2147483925"/>
            <pc:sldLayoutMk cId="1864401635" sldId="2147483943"/>
          </pc:sldLayoutMkLst>
          <pc:spChg chg="mod">
            <ac:chgData name="" userId="0212c120946023de" providerId="LiveId" clId="{FB0BA7A0-2508-436A-A64A-1B8A1E00D279}" dt="2018-01-08T15:02:27.639" v="41" actId="14100"/>
            <ac:spMkLst>
              <pc:docMk/>
              <pc:sldMasterMk cId="398664117" sldId="2147483925"/>
              <pc:sldLayoutMk cId="1864401635" sldId="2147483943"/>
              <ac:spMk id="3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2:33.804" v="42" actId="14100"/>
          <pc:sldLayoutMkLst>
            <pc:docMk/>
            <pc:sldMasterMk cId="398664117" sldId="2147483925"/>
            <pc:sldLayoutMk cId="3610035638" sldId="2147483944"/>
          </pc:sldLayoutMkLst>
          <pc:spChg chg="mod">
            <ac:chgData name="" userId="0212c120946023de" providerId="LiveId" clId="{FB0BA7A0-2508-436A-A64A-1B8A1E00D279}" dt="2018-01-08T15:02:33.804" v="42" actId="14100"/>
            <ac:spMkLst>
              <pc:docMk/>
              <pc:sldMasterMk cId="398664117" sldId="2147483925"/>
              <pc:sldLayoutMk cId="3610035638" sldId="2147483944"/>
              <ac:spMk id="3" creationId="{00000000-0000-0000-0000-000000000000}"/>
            </ac:spMkLst>
          </pc:spChg>
        </pc:sldLayoutChg>
        <pc:sldLayoutChg chg="modSp">
          <pc:chgData name="" userId="0212c120946023de" providerId="LiveId" clId="{FB0BA7A0-2508-436A-A64A-1B8A1E00D279}" dt="2018-01-08T15:02:10.058" v="39" actId="14100"/>
          <pc:sldLayoutMkLst>
            <pc:docMk/>
            <pc:sldMasterMk cId="398664117" sldId="2147483925"/>
            <pc:sldLayoutMk cId="3276539619" sldId="2147483945"/>
          </pc:sldLayoutMkLst>
          <pc:spChg chg="mod">
            <ac:chgData name="" userId="0212c120946023de" providerId="LiveId" clId="{FB0BA7A0-2508-436A-A64A-1B8A1E00D279}" dt="2018-01-08T15:02:10.058" v="39" actId="14100"/>
            <ac:spMkLst>
              <pc:docMk/>
              <pc:sldMasterMk cId="398664117" sldId="2147483925"/>
              <pc:sldLayoutMk cId="3276539619" sldId="2147483945"/>
              <ac:spMk id="3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4" name="Rectangle 2"/>
          <p:cNvSpPr>
            <a:spLocks noGrp="1"/>
          </p:cNvSpPr>
          <p:nvPr>
            <p:ph type="body" sz="quarter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>
                <a:sym typeface="Lucida Grande" charset="0"/>
              </a:rPr>
              <a:t>Click to edit Master text styles</a:t>
            </a:r>
          </a:p>
          <a:p>
            <a:pPr lvl="1"/>
            <a:r>
              <a:rPr lang="fr-FR" altLang="fr-FR" noProof="0">
                <a:sym typeface="Lucida Grande" charset="0"/>
              </a:rPr>
              <a:t>Second level</a:t>
            </a:r>
          </a:p>
          <a:p>
            <a:pPr lvl="2"/>
            <a:r>
              <a:rPr lang="fr-FR" altLang="fr-FR" noProof="0">
                <a:sym typeface="Lucida Grande" charset="0"/>
              </a:rPr>
              <a:t>Third level</a:t>
            </a:r>
          </a:p>
          <a:p>
            <a:pPr lvl="3"/>
            <a:r>
              <a:rPr lang="fr-FR" altLang="fr-FR" noProof="0">
                <a:sym typeface="Lucida Grande" charset="0"/>
              </a:rPr>
              <a:t>Fourth level</a:t>
            </a:r>
          </a:p>
          <a:p>
            <a:pPr lvl="4"/>
            <a:r>
              <a:rPr lang="fr-FR" altLang="fr-FR" noProof="0">
                <a:sym typeface="Lucida Grande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1pPr>
    <a:lvl2pPr indent="2286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2pPr>
    <a:lvl3pPr indent="4572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3pPr>
    <a:lvl4pPr indent="6858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4pPr>
    <a:lvl5pPr indent="914400" algn="l" defTabSz="584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031">
            <a:extLst>
              <a:ext uri="{FF2B5EF4-FFF2-40B4-BE49-F238E27FC236}">
                <a16:creationId xmlns:a16="http://schemas.microsoft.com/office/drawing/2014/main" id="{AD8B6EC5-005D-421D-BE0B-1AA75F69AA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EE81FCA-1949-4B76-9337-E5C6BA523723}" type="slidenum">
              <a:rPr lang="fr-CA" altLang="fr-FR" sz="1200"/>
              <a:pPr/>
              <a:t>6</a:t>
            </a:fld>
            <a:endParaRPr lang="fr-CA" altLang="fr-FR" sz="1200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90040347-5CF5-4868-9FB1-9FE7198604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FA709F97-27B6-4EE7-8F4E-F023C71C3F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031">
            <a:extLst>
              <a:ext uri="{FF2B5EF4-FFF2-40B4-BE49-F238E27FC236}">
                <a16:creationId xmlns:a16="http://schemas.microsoft.com/office/drawing/2014/main" id="{37E89E0F-DD2B-4CF9-8FC9-938090E064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AE1177F-99C2-41B5-BD9C-22B8AD826664}" type="slidenum">
              <a:rPr lang="fr-CA" altLang="fr-FR" sz="1200"/>
              <a:pPr/>
              <a:t>15</a:t>
            </a:fld>
            <a:endParaRPr lang="fr-CA" altLang="fr-FR" sz="1200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CED33BED-F969-4B72-B5F7-369B1CC336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A905835C-BCA7-40B0-B1B7-825E4A45C3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031">
            <a:extLst>
              <a:ext uri="{FF2B5EF4-FFF2-40B4-BE49-F238E27FC236}">
                <a16:creationId xmlns:a16="http://schemas.microsoft.com/office/drawing/2014/main" id="{BE8B4559-98D0-4BBE-BA22-D8BFEC84C5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EEFAFC4-BA3A-467A-936C-34377BF6BA8E}" type="slidenum">
              <a:rPr lang="fr-CA" altLang="fr-FR" sz="1200"/>
              <a:pPr/>
              <a:t>16</a:t>
            </a:fld>
            <a:endParaRPr lang="fr-CA" altLang="fr-FR" sz="1200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7B79A61C-3342-497E-900C-F7AD7DE853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F765D8FB-1DE3-4401-AE17-DFE7E3EDF2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031">
            <a:extLst>
              <a:ext uri="{FF2B5EF4-FFF2-40B4-BE49-F238E27FC236}">
                <a16:creationId xmlns:a16="http://schemas.microsoft.com/office/drawing/2014/main" id="{E2AD056A-D988-4ACA-BC91-208FD7980F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7E3C489-4CBC-462A-8BA5-DB8EF2656211}" type="slidenum">
              <a:rPr lang="fr-CA" altLang="fr-FR" sz="1200"/>
              <a:pPr/>
              <a:t>17</a:t>
            </a:fld>
            <a:endParaRPr lang="fr-CA" altLang="fr-FR" sz="1200"/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F61355CF-A878-4EDF-9CD1-5511D821E85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C80ABD4E-FC21-4548-9907-14B18A960B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031">
            <a:extLst>
              <a:ext uri="{FF2B5EF4-FFF2-40B4-BE49-F238E27FC236}">
                <a16:creationId xmlns:a16="http://schemas.microsoft.com/office/drawing/2014/main" id="{B6E3FB7A-B6AB-49C0-A6B8-1AF20E4ABF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76039A3-AC50-4147-9D8A-4060DBF7E227}" type="slidenum">
              <a:rPr lang="fr-CA" altLang="fr-FR" sz="1200"/>
              <a:pPr/>
              <a:t>18</a:t>
            </a:fld>
            <a:endParaRPr lang="fr-CA" altLang="fr-FR" sz="1200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DAE3C1BF-32F5-43AA-A139-47E9566976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3A864740-DFD0-49D1-ADCE-575C2A7323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:a16="http://schemas.microsoft.com/office/drawing/2014/main" id="{B0C3931D-41DA-475A-A7DD-5FE6FF2CCA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6F78E42-E556-48B5-8AE8-BEC28A6C8F1F}" type="slidenum">
              <a:rPr lang="fr-CA" altLang="fr-FR" sz="1200"/>
              <a:pPr/>
              <a:t>20</a:t>
            </a:fld>
            <a:endParaRPr lang="fr-CA" altLang="fr-FR" sz="1200"/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F8A3BE9E-0EC3-45BA-8D29-A97485F313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4E2A8C6E-D773-43ED-B0EC-F0CE25C776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CF18047F-1767-42CC-A3E0-110A33547D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893D61B-ECBF-46CB-9D28-2470B50D4756}" type="slidenum">
              <a:rPr lang="fr-CA" altLang="fr-FR" sz="1200"/>
              <a:pPr/>
              <a:t>21</a:t>
            </a:fld>
            <a:endParaRPr lang="fr-CA" altLang="fr-FR" sz="1200"/>
          </a:p>
        </p:txBody>
      </p:sp>
      <p:sp>
        <p:nvSpPr>
          <p:cNvPr id="66563" name="Rectangle 2050">
            <a:extLst>
              <a:ext uri="{FF2B5EF4-FFF2-40B4-BE49-F238E27FC236}">
                <a16:creationId xmlns:a16="http://schemas.microsoft.com/office/drawing/2014/main" id="{7E82CF7D-26EF-4A7D-95A3-CD5594110C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2051">
            <a:extLst>
              <a:ext uri="{FF2B5EF4-FFF2-40B4-BE49-F238E27FC236}">
                <a16:creationId xmlns:a16="http://schemas.microsoft.com/office/drawing/2014/main" id="{2DF44735-28F3-40A6-9772-E35E1D34E6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>
            <a:extLst>
              <a:ext uri="{FF2B5EF4-FFF2-40B4-BE49-F238E27FC236}">
                <a16:creationId xmlns:a16="http://schemas.microsoft.com/office/drawing/2014/main" id="{495CE7F8-4B9F-4FA8-9A7D-1C0C554A2B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A29D5FB-918A-4BA4-9E6D-FEBEF89CCBBE}" type="slidenum">
              <a:rPr lang="fr-CA" altLang="fr-FR" sz="1200"/>
              <a:pPr/>
              <a:t>22</a:t>
            </a:fld>
            <a:endParaRPr lang="fr-CA" altLang="fr-FR" sz="1200"/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AF77D14E-65C7-4CFB-BB21-280CC56BF0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C8393B42-1899-4F90-8A64-7DE1BD8D0A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1C599E5E-84D5-4AF4-82C0-F5D44C6C4A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CBFD05D-EF9B-4DFC-97B4-FF25A6E318B9}" type="slidenum">
              <a:rPr lang="fr-CA" altLang="fr-FR" sz="1200"/>
              <a:pPr/>
              <a:t>23</a:t>
            </a:fld>
            <a:endParaRPr lang="fr-CA" altLang="fr-FR" sz="1200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793CA191-BE26-4A32-ABA1-E4E37B1119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3CBBCB5A-4829-4C17-83DA-5E94668F4A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031">
            <a:extLst>
              <a:ext uri="{FF2B5EF4-FFF2-40B4-BE49-F238E27FC236}">
                <a16:creationId xmlns:a16="http://schemas.microsoft.com/office/drawing/2014/main" id="{D180973C-154B-46B0-9F64-15B8A87F5B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F06CBF3-89D1-47FC-8BD0-BA91712C8AFF}" type="slidenum">
              <a:rPr lang="fr-CA" altLang="fr-FR" sz="1200"/>
              <a:pPr/>
              <a:t>7</a:t>
            </a:fld>
            <a:endParaRPr lang="fr-CA" altLang="fr-FR" sz="1200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A4B9DC6B-F2E7-4377-B720-51190D76D6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4950E12C-9081-43A0-A133-BBE61B9139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031">
            <a:extLst>
              <a:ext uri="{FF2B5EF4-FFF2-40B4-BE49-F238E27FC236}">
                <a16:creationId xmlns:a16="http://schemas.microsoft.com/office/drawing/2014/main" id="{CCD836BA-D92B-4183-8011-B833783FBC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F25AC5C-03D8-4AD7-99D0-BE7FA206DF33}" type="slidenum">
              <a:rPr lang="fr-CA" altLang="fr-FR" sz="1200"/>
              <a:pPr/>
              <a:t>8</a:t>
            </a:fld>
            <a:endParaRPr lang="fr-CA" altLang="fr-FR" sz="12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3C448947-B59F-4DD0-8942-3EF9499F76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E938F966-2D10-4AD2-BF5A-A1219E0644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031">
            <a:extLst>
              <a:ext uri="{FF2B5EF4-FFF2-40B4-BE49-F238E27FC236}">
                <a16:creationId xmlns:a16="http://schemas.microsoft.com/office/drawing/2014/main" id="{F9D542AD-2BBF-47E6-B6D6-040477988D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5D0569C-9710-4036-81CB-5A244D47FE13}" type="slidenum">
              <a:rPr lang="fr-CA" altLang="fr-FR" sz="1200"/>
              <a:pPr/>
              <a:t>9</a:t>
            </a:fld>
            <a:endParaRPr lang="fr-CA" altLang="fr-FR" sz="1200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F5A71982-663A-461C-96D3-4643D61FDB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EB228D32-D9C2-4241-ACAF-8BA18CA2E2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031">
            <a:extLst>
              <a:ext uri="{FF2B5EF4-FFF2-40B4-BE49-F238E27FC236}">
                <a16:creationId xmlns:a16="http://schemas.microsoft.com/office/drawing/2014/main" id="{6E0B5558-3AB6-4B15-93E2-8D023D2171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B790F12-724A-4320-BF93-0402099E010D}" type="slidenum">
              <a:rPr lang="fr-CA" altLang="fr-FR" sz="1200"/>
              <a:pPr/>
              <a:t>10</a:t>
            </a:fld>
            <a:endParaRPr lang="fr-CA" altLang="fr-FR" sz="12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7308CA61-2CEF-4566-8206-B53AD68DE3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986ED4B7-1573-4B87-B24C-4EE6CE3A34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031">
            <a:extLst>
              <a:ext uri="{FF2B5EF4-FFF2-40B4-BE49-F238E27FC236}">
                <a16:creationId xmlns:a16="http://schemas.microsoft.com/office/drawing/2014/main" id="{DD4D9092-D2B3-4933-8E7A-F7CB8B9F56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2C64A42-EE02-4386-9C24-D00BFADACB4B}" type="slidenum">
              <a:rPr lang="fr-CA" altLang="fr-FR" sz="1200"/>
              <a:pPr/>
              <a:t>11</a:t>
            </a:fld>
            <a:endParaRPr lang="fr-CA" altLang="fr-FR" sz="1200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FCD51743-C020-4AF6-91FC-1453193A4D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C89DEBB0-3593-4733-A661-02F5DDF91E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031">
            <a:extLst>
              <a:ext uri="{FF2B5EF4-FFF2-40B4-BE49-F238E27FC236}">
                <a16:creationId xmlns:a16="http://schemas.microsoft.com/office/drawing/2014/main" id="{E9763093-FD75-43A4-91D9-5302A42B5C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C3A0E65-B95A-471D-8320-E9184BB93E6F}" type="slidenum">
              <a:rPr lang="fr-CA" altLang="fr-FR" sz="1200"/>
              <a:pPr/>
              <a:t>12</a:t>
            </a:fld>
            <a:endParaRPr lang="fr-CA" altLang="fr-FR" sz="12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FB89344D-04EA-4AC5-9A52-90FA5C1B8A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C606BB80-BCCE-4B72-B137-D33EC2D110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031">
            <a:extLst>
              <a:ext uri="{FF2B5EF4-FFF2-40B4-BE49-F238E27FC236}">
                <a16:creationId xmlns:a16="http://schemas.microsoft.com/office/drawing/2014/main" id="{893FF96D-3C41-432F-B89A-470A8CAB02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8A9FE2E-3C23-452F-A342-68670BC4E734}" type="slidenum">
              <a:rPr lang="fr-CA" altLang="fr-FR" sz="1200"/>
              <a:pPr/>
              <a:t>13</a:t>
            </a:fld>
            <a:endParaRPr lang="fr-CA" altLang="fr-FR" sz="1200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0681EAE0-C8B1-42BE-B673-85F9767748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A682570F-15D0-4D0F-827D-51E9A64EDE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031">
            <a:extLst>
              <a:ext uri="{FF2B5EF4-FFF2-40B4-BE49-F238E27FC236}">
                <a16:creationId xmlns:a16="http://schemas.microsoft.com/office/drawing/2014/main" id="{D0B46104-50B8-4D58-AA0A-B2BC78E3D8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13C34B6-8D7A-4FD2-B557-6A00990BA880}" type="slidenum">
              <a:rPr lang="fr-CA" altLang="fr-FR" sz="1200"/>
              <a:pPr/>
              <a:t>14</a:t>
            </a:fld>
            <a:endParaRPr lang="fr-CA" altLang="fr-FR" sz="1200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FAB37FCF-7264-4836-8A68-6AFCA99F37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FC0B8A21-3B11-4F3B-A228-E08B1EE0E9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12041"/>
            <a:ext cx="17340263" cy="9765642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3450" y="3419782"/>
            <a:ext cx="11046646" cy="2341407"/>
          </a:xfrm>
        </p:spPr>
        <p:txBody>
          <a:bodyPr anchor="b">
            <a:noAutofit/>
          </a:bodyPr>
          <a:lstStyle>
            <a:lvl1pPr algn="r">
              <a:defRPr sz="768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3450" y="5761185"/>
            <a:ext cx="11046646" cy="156003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4C5932-C6A0-4ABB-B792-6A7CCEE4687B}" type="datetime1">
              <a:rPr lang="fr-CA" smtClean="0"/>
              <a:t>2024-08-24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08033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50" y="866986"/>
            <a:ext cx="12226746" cy="4840676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357902"/>
            <a:ext cx="12226746" cy="2234257"/>
          </a:xfrm>
        </p:spPr>
        <p:txBody>
          <a:bodyPr anchor="ctr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9F3FC9-2607-494E-ADA9-24E55FF76466}" type="datetime1">
              <a:rPr lang="fr-CA" smtClean="0"/>
              <a:t>2024-08-24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556811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4604" y="866987"/>
            <a:ext cx="11512009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3013" y="5165795"/>
            <a:ext cx="10275192" cy="541867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227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357902"/>
            <a:ext cx="12226746" cy="2234257"/>
          </a:xfrm>
        </p:spPr>
        <p:txBody>
          <a:bodyPr anchor="ctr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A00F3B-7C95-46D8-9916-F9AAEB7AA174}" type="datetime1">
              <a:rPr lang="fr-CA" smtClean="0"/>
              <a:t>2024-08-24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Réseaux - 420-W33-SF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24" name="TextBox 23"/>
          <p:cNvSpPr txBox="1"/>
          <p:nvPr/>
        </p:nvSpPr>
        <p:spPr>
          <a:xfrm>
            <a:off x="770683" y="1124093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2648224" y="4105324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47868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50" y="2747716"/>
            <a:ext cx="12226746" cy="3691321"/>
          </a:xfrm>
        </p:spPr>
        <p:txBody>
          <a:bodyPr anchor="b">
            <a:normAutofit/>
          </a:bodyPr>
          <a:lstStyle>
            <a:lvl1pPr algn="l">
              <a:defRPr sz="625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439037"/>
            <a:ext cx="12226746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D83301-7C79-4D4A-AB60-634A6DDE860C}" type="datetime1">
              <a:rPr lang="fr-CA" smtClean="0"/>
              <a:t>2024-08-24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039011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4604" y="866987"/>
            <a:ext cx="11512009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63347" y="5707662"/>
            <a:ext cx="12226747" cy="73137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41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439037"/>
            <a:ext cx="12226746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4F2F14-E324-4E52-AD86-63BBAD4CD06C}" type="datetime1">
              <a:rPr lang="fr-CA" smtClean="0"/>
              <a:t>2024-08-24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  <p:sp>
        <p:nvSpPr>
          <p:cNvPr id="24" name="TextBox 23"/>
          <p:cNvSpPr txBox="1"/>
          <p:nvPr/>
        </p:nvSpPr>
        <p:spPr>
          <a:xfrm>
            <a:off x="770683" y="1124093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2648224" y="4105324"/>
            <a:ext cx="867013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01173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389" y="866987"/>
            <a:ext cx="12214706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63347" y="5707662"/>
            <a:ext cx="12226747" cy="73137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413">
                <a:solidFill>
                  <a:schemeClr val="accent1"/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439037"/>
            <a:ext cx="12226746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97788D-B796-42E5-A03D-8F35575A4421}" type="datetime1">
              <a:rPr lang="fr-CA" smtClean="0"/>
              <a:t>2024-08-24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8642206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F8F17A-EC99-4419-8E5B-52D3078DA1AD}" type="datetime1">
              <a:rPr lang="fr-CA" smtClean="0"/>
              <a:t>2024-08-24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236600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332149" y="866986"/>
            <a:ext cx="1855691" cy="7468730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3350" y="866987"/>
            <a:ext cx="10041409" cy="746872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1BF9F3-3708-4BD8-9433-018DCA275AA4}" type="datetime1">
              <a:rPr lang="fr-CA" smtClean="0"/>
              <a:t>2024-08-24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0277787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 userDrawn="1"/>
        </p:nvGrpSpPr>
        <p:grpSpPr bwMode="auto">
          <a:xfrm>
            <a:off x="0" y="-12700"/>
            <a:ext cx="17340263" cy="9766300"/>
            <a:chOff x="0" y="-8467"/>
            <a:chExt cx="12192000" cy="6866467"/>
          </a:xfrm>
        </p:grpSpPr>
        <p:cxnSp>
          <p:nvCxnSpPr>
            <p:cNvPr id="6" name="Straight Connector 18"/>
            <p:cNvCxnSpPr/>
            <p:nvPr/>
          </p:nvCxnSpPr>
          <p:spPr>
            <a:xfrm>
              <a:off x="9371421" y="462"/>
              <a:ext cx="1218865" cy="685753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9"/>
            <p:cNvCxnSpPr/>
            <p:nvPr/>
          </p:nvCxnSpPr>
          <p:spPr>
            <a:xfrm flipH="1">
              <a:off x="7424808" y="3681478"/>
              <a:ext cx="4763843" cy="3176522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23"/>
            <p:cNvSpPr/>
            <p:nvPr/>
          </p:nvSpPr>
          <p:spPr>
            <a:xfrm>
              <a:off x="9181671" y="-8467"/>
              <a:ext cx="3006980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5"/>
            <p:cNvSpPr/>
            <p:nvPr/>
          </p:nvSpPr>
          <p:spPr>
            <a:xfrm>
              <a:off x="9603586" y="-8467"/>
              <a:ext cx="2588414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Isosceles Triangle 22"/>
            <p:cNvSpPr/>
            <p:nvPr/>
          </p:nvSpPr>
          <p:spPr>
            <a:xfrm>
              <a:off x="8932764" y="3047513"/>
              <a:ext cx="3259236" cy="3810487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7"/>
            <p:cNvSpPr/>
            <p:nvPr/>
          </p:nvSpPr>
          <p:spPr>
            <a:xfrm>
              <a:off x="9334587" y="-8467"/>
              <a:ext cx="2854064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8"/>
            <p:cNvSpPr/>
            <p:nvPr/>
          </p:nvSpPr>
          <p:spPr>
            <a:xfrm>
              <a:off x="10898351" y="-8467"/>
              <a:ext cx="1290300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9"/>
            <p:cNvSpPr/>
            <p:nvPr/>
          </p:nvSpPr>
          <p:spPr>
            <a:xfrm>
              <a:off x="10938533" y="-8467"/>
              <a:ext cx="1250118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26"/>
            <p:cNvSpPr/>
            <p:nvPr/>
          </p:nvSpPr>
          <p:spPr>
            <a:xfrm>
              <a:off x="10371515" y="3589955"/>
              <a:ext cx="1817136" cy="326804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28"/>
            <p:cNvSpPr/>
            <p:nvPr/>
          </p:nvSpPr>
          <p:spPr>
            <a:xfrm rot="10800000">
              <a:off x="0" y="462"/>
              <a:ext cx="842714" cy="566550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9" name="Title 1"/>
          <p:cNvSpPr>
            <a:spLocks noGrp="1"/>
          </p:cNvSpPr>
          <p:nvPr>
            <p:ph type="ctrTitle"/>
          </p:nvPr>
        </p:nvSpPr>
        <p:spPr>
          <a:xfrm>
            <a:off x="963350" y="3419782"/>
            <a:ext cx="12226747" cy="2341407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768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40" name="Subtitle 2"/>
          <p:cNvSpPr>
            <a:spLocks noGrp="1"/>
          </p:cNvSpPr>
          <p:nvPr>
            <p:ph type="subTitle" idx="1"/>
          </p:nvPr>
        </p:nvSpPr>
        <p:spPr>
          <a:xfrm>
            <a:off x="3781895" y="5761185"/>
            <a:ext cx="9408202" cy="283097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Modifier le style des sous-titres du masque</a:t>
            </a:r>
            <a:endParaRPr lang="en-US" dirty="0"/>
          </a:p>
        </p:txBody>
      </p:sp>
      <p:sp>
        <p:nvSpPr>
          <p:cNvPr id="44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964101" y="5761185"/>
            <a:ext cx="2817793" cy="2818371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fr-FR" noProof="0"/>
              <a:t>Cliquez sur l'icône pour ajouter une image</a:t>
            </a:r>
            <a:endParaRPr lang="fr-CA" noProof="0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F68C1-9A1E-47D1-86D6-8EB46E0534D4}" type="datetime1">
              <a:rPr lang="fr-CA" smtClean="0"/>
              <a:t>2024-08-24</a:t>
            </a:fld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 sz="1400" dirty="0"/>
              <a:t>Réseaux </a:t>
            </a:r>
            <a:r>
              <a:rPr lang="fr-CA" dirty="0"/>
              <a:t>- </a:t>
            </a:r>
            <a:r>
              <a:rPr lang="fr-CA" sz="1400" dirty="0"/>
              <a:t>420-W33-SF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9D088-EBC2-452A-B31A-F71DEE5A3F5F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0278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064" y="3072838"/>
            <a:ext cx="12495031" cy="590841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itre 13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57017-BF06-435C-A8C0-CBC0EA4EC849}" type="datetime1">
              <a:rPr lang="fr-CA" smtClean="0"/>
              <a:t>2024-08-24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 sz="1200" dirty="0"/>
              <a:t>Réseaux </a:t>
            </a:r>
            <a:r>
              <a:rPr lang="fr-CA" dirty="0"/>
              <a:t>- </a:t>
            </a:r>
            <a:r>
              <a:rPr lang="fr-CA" sz="1200" dirty="0"/>
              <a:t>420-W33-SF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0E54C-FCFD-4C7D-94E2-7EB06B64DD40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0039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Question en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http://halalfocus.net/wp-content/uploads/2014/05/question-mark-nothing.jpg"/>
          <p:cNvPicPr>
            <a:picLocks noChangeAspect="1" noChangeArrowheads="1"/>
          </p:cNvPicPr>
          <p:nvPr userDrawn="1"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13" y="2935288"/>
            <a:ext cx="1531937" cy="153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061" y="4660776"/>
            <a:ext cx="12495031" cy="43366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  <a:endParaRPr lang="en-US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4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13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4"/>
          </p:nvPr>
        </p:nvSpPr>
        <p:spPr>
          <a:xfrm>
            <a:off x="2495438" y="2935190"/>
            <a:ext cx="10694654" cy="1532045"/>
          </a:xfrm>
          <a:solidFill>
            <a:srgbClr val="0070C0"/>
          </a:solidFill>
        </p:spPr>
        <p:txBody>
          <a:bodyPr anchor="ctr"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5FE6480-5AC1-4C06-BD18-12D800B675C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946D1AF9-31DA-48FF-99A5-18F1DB70A20C}" type="datetime1">
              <a:rPr lang="fr-CA" smtClean="0"/>
              <a:t>2024-08-24</a:t>
            </a:fld>
            <a:endParaRPr lang="en-US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1DB3463-F126-4B05-836F-049D9F70C91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E792339-41FB-4AD6-A2B1-375F17C6051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04966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762B05-52D1-47B4-8DE0-4FA8771E9BFB}" type="datetime1">
              <a:rPr lang="fr-CA" smtClean="0"/>
              <a:t>2024-08-24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3294494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95063" y="2834498"/>
            <a:ext cx="12495032" cy="1073874"/>
          </a:xfrm>
          <a:prstGeom prst="rect">
            <a:avLst/>
          </a:prstGeom>
          <a:solidFill>
            <a:srgbClr val="0070C0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4551">
                <a:solidFill>
                  <a:schemeClr val="bg1"/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5064" y="3908372"/>
            <a:ext cx="12495032" cy="50728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0" name="Titre 9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2"/>
          </a:xfrm>
        </p:spPr>
        <p:txBody>
          <a:bodyPr/>
          <a:lstStyle/>
          <a:p>
            <a:r>
              <a:rPr lang="fr-FR" dirty="0"/>
              <a:t>Modifiez le style du titre</a:t>
            </a:r>
            <a:endParaRPr lang="fr-CA" dirty="0"/>
          </a:p>
        </p:txBody>
      </p:sp>
      <p:sp>
        <p:nvSpPr>
          <p:cNvPr id="13" name="Espace réservé du texte 7"/>
          <p:cNvSpPr>
            <a:spLocks noGrp="1"/>
          </p:cNvSpPr>
          <p:nvPr>
            <p:ph type="body" sz="quarter" idx="14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2F162-B796-4489-9432-E20391C025DB}" type="datetime1">
              <a:rPr lang="fr-CA" smtClean="0"/>
              <a:t>2024-08-24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 sz="1200" dirty="0"/>
              <a:t>Réseaux </a:t>
            </a:r>
            <a:r>
              <a:rPr lang="fr-CA" dirty="0"/>
              <a:t>- </a:t>
            </a:r>
            <a:r>
              <a:rPr lang="fr-CA" sz="1200" dirty="0"/>
              <a:t>420-W33-SF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FFEF9-0544-4D21-91D7-423C8CE9F133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979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5064" y="3072838"/>
            <a:ext cx="6102859" cy="590841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1939" y="3072838"/>
            <a:ext cx="6248159" cy="590841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F64921-D535-41B7-B99B-F4D060FAABA9}" type="datetime1">
              <a:rPr lang="fr-CA" smtClean="0"/>
              <a:t>2024-08-24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200" dirty="0"/>
              <a:t>Réseaux </a:t>
            </a:r>
            <a:r>
              <a:rPr lang="fr-CA" dirty="0"/>
              <a:t>- </a:t>
            </a:r>
            <a:r>
              <a:rPr lang="fr-CA" sz="1200" dirty="0"/>
              <a:t>420-W33-SF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Titre 13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582323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090" y="3073398"/>
            <a:ext cx="5687033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5064" y="3892971"/>
            <a:ext cx="5953059" cy="5088285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97922" y="3073398"/>
            <a:ext cx="6392171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97923" y="3892971"/>
            <a:ext cx="6392172" cy="5088285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EBCE33-FD5D-4378-B201-CBBBC198F001}" type="datetime1">
              <a:rPr lang="fr-CA" smtClean="0"/>
              <a:t>2024-08-24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200" dirty="0"/>
              <a:t>Réseaux </a:t>
            </a:r>
            <a:r>
              <a:rPr lang="fr-CA" dirty="0"/>
              <a:t>- </a:t>
            </a:r>
            <a:r>
              <a:rPr lang="fr-CA" sz="1200" dirty="0"/>
              <a:t>420-W33-SF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1593429" y="1851740"/>
            <a:ext cx="11596911" cy="8421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982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1" name="Titre 13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98475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2396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50" y="3841234"/>
            <a:ext cx="12226746" cy="2597804"/>
          </a:xfrm>
        </p:spPr>
        <p:txBody>
          <a:bodyPr anchor="b"/>
          <a:lstStyle>
            <a:lvl1pPr algn="l">
              <a:defRPr sz="5689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50" y="6439037"/>
            <a:ext cx="12226746" cy="1223680"/>
          </a:xfrm>
        </p:spPr>
        <p:txBody>
          <a:bodyPr anchor="t"/>
          <a:lstStyle>
            <a:lvl1pPr marL="0" indent="0" algn="l">
              <a:buNone/>
              <a:defRPr sz="284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B7C557-DB3C-4856-B2CF-BB5058CAE6EF}" type="datetime1">
              <a:rPr lang="fr-CA" smtClean="0"/>
              <a:t>2024-08-24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031870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3350" y="3072838"/>
            <a:ext cx="5950809" cy="55193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39290" y="3072838"/>
            <a:ext cx="5950808" cy="55193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969D31-43C7-4B8F-BB7B-059B5421EA46}" type="datetime1">
              <a:rPr lang="fr-CA" smtClean="0"/>
              <a:t>2024-08-24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790782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090" y="3073398"/>
            <a:ext cx="5953068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1090" y="3892971"/>
            <a:ext cx="5953068" cy="4699189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37032" y="3073398"/>
            <a:ext cx="5953061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37035" y="3892971"/>
            <a:ext cx="5953059" cy="4699189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D1C0F1-D7FB-4CCF-BD1D-C8DA4774EE1E}" type="datetime1">
              <a:rPr lang="fr-CA" smtClean="0"/>
              <a:t>2024-08-24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045710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1878471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FEECA-8F7A-4C19-8F8F-E451F0B2718D}" type="datetime1">
              <a:rPr lang="fr-CA" smtClean="0"/>
              <a:t>2024-08-24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178508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EE69E-3B7F-4528-9A27-B3D6AFE43216}" type="datetime1">
              <a:rPr lang="fr-CA" smtClean="0"/>
              <a:t>2024-08-24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A"/>
              <a:t>Réseaux - 420-W33-SF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663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49" y="2131348"/>
            <a:ext cx="5482163" cy="1818263"/>
          </a:xfrm>
        </p:spPr>
        <p:txBody>
          <a:bodyPr anchor="b">
            <a:normAutofit/>
          </a:bodyPr>
          <a:lstStyle>
            <a:lvl1pPr>
              <a:defRPr sz="284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0641" y="732337"/>
            <a:ext cx="6419454" cy="78598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3349" y="3949610"/>
            <a:ext cx="5482163" cy="3675661"/>
          </a:xfrm>
        </p:spPr>
        <p:txBody>
          <a:bodyPr>
            <a:normAutofit/>
          </a:bodyPr>
          <a:lstStyle>
            <a:lvl1pPr marL="0" indent="0">
              <a:buNone/>
              <a:defRPr sz="1991"/>
            </a:lvl1pPr>
            <a:lvl2pPr marL="650035" indent="0">
              <a:buNone/>
              <a:defRPr sz="1991"/>
            </a:lvl2pPr>
            <a:lvl3pPr marL="1300070" indent="0">
              <a:buNone/>
              <a:defRPr sz="1707"/>
            </a:lvl3pPr>
            <a:lvl4pPr marL="1950105" indent="0">
              <a:buNone/>
              <a:defRPr sz="1422"/>
            </a:lvl4pPr>
            <a:lvl5pPr marL="2600139" indent="0">
              <a:buNone/>
              <a:defRPr sz="1422"/>
            </a:lvl5pPr>
            <a:lvl6pPr marL="3250174" indent="0">
              <a:buNone/>
              <a:defRPr sz="1422"/>
            </a:lvl6pPr>
            <a:lvl7pPr marL="3900209" indent="0">
              <a:buNone/>
              <a:defRPr sz="1422"/>
            </a:lvl7pPr>
            <a:lvl8pPr marL="4550244" indent="0">
              <a:buNone/>
              <a:defRPr sz="1422"/>
            </a:lvl8pPr>
            <a:lvl9pPr marL="5200279" indent="0">
              <a:buNone/>
              <a:defRPr sz="142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BDCB00-4B3B-4D91-BC31-6DF43DF8D84F}" type="datetime1">
              <a:rPr lang="fr-CA" smtClean="0"/>
              <a:t>2024-08-24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968975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350" y="6827520"/>
            <a:ext cx="12226744" cy="806027"/>
          </a:xfrm>
        </p:spPr>
        <p:txBody>
          <a:bodyPr anchor="b">
            <a:normAutofit/>
          </a:bodyPr>
          <a:lstStyle>
            <a:lvl1pPr algn="l">
              <a:defRPr sz="3413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63349" y="866986"/>
            <a:ext cx="12226746" cy="5469466"/>
          </a:xfrm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3350" y="7633547"/>
            <a:ext cx="12226744" cy="958612"/>
          </a:xfrm>
        </p:spPr>
        <p:txBody>
          <a:bodyPr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Réseaux - 420-W33-SF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E3FFA2-0D60-4599-B098-E077D3D40087}" type="datetime1">
              <a:rPr lang="fr-CA" smtClean="0"/>
              <a:t>2024-08-24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147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12041"/>
            <a:ext cx="17340263" cy="9765642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3349" y="866987"/>
            <a:ext cx="12226746" cy="187847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349" y="3072838"/>
            <a:ext cx="12226746" cy="55193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7614" y="8592160"/>
            <a:ext cx="129702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E7879EF-0631-4B90-967F-231EE5F1ACCB}" type="datetime1">
              <a:rPr lang="fr-CA" smtClean="0"/>
              <a:t>2024-08-24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3349" y="8592160"/>
            <a:ext cx="8956877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218206" y="8592160"/>
            <a:ext cx="97189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‹N°›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035114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55" r:id="rId9"/>
    <p:sldLayoutId id="2147483956" r:id="rId10"/>
    <p:sldLayoutId id="2147483957" r:id="rId11"/>
    <p:sldLayoutId id="2147483958" r:id="rId12"/>
    <p:sldLayoutId id="2147483959" r:id="rId13"/>
    <p:sldLayoutId id="2147483960" r:id="rId14"/>
    <p:sldLayoutId id="2147483961" r:id="rId15"/>
    <p:sldLayoutId id="2147483962" r:id="rId16"/>
    <p:sldLayoutId id="2147483963" r:id="rId17"/>
    <p:sldLayoutId id="2147483964" r:id="rId18"/>
    <p:sldLayoutId id="2147483965" r:id="rId19"/>
    <p:sldLayoutId id="2147483876" r:id="rId20"/>
    <p:sldLayoutId id="2147483929" r:id="rId21"/>
    <p:sldLayoutId id="2147483930" r:id="rId22"/>
  </p:sldLayoutIdLst>
  <p:hf hdr="0"/>
  <p:txStyles>
    <p:titleStyle>
      <a:lvl1pPr algn="l" defTabSz="650230" rtl="0" eaLnBrk="1" latinLnBrk="0" hangingPunct="1">
        <a:spcBef>
          <a:spcPct val="0"/>
        </a:spcBef>
        <a:buNone/>
        <a:defRPr sz="512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87672" indent="-487672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5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056623" indent="-406394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27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625575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9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27580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92603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57626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422649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487672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552695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7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1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3.x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4.xml"/><Relationship Id="rId4" Type="http://schemas.openxmlformats.org/officeDocument/2006/relationships/hyperlink" Target="https://www.techno-science.net/definition/1377.html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6.xml"/><Relationship Id="rId4" Type="http://schemas.openxmlformats.org/officeDocument/2006/relationships/hyperlink" Target="https://reussirsonccna.fr/domaine-de-collision-et-de-diffusion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8.xml"/><Relationship Id="rId4" Type="http://schemas.openxmlformats.org/officeDocument/2006/relationships/hyperlink" Target="https://reussirsonccna.fr/domaine-de-collision-et-de-diffusion/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9.xml"/><Relationship Id="rId5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4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tags" Target="../tags/tag7.xml"/><Relationship Id="rId7" Type="http://schemas.openxmlformats.org/officeDocument/2006/relationships/slideLayout" Target="../slideLayouts/slideLayout18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 rtlCol="0"/>
          <a:lstStyle/>
          <a:p>
            <a:pPr defTabSz="650230" eaLnBrk="1" fontAlgn="auto" hangingPunct="1">
              <a:spcAft>
                <a:spcPts val="0"/>
              </a:spcAft>
              <a:defRPr/>
            </a:pPr>
            <a:r>
              <a:rPr lang="fr-CA" sz="8000" dirty="0"/>
              <a:t>Réseaux</a:t>
            </a:r>
            <a:br>
              <a:rPr lang="fr-CA" sz="8000" dirty="0"/>
            </a:br>
            <a:r>
              <a:rPr lang="fr-CA" sz="8000" dirty="0"/>
              <a:t>420-W33-SF</a:t>
            </a: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 rtlCol="0">
            <a:normAutofit/>
          </a:bodyPr>
          <a:lstStyle/>
          <a:p>
            <a:pPr defTabSz="650230" eaLnBrk="1" fontAlgn="auto" hangingPunct="1">
              <a:spcBef>
                <a:spcPts val="1422"/>
              </a:spcBef>
              <a:spcAft>
                <a:spcPts val="0"/>
              </a:spcAft>
              <a:defRPr/>
            </a:pPr>
            <a:r>
              <a:rPr lang="fr-CA" sz="3600" dirty="0"/>
              <a:t>Cours 03 — Modèles OSI &amp; TCP/IP</a:t>
            </a:r>
          </a:p>
          <a:p>
            <a:pPr defTabSz="650230" eaLnBrk="1" fontAlgn="auto" hangingPunct="1">
              <a:spcBef>
                <a:spcPts val="1422"/>
              </a:spcBef>
              <a:spcAft>
                <a:spcPts val="0"/>
              </a:spcAft>
              <a:defRPr/>
            </a:pPr>
            <a:r>
              <a:rPr lang="fr-CA" sz="3600" dirty="0"/>
              <a:t>Domaines de collision/diffusion</a:t>
            </a:r>
          </a:p>
          <a:p>
            <a:pPr defTabSz="650230" eaLnBrk="1" fontAlgn="auto" hangingPunct="1">
              <a:spcBef>
                <a:spcPts val="1422"/>
              </a:spcBef>
              <a:spcAft>
                <a:spcPts val="0"/>
              </a:spcAft>
              <a:buFont typeface="Wingdings 3" charset="2"/>
              <a:buNone/>
              <a:defRPr/>
            </a:pPr>
            <a:br>
              <a:rPr lang="fr-CA" sz="3600" dirty="0"/>
            </a:br>
            <a:r>
              <a:rPr lang="fr-CA" sz="3600" dirty="0"/>
              <a:t>Par Jimmy Gilbert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9D66E3C-BB24-4B0D-A81F-024F1EF8381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08D4BDAD-92E7-43E5-B199-ADAFDC138D4E}" type="datetime1">
              <a:rPr lang="fr-CA" smtClean="0"/>
              <a:t>2024-08-24</a:t>
            </a:fld>
            <a:endParaRPr lang="en-US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8892284-6FC1-46D5-B1D6-D4BA9E22A89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</a:t>
            </a:r>
            <a:r>
              <a:rPr lang="fr-CA"/>
              <a:t>- </a:t>
            </a:r>
            <a:r>
              <a:rPr lang="fr-CA" sz="1400"/>
              <a:t>420-W33-SF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359424-0068-49A5-9FB9-201F6E34D3B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0979D088-EBC2-452A-B31A-F71DEE5A3F5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pic>
        <p:nvPicPr>
          <p:cNvPr id="8" name="Image 7" descr="Une image contenant texte, capture d’écran, conception&#10;&#10;Description générée automatiquement">
            <a:extLst>
              <a:ext uri="{FF2B5EF4-FFF2-40B4-BE49-F238E27FC236}">
                <a16:creationId xmlns:a16="http://schemas.microsoft.com/office/drawing/2014/main" id="{567AD8BF-2B95-C970-C098-9CEB1EE6A5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349" y="2428528"/>
            <a:ext cx="5834148" cy="5932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094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27BA18FF-7BC7-4B02-8560-BB5081D2E3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altLang="fr-FR" b="1" dirty="0"/>
              <a:t>Couche 2 (liaison)</a:t>
            </a:r>
          </a:p>
          <a:p>
            <a:r>
              <a:rPr kumimoji="0" lang="fr-CA" altLang="fr-FR" dirty="0"/>
              <a:t>adresse physique (Media Access Control)</a:t>
            </a:r>
          </a:p>
          <a:p>
            <a:r>
              <a:rPr lang="fr-CA" altLang="fr-FR" sz="3129" dirty="0"/>
              <a:t>numéro de série unique à une carte réseau ou interface d’équipement de réseau codé sur 6 octets (48 bits) et représenté en hexadécimal les 3 premiers octets représentent un numéro de fabricant</a:t>
            </a:r>
          </a:p>
          <a:p>
            <a:pPr lvl="1"/>
            <a:r>
              <a:rPr lang="fr-CA" altLang="fr-FR" sz="2845" dirty="0"/>
              <a:t>par exemple : Cisco : 00000C, 000142, …</a:t>
            </a:r>
          </a:p>
          <a:p>
            <a:pPr lvl="1">
              <a:buNone/>
            </a:pPr>
            <a:r>
              <a:rPr lang="fr-CA" altLang="fr-FR" sz="3129" dirty="0"/>
              <a:t>	Realtek : 00E04C</a:t>
            </a:r>
          </a:p>
          <a:p>
            <a:pPr lvl="1">
              <a:buNone/>
            </a:pPr>
            <a:r>
              <a:rPr lang="fr-CA" altLang="fr-FR" sz="3129" dirty="0"/>
              <a:t>	les 3 derniers octets représentent un numéro unique pour le fabricant spécifié</a:t>
            </a:r>
            <a:endParaRPr kumimoji="0" lang="fr-CA" altLang="fr-FR" dirty="0"/>
          </a:p>
          <a:p>
            <a:endParaRPr lang="fr-CA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578C1938-E603-4ACD-8A84-5E58FB830BFE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fr-CA" altLang="fr-FR" dirty="0"/>
              <a:t>Modèle OSI</a:t>
            </a:r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0D49365D-2E0B-4E44-8B25-5D9698C904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Normes et standards</a:t>
            </a:r>
            <a:endParaRPr lang="fr-CA" altLang="fr-FR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57CBD05C-7E80-4E86-A15A-C1E469DB5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fr-CA" altLang="fr-FR" b="1" dirty="0"/>
              <a:t>Couche 3 (réseau)</a:t>
            </a:r>
          </a:p>
          <a:p>
            <a:pPr>
              <a:lnSpc>
                <a:spcPct val="90000"/>
              </a:lnSpc>
            </a:pPr>
            <a:r>
              <a:rPr kumimoji="0" lang="fr-CA" altLang="fr-FR" dirty="0"/>
              <a:t>sélection du meilleur chemin (routage)</a:t>
            </a:r>
          </a:p>
          <a:p>
            <a:pPr>
              <a:lnSpc>
                <a:spcPct val="90000"/>
              </a:lnSpc>
            </a:pPr>
            <a:r>
              <a:rPr kumimoji="0" lang="fr-CA" altLang="fr-FR" dirty="0"/>
              <a:t>unité d’information : paquet</a:t>
            </a:r>
          </a:p>
          <a:p>
            <a:pPr>
              <a:lnSpc>
                <a:spcPct val="90000"/>
              </a:lnSpc>
            </a:pPr>
            <a:r>
              <a:rPr kumimoji="0" lang="fr-CA" altLang="fr-FR" dirty="0"/>
              <a:t>adresse logique (IP, IPX, Appletalk…)</a:t>
            </a:r>
          </a:p>
          <a:p>
            <a:pPr lvl="1">
              <a:lnSpc>
                <a:spcPct val="90000"/>
              </a:lnSpc>
            </a:pPr>
            <a:r>
              <a:rPr lang="fr-CA" altLang="fr-FR" sz="3129" dirty="0"/>
              <a:t>par exemple, une adresse IP est codée sur 4 octets (32 bits) en format décimal (à venir!)</a:t>
            </a:r>
          </a:p>
          <a:p>
            <a:endParaRPr lang="fr-CA" dirty="0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D3E8AFAF-1C74-46FE-8C4F-346B93A73588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CA" altLang="fr-FR" sz="3982" dirty="0"/>
              <a:t>Modèle OSI</a:t>
            </a: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EACF2872-54BF-4496-BB9C-0DF3F70339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Normes et standards</a:t>
            </a:r>
            <a:endParaRPr lang="fr-CA" altLang="fr-FR" dirty="0"/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6A13BBA9-8D61-4524-A08B-E0E64E2FBA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5689" y="6352218"/>
            <a:ext cx="5348883" cy="2973201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4EE81D92-868F-4278-8391-A34463CCC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fr-CA" altLang="fr-FR" b="1" dirty="0"/>
              <a:t>Couche 4 (transport)</a:t>
            </a:r>
          </a:p>
          <a:p>
            <a:pPr>
              <a:lnSpc>
                <a:spcPct val="90000"/>
              </a:lnSpc>
            </a:pPr>
            <a:r>
              <a:rPr kumimoji="0" lang="fr-CA" altLang="fr-FR" dirty="0"/>
              <a:t>peut s’occuper de la fiabilité de transmission selon le protocole utilisé</a:t>
            </a:r>
          </a:p>
          <a:p>
            <a:pPr>
              <a:lnSpc>
                <a:spcPct val="90000"/>
              </a:lnSpc>
            </a:pPr>
            <a:r>
              <a:rPr kumimoji="0" lang="fr-CA" altLang="fr-FR" dirty="0"/>
              <a:t>découpe les données en segments</a:t>
            </a:r>
          </a:p>
          <a:p>
            <a:pPr lvl="1">
              <a:lnSpc>
                <a:spcPct val="90000"/>
              </a:lnSpc>
            </a:pPr>
            <a:r>
              <a:rPr lang="fr-CA" altLang="fr-FR" sz="3129" dirty="0"/>
              <a:t>TCP : orienté connexion --&gt; fiable</a:t>
            </a:r>
          </a:p>
          <a:p>
            <a:pPr lvl="1">
              <a:lnSpc>
                <a:spcPct val="90000"/>
              </a:lnSpc>
              <a:buNone/>
            </a:pPr>
            <a:r>
              <a:rPr lang="fr-CA" altLang="fr-FR" sz="3129" dirty="0"/>
              <a:t>		fonctionne avec accusés de réception</a:t>
            </a:r>
          </a:p>
          <a:p>
            <a:pPr lvl="1">
              <a:lnSpc>
                <a:spcPct val="90000"/>
              </a:lnSpc>
            </a:pPr>
            <a:r>
              <a:rPr lang="fr-CA" altLang="fr-FR" sz="3129" dirty="0"/>
              <a:t>UDP : non orienté connexion --&gt; non fiable</a:t>
            </a:r>
          </a:p>
          <a:p>
            <a:pPr>
              <a:lnSpc>
                <a:spcPct val="90000"/>
              </a:lnSpc>
            </a:pPr>
            <a:r>
              <a:rPr kumimoji="0" lang="fr-CA" altLang="fr-FR" dirty="0"/>
              <a:t>s’occupe du contrôle du flux si la source et la destination ne fonctionnent pas à la même vitesse</a:t>
            </a:r>
          </a:p>
          <a:p>
            <a:pPr>
              <a:lnSpc>
                <a:spcPct val="90000"/>
              </a:lnSpc>
            </a:pPr>
            <a:r>
              <a:rPr kumimoji="0" lang="fr-CA" altLang="fr-FR" dirty="0"/>
              <a:t>contient des numéros de port pour spécifier les services réseaux</a:t>
            </a:r>
            <a:endParaRPr lang="fr-CA" altLang="fr-FR" sz="3413" dirty="0"/>
          </a:p>
          <a:p>
            <a:endParaRPr lang="fr-CA" dirty="0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240DCBAB-4CEB-49F6-AD0D-AB90CFBBE67B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CA" altLang="fr-FR" sz="3982" dirty="0"/>
              <a:t>Modèle OSI</a:t>
            </a:r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4CD3B5F0-6B5E-4A26-B244-F4672403C9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Normes et standards</a:t>
            </a:r>
            <a:endParaRPr lang="fr-CA" altLang="fr-FR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DFB685EA-3817-4E5F-841B-E04381BEA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fr-FR" b="1" dirty="0"/>
              <a:t>Couche 5 (session</a:t>
            </a:r>
            <a:r>
              <a:rPr lang="fr-CA" altLang="fr-FR" dirty="0"/>
              <a:t>)</a:t>
            </a:r>
          </a:p>
          <a:p>
            <a:r>
              <a:rPr kumimoji="0" lang="fr-CA" altLang="fr-FR" dirty="0"/>
              <a:t>Établit, maintient et termine les sessions de communication</a:t>
            </a:r>
          </a:p>
          <a:p>
            <a:r>
              <a:rPr kumimoji="0" lang="fr-CA" altLang="fr-FR" dirty="0"/>
              <a:t>Exemple : NetBIOS, TLS (SSL)</a:t>
            </a:r>
          </a:p>
          <a:p>
            <a:endParaRPr lang="fr-CA" dirty="0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5D682FFC-03F1-490D-B555-5620C4076667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fr-CA" altLang="fr-FR" dirty="0"/>
              <a:t>Modèle OSI</a:t>
            </a:r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E8E7A12D-6AE2-4B09-82F7-84F2D0C1C0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Normes et standards</a:t>
            </a:r>
            <a:endParaRPr lang="fr-CA" altLang="fr-FR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E0809E9A-9F23-430D-AED9-752E4970ED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fr-FR" b="1" dirty="0"/>
              <a:t>Couche 6 (présentation)</a:t>
            </a:r>
          </a:p>
          <a:p>
            <a:r>
              <a:rPr lang="fr-CA" altLang="fr-FR" dirty="0"/>
              <a:t>Formats des données (ASCII, EBCDIC, types de fichiers)</a:t>
            </a:r>
          </a:p>
          <a:p>
            <a:pPr lvl="1"/>
            <a:r>
              <a:rPr lang="fr-CA" altLang="fr-FR" dirty="0"/>
              <a:t>Conversion si nécessaire</a:t>
            </a:r>
          </a:p>
          <a:p>
            <a:r>
              <a:rPr lang="fr-CA" altLang="fr-FR" dirty="0"/>
              <a:t>Compression des données</a:t>
            </a:r>
          </a:p>
          <a:p>
            <a:r>
              <a:rPr lang="fr-CA" altLang="fr-FR" dirty="0"/>
              <a:t>Encryptage des données</a:t>
            </a:r>
          </a:p>
          <a:p>
            <a:endParaRPr lang="fr-CA" dirty="0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8CD9E9A0-FC15-4BE7-84DE-A14AC84E4EFE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fr-CA" altLang="fr-FR" dirty="0"/>
              <a:t>Modèle OSI</a:t>
            </a:r>
          </a:p>
          <a:p>
            <a:pPr lvl="3"/>
            <a:endParaRPr kumimoji="0" lang="fr-CA" altLang="fr-FR" dirty="0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53C0E47B-548D-4F97-9795-68A49238C5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Normes et standards</a:t>
            </a:r>
            <a:endParaRPr lang="fr-CA" altLang="fr-FR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CDD6E9A2-7C99-4F21-8260-83FA695361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fr-FR" b="1" dirty="0"/>
              <a:t>Couche 7 (application)</a:t>
            </a:r>
          </a:p>
          <a:p>
            <a:r>
              <a:rPr lang="fr-CA" altLang="fr-FR" dirty="0"/>
              <a:t>Logiciel le plus près de l’utilisateur</a:t>
            </a:r>
          </a:p>
          <a:p>
            <a:r>
              <a:rPr lang="fr-CA" altLang="fr-FR" dirty="0"/>
              <a:t>Exemple : Internet Explorer, Firefox, Google Chrome, autre logiciel réseau…</a:t>
            </a:r>
          </a:p>
          <a:p>
            <a:pPr>
              <a:lnSpc>
                <a:spcPct val="80000"/>
              </a:lnSpc>
            </a:pPr>
            <a:r>
              <a:rPr lang="fr-CA" altLang="fr-FR" dirty="0"/>
              <a:t>Protocoles de haut niveau (HTTP, FTP, SMTP, …)</a:t>
            </a:r>
            <a:endParaRPr kumimoji="0" lang="fr-CA" altLang="fr-FR" dirty="0"/>
          </a:p>
          <a:p>
            <a:endParaRPr lang="fr-CA" dirty="0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52218830-827A-4430-94AE-AF249BE7C265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fr-CA" altLang="fr-FR" dirty="0"/>
              <a:t>Modèle OSI</a:t>
            </a:r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794F95F5-6042-4020-86F8-0F36952BBC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Normes et standards</a:t>
            </a:r>
            <a:endParaRPr lang="fr-CA" altLang="fr-FR" dirty="0"/>
          </a:p>
        </p:txBody>
      </p:sp>
      <p:pic>
        <p:nvPicPr>
          <p:cNvPr id="4" name="Image 3" descr="Une image contenant texte, Graphique, Police, logo&#10;&#10;Description générée automatiquement">
            <a:extLst>
              <a:ext uri="{FF2B5EF4-FFF2-40B4-BE49-F238E27FC236}">
                <a16:creationId xmlns:a16="http://schemas.microsoft.com/office/drawing/2014/main" id="{13B23DCA-406C-79A6-372C-50826B36CF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5153" y="5452864"/>
            <a:ext cx="6629956" cy="37293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749AE49C-F25B-4329-AA0C-663BE61FB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r-CA" altLang="fr-FR" dirty="0"/>
              <a:t>Lorsqu’un hôte communique avec un autre:</a:t>
            </a:r>
          </a:p>
          <a:p>
            <a:pPr lvl="1">
              <a:lnSpc>
                <a:spcPct val="90000"/>
              </a:lnSpc>
            </a:pPr>
            <a:r>
              <a:rPr lang="fr-CA" altLang="fr-FR" dirty="0"/>
              <a:t>couche 7 vers couche 1 en transmission</a:t>
            </a:r>
          </a:p>
          <a:p>
            <a:pPr lvl="1">
              <a:lnSpc>
                <a:spcPct val="90000"/>
              </a:lnSpc>
            </a:pPr>
            <a:r>
              <a:rPr lang="fr-CA" altLang="fr-FR" dirty="0"/>
              <a:t>couche 1 vers couche 7 en réception</a:t>
            </a:r>
          </a:p>
          <a:p>
            <a:pPr lvl="1">
              <a:lnSpc>
                <a:spcPct val="90000"/>
              </a:lnSpc>
            </a:pPr>
            <a:r>
              <a:rPr lang="fr-CA" altLang="fr-FR" dirty="0"/>
              <a:t>Les données sont découpées en segments à la couche 4</a:t>
            </a:r>
          </a:p>
          <a:p>
            <a:pPr lvl="1">
              <a:lnSpc>
                <a:spcPct val="90000"/>
              </a:lnSpc>
            </a:pPr>
            <a:r>
              <a:rPr lang="fr-CA" altLang="fr-FR" dirty="0"/>
              <a:t>À la couche 3, les segments sont encapsulés en paquets</a:t>
            </a:r>
          </a:p>
          <a:p>
            <a:pPr lvl="1">
              <a:lnSpc>
                <a:spcPct val="90000"/>
              </a:lnSpc>
            </a:pPr>
            <a:r>
              <a:rPr lang="fr-CA" altLang="fr-FR" dirty="0"/>
              <a:t>À la couche 2, les paquets sont encapsulés en trames</a:t>
            </a:r>
          </a:p>
          <a:p>
            <a:pPr lvl="1">
              <a:lnSpc>
                <a:spcPct val="90000"/>
              </a:lnSpc>
            </a:pPr>
            <a:r>
              <a:rPr lang="fr-CA" altLang="fr-FR" dirty="0"/>
              <a:t>À la couche 1, les bits sont envoyés au destinataire</a:t>
            </a:r>
          </a:p>
          <a:p>
            <a:pPr>
              <a:lnSpc>
                <a:spcPct val="90000"/>
              </a:lnSpc>
            </a:pPr>
            <a:r>
              <a:rPr lang="fr-CA" altLang="fr-FR" dirty="0"/>
              <a:t>L’inverse se produit à la réception</a:t>
            </a:r>
          </a:p>
          <a:p>
            <a:pPr lvl="1">
              <a:lnSpc>
                <a:spcPct val="90000"/>
              </a:lnSpc>
            </a:pPr>
            <a:r>
              <a:rPr lang="fr-CA" altLang="fr-FR" dirty="0"/>
              <a:t>Les informations sont filtrées pour monter à la couche 7</a:t>
            </a:r>
            <a:endParaRPr lang="fr-CA" altLang="fr-FR" sz="3129" dirty="0"/>
          </a:p>
          <a:p>
            <a:endParaRPr lang="fr-CA" dirty="0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3AEC6590-2DC8-4789-8705-885B406FC821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CA" altLang="fr-FR" sz="3982" dirty="0"/>
              <a:t>Modèle OSI</a:t>
            </a: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ABAE7D8C-11B2-4010-BD02-0E100D0E3A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Normes et standards</a:t>
            </a:r>
            <a:endParaRPr lang="fr-CA" altLang="fr-FR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58763AEF-3D7A-4AB3-9D78-795D4CC09E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altLang="fr-FR" dirty="0"/>
              <a:t>Apparu avec l’avènement d’Internet</a:t>
            </a:r>
          </a:p>
          <a:p>
            <a:r>
              <a:rPr lang="fr-CA" altLang="fr-FR" dirty="0"/>
              <a:t>Autre modèle de référence quoique moins utilisé que le modèle OSI</a:t>
            </a:r>
          </a:p>
          <a:p>
            <a:r>
              <a:rPr lang="fr-CA" altLang="fr-FR" dirty="0"/>
              <a:t>Contient 4 couches</a:t>
            </a:r>
          </a:p>
          <a:p>
            <a:pPr lvl="1"/>
            <a:r>
              <a:rPr lang="fr-CA" altLang="fr-FR" dirty="0"/>
              <a:t>Application</a:t>
            </a:r>
          </a:p>
          <a:p>
            <a:pPr lvl="1"/>
            <a:r>
              <a:rPr lang="fr-CA" altLang="fr-FR" dirty="0"/>
              <a:t>Transport</a:t>
            </a:r>
          </a:p>
          <a:p>
            <a:pPr lvl="1"/>
            <a:r>
              <a:rPr lang="fr-CA" altLang="fr-FR" dirty="0"/>
              <a:t>Internet</a:t>
            </a:r>
          </a:p>
          <a:p>
            <a:pPr lvl="1"/>
            <a:r>
              <a:rPr lang="fr-CA" altLang="fr-FR" dirty="0"/>
              <a:t>Réseau</a:t>
            </a:r>
          </a:p>
          <a:p>
            <a:endParaRPr lang="fr-CA" dirty="0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084E00A8-A43E-4549-BFD1-0A2A65DC7292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fr-CA" altLang="fr-FR" dirty="0"/>
              <a:t>Modèle TCP/IP</a:t>
            </a:r>
          </a:p>
          <a:p>
            <a:pPr lvl="2"/>
            <a:endParaRPr lang="fr-CA" altLang="fr-FR" dirty="0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2CEFB9B8-FB94-481A-9F1D-F71E6EB86D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Normes et standards</a:t>
            </a:r>
            <a:endParaRPr lang="fr-CA" altLang="fr-FR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AE59EA0-51B2-4417-94F2-A8AD83371E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115888"/>
              </p:ext>
            </p:extLst>
          </p:nvPr>
        </p:nvGraphicFramePr>
        <p:xfrm>
          <a:off x="4493667" y="4350694"/>
          <a:ext cx="9243342" cy="53712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6556248" imgH="3822192" progId="Word.Document.8">
                  <p:embed/>
                </p:oleObj>
              </mc:Choice>
              <mc:Fallback>
                <p:oleObj name="Document" r:id="rId4" imgW="6556248" imgH="3822192" progId="Word.Document.8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9AE59EA0-51B2-4417-94F2-A8AD83371E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3667" y="4350694"/>
                        <a:ext cx="9243342" cy="53712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45C3F84F-915E-4323-A20E-3CC9D4216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fr-CA" altLang="fr-FR" sz="3084" dirty="0">
                <a:hlinkClick r:id="rId4"/>
              </a:rPr>
              <a:t>C’est quoi l’IEEE802?</a:t>
            </a:r>
            <a:endParaRPr lang="fr-CA" altLang="fr-FR" sz="3084" dirty="0"/>
          </a:p>
          <a:p>
            <a:pPr>
              <a:lnSpc>
                <a:spcPct val="80000"/>
              </a:lnSpc>
            </a:pPr>
            <a:r>
              <a:rPr lang="fr-CA" altLang="fr-FR" sz="3084" dirty="0"/>
              <a:t>802.1 : Réseaux locaux, VLAN, …</a:t>
            </a:r>
          </a:p>
          <a:p>
            <a:pPr>
              <a:lnSpc>
                <a:spcPct val="80000"/>
              </a:lnSpc>
            </a:pPr>
            <a:r>
              <a:rPr lang="fr-CA" altLang="fr-FR" sz="3084" dirty="0"/>
              <a:t>802.2 : Contrôle des liaisons logiques (trames)</a:t>
            </a:r>
          </a:p>
          <a:p>
            <a:pPr>
              <a:lnSpc>
                <a:spcPct val="80000"/>
              </a:lnSpc>
            </a:pPr>
            <a:r>
              <a:rPr lang="fr-CA" altLang="fr-FR" sz="3084" dirty="0"/>
              <a:t>802.3 : Ethernet</a:t>
            </a:r>
          </a:p>
          <a:p>
            <a:pPr>
              <a:lnSpc>
                <a:spcPct val="80000"/>
              </a:lnSpc>
            </a:pPr>
            <a:r>
              <a:rPr lang="fr-CA" altLang="fr-FR" sz="3084" dirty="0"/>
              <a:t>802.5 : </a:t>
            </a:r>
            <a:r>
              <a:rPr lang="fr-CA" altLang="fr-FR" sz="3084" dirty="0" err="1"/>
              <a:t>Token</a:t>
            </a:r>
            <a:r>
              <a:rPr lang="fr-CA" altLang="fr-FR" sz="3084" dirty="0"/>
              <a:t> Ring</a:t>
            </a:r>
          </a:p>
          <a:p>
            <a:pPr>
              <a:lnSpc>
                <a:spcPct val="80000"/>
              </a:lnSpc>
            </a:pPr>
            <a:r>
              <a:rPr lang="fr-CA" altLang="fr-FR" sz="3084" dirty="0"/>
              <a:t>802.11 : Technologie sans fil (</a:t>
            </a:r>
            <a:r>
              <a:rPr lang="fr-CA" altLang="fr-FR" sz="3084" dirty="0" err="1"/>
              <a:t>WiFi</a:t>
            </a:r>
            <a:r>
              <a:rPr lang="fr-CA" altLang="fr-FR" sz="3084" dirty="0"/>
              <a:t>)</a:t>
            </a:r>
          </a:p>
          <a:p>
            <a:pPr>
              <a:lnSpc>
                <a:spcPct val="80000"/>
              </a:lnSpc>
            </a:pPr>
            <a:r>
              <a:rPr lang="fr-CA" altLang="fr-FR" sz="3084" dirty="0"/>
              <a:t>802.15 : Réseaux sans fil privés (</a:t>
            </a:r>
            <a:r>
              <a:rPr lang="fr-CA" altLang="fr-FR" sz="3084" dirty="0" err="1"/>
              <a:t>BlueTooth</a:t>
            </a:r>
            <a:r>
              <a:rPr lang="fr-CA" altLang="fr-FR" sz="3084" dirty="0"/>
              <a:t>, NFC, …)</a:t>
            </a:r>
          </a:p>
          <a:p>
            <a:pPr>
              <a:lnSpc>
                <a:spcPct val="80000"/>
              </a:lnSpc>
            </a:pPr>
            <a:r>
              <a:rPr lang="fr-CA" altLang="fr-FR" sz="3084" dirty="0"/>
              <a:t>802.16 : Réseaux sans fil à large bande (Cellulaire, WiMax, …)</a:t>
            </a:r>
          </a:p>
          <a:p>
            <a:pPr>
              <a:lnSpc>
                <a:spcPct val="80000"/>
              </a:lnSpc>
            </a:pPr>
            <a:r>
              <a:rPr lang="fr-CA" altLang="fr-FR" sz="3084" dirty="0"/>
              <a:t>Etc…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95DFF6E1-AF49-425B-A706-AA9A42DE89D8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fr-CA" altLang="fr-FR" sz="3982" dirty="0"/>
              <a:t>Normes de l’IEEE 802</a:t>
            </a: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71E6F940-B2B1-43EA-8F0B-AF694BE00F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Normes et standards</a:t>
            </a:r>
            <a:endParaRPr lang="fr-CA" altLang="fr-FR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fr-CA" altLang="fr-FR" sz="5400" dirty="0"/>
              <a:t>Domaines de collision et de diffusion</a:t>
            </a:r>
            <a:endParaRPr lang="fr-CA" altLang="fr-FR" sz="8000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  <p:pic>
        <p:nvPicPr>
          <p:cNvPr id="6" name="Image 5" descr="Une image contenant texte, antenne&#10;&#10;Description générée automatiquement">
            <a:extLst>
              <a:ext uri="{FF2B5EF4-FFF2-40B4-BE49-F238E27FC236}">
                <a16:creationId xmlns:a16="http://schemas.microsoft.com/office/drawing/2014/main" id="{FDBC2413-2BB7-4C18-81DE-AAA96861ED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9410" y="5956920"/>
            <a:ext cx="6314726" cy="3355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0403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pPr algn="ctr"/>
            <a:r>
              <a:rPr lang="fr-CA" dirty="0"/>
              <a:t>Introduction</a:t>
            </a:r>
          </a:p>
        </p:txBody>
      </p:sp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C8853084-13D8-4571-8B7C-E9D342680C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7685" y="5792939"/>
            <a:ext cx="7758175" cy="3741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9643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60F272EF-50DB-496F-AEEF-A8DAAFC974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CA" dirty="0"/>
              <a:t>Un domaine de collision est une zone d'un réseau où les transmissions de deux dispositifs peuvent se heurter si elles ont lieu simultanément.</a:t>
            </a:r>
          </a:p>
          <a:p>
            <a:r>
              <a:rPr lang="fr-CA" b="1" dirty="0"/>
              <a:t>Conséquences</a:t>
            </a:r>
            <a:r>
              <a:rPr lang="fr-CA" dirty="0"/>
              <a:t> : Les collisions ralentissent le réseau car les dispositifs doivent arrêter et retransmettre les données.</a:t>
            </a:r>
          </a:p>
          <a:p>
            <a:r>
              <a:rPr lang="fr-CA" altLang="fr-FR" dirty="0"/>
              <a:t>Segmenté par un équipement de couche 2 ou 3</a:t>
            </a:r>
          </a:p>
          <a:p>
            <a:pPr lvl="1"/>
            <a:r>
              <a:rPr lang="fr-CA" altLang="fr-FR" dirty="0"/>
              <a:t>Un équipement de couche 1 (répéteur ou concentrateur) ne segmente pas en domaines de collision car une transmission est envoyée à tous les ports (sauf la source)</a:t>
            </a:r>
          </a:p>
          <a:p>
            <a:pPr lvl="1"/>
            <a:r>
              <a:rPr lang="fr-CA" altLang="fr-FR" dirty="0"/>
              <a:t>Un équipement de couche 2 (pont ou commutateur) crée un domaine de collision par port</a:t>
            </a:r>
          </a:p>
          <a:p>
            <a:pPr lvl="1"/>
            <a:r>
              <a:rPr lang="fr-CA" altLang="fr-FR" dirty="0"/>
              <a:t>Un équipement de couche 3 (routeur) limite le domaine de collision à chacune de ses interfaces </a:t>
            </a:r>
          </a:p>
          <a:p>
            <a:r>
              <a:rPr lang="fr-CA" altLang="fr-FR" dirty="0"/>
              <a:t>Sources: </a:t>
            </a:r>
            <a:r>
              <a:rPr lang="fr-CA" altLang="fr-FR" dirty="0">
                <a:hlinkClick r:id="rId4"/>
              </a:rPr>
              <a:t>https://reussirsonccna.fr/domaine-de-collision-et-de-diffusion/</a:t>
            </a:r>
            <a:r>
              <a:rPr lang="fr-CA" altLang="fr-FR" dirty="0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E55C7B8-6AEE-4996-8F21-E374D4DC4E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CA" altLang="fr-FR" dirty="0"/>
              <a:t>Domaine de collision</a:t>
            </a:r>
          </a:p>
        </p:txBody>
      </p:sp>
      <p:sp>
        <p:nvSpPr>
          <p:cNvPr id="31747" name="Text Box 6">
            <a:extLst>
              <a:ext uri="{FF2B5EF4-FFF2-40B4-BE49-F238E27FC236}">
                <a16:creationId xmlns:a16="http://schemas.microsoft.com/office/drawing/2014/main" id="{57E86977-96D5-423B-B1A7-90CD22048B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>
              <a:spcBef>
                <a:spcPct val="50000"/>
              </a:spcBef>
            </a:pPr>
            <a:r>
              <a:rPr lang="fr-CA" altLang="fr-FR" dirty="0"/>
              <a:t>Domaines de collision et de diffusion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>
            <a:extLst>
              <a:ext uri="{FF2B5EF4-FFF2-40B4-BE49-F238E27FC236}">
                <a16:creationId xmlns:a16="http://schemas.microsoft.com/office/drawing/2014/main" id="{811E47E7-61FC-4231-BAB0-51E6D83CB3BF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CA" altLang="fr-FR" dirty="0"/>
              <a:t>Exemple de domaines de collision</a:t>
            </a:r>
          </a:p>
        </p:txBody>
      </p:sp>
      <p:sp>
        <p:nvSpPr>
          <p:cNvPr id="32771" name="Text Box 7">
            <a:extLst>
              <a:ext uri="{FF2B5EF4-FFF2-40B4-BE49-F238E27FC236}">
                <a16:creationId xmlns:a16="http://schemas.microsoft.com/office/drawing/2014/main" id="{B2E55CDE-6C77-48AB-8D19-69E493CCDD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fr-CA" altLang="fr-FR" dirty="0"/>
              <a:t>Domaines de collision et de diffusion</a:t>
            </a:r>
          </a:p>
        </p:txBody>
      </p:sp>
      <p:pic>
        <p:nvPicPr>
          <p:cNvPr id="32772" name="Picture 5">
            <a:extLst>
              <a:ext uri="{FF2B5EF4-FFF2-40B4-BE49-F238E27FC236}">
                <a16:creationId xmlns:a16="http://schemas.microsoft.com/office/drawing/2014/main" id="{EEB79770-8CF9-4287-ABC9-13DC4E704E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235" y="3580656"/>
            <a:ext cx="7168444" cy="5086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CB12334-A6B9-1035-A307-8976472D985E}"/>
              </a:ext>
            </a:extLst>
          </p:cNvPr>
          <p:cNvSpPr/>
          <p:nvPr/>
        </p:nvSpPr>
        <p:spPr>
          <a:xfrm>
            <a:off x="389211" y="6939238"/>
            <a:ext cx="2664296" cy="1898002"/>
          </a:xfrm>
          <a:prstGeom prst="rect">
            <a:avLst/>
          </a:prstGeom>
          <a:noFill/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BC4510-147F-AA6D-9985-D8460302C12A}"/>
              </a:ext>
            </a:extLst>
          </p:cNvPr>
          <p:cNvSpPr/>
          <p:nvPr/>
        </p:nvSpPr>
        <p:spPr>
          <a:xfrm>
            <a:off x="3656342" y="6604992"/>
            <a:ext cx="2664296" cy="2232248"/>
          </a:xfrm>
          <a:prstGeom prst="rect">
            <a:avLst/>
          </a:prstGeom>
          <a:noFill/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905471-957E-D0FF-BBBB-EC8A1DE6CEE8}"/>
              </a:ext>
            </a:extLst>
          </p:cNvPr>
          <p:cNvSpPr/>
          <p:nvPr/>
        </p:nvSpPr>
        <p:spPr>
          <a:xfrm>
            <a:off x="6291799" y="6316960"/>
            <a:ext cx="1010180" cy="1174797"/>
          </a:xfrm>
          <a:prstGeom prst="rect">
            <a:avLst/>
          </a:prstGeom>
          <a:noFill/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BD88E1-D7EB-8C67-4348-30A6F5FBDE33}"/>
              </a:ext>
            </a:extLst>
          </p:cNvPr>
          <p:cNvSpPr/>
          <p:nvPr/>
        </p:nvSpPr>
        <p:spPr>
          <a:xfrm>
            <a:off x="5861819" y="3557079"/>
            <a:ext cx="1080120" cy="1031689"/>
          </a:xfrm>
          <a:prstGeom prst="rect">
            <a:avLst/>
          </a:prstGeom>
          <a:noFill/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pic>
        <p:nvPicPr>
          <p:cNvPr id="8" name="Image 7" descr="Une image contenant dessin humoristique, diagramme, cercle, conception&#10;&#10;Description générée automatiquement">
            <a:extLst>
              <a:ext uri="{FF2B5EF4-FFF2-40B4-BE49-F238E27FC236}">
                <a16:creationId xmlns:a16="http://schemas.microsoft.com/office/drawing/2014/main" id="{B52EBD03-C633-7842-F001-B5ACC9140AB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2097" y="3869297"/>
            <a:ext cx="7227542" cy="4509492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861F6B9C-947F-4B72-BC62-3A047C927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CA" dirty="0"/>
              <a:t>Un domaine de diffusion est une portion du réseau où une diffusion (broadcast) est propagée et reçue par tous les dispositifs de ce domaine.</a:t>
            </a:r>
          </a:p>
          <a:p>
            <a:pPr lvl="1"/>
            <a:r>
              <a:rPr lang="fr-CA" altLang="fr-FR" dirty="0"/>
              <a:t>Domaine de diffusion = réseau</a:t>
            </a:r>
          </a:p>
          <a:p>
            <a:r>
              <a:rPr lang="fr-CA" b="1" dirty="0"/>
              <a:t>Limitation</a:t>
            </a:r>
            <a:r>
              <a:rPr lang="fr-CA" dirty="0"/>
              <a:t> : Trop de diffusions peuvent engorger un réseau. Les routeurs sont utilisés pour segmenter et limiter les domaines de diffusion, car ils n'acheminent pas les paquets de diffusion par défaut.</a:t>
            </a:r>
            <a:endParaRPr lang="fr-CA" altLang="fr-FR" dirty="0"/>
          </a:p>
          <a:p>
            <a:r>
              <a:rPr lang="fr-CA" dirty="0"/>
              <a:t>Les concentrateurs (hub) et les commutateurs (switch) propagent les diffusions. </a:t>
            </a:r>
          </a:p>
          <a:p>
            <a:pPr lvl="1"/>
            <a:r>
              <a:rPr lang="fr-CA" dirty="0"/>
              <a:t>Tout ce qui est connecté à ceux-ci font partie du même domaine de diffusion</a:t>
            </a:r>
            <a:endParaRPr lang="fr-CA" altLang="fr-FR" dirty="0"/>
          </a:p>
          <a:p>
            <a:r>
              <a:rPr lang="fr-CA" altLang="fr-FR" dirty="0"/>
              <a:t>Segmenté par un équipement de couche 3 (routeur)</a:t>
            </a:r>
          </a:p>
          <a:p>
            <a:pPr lvl="1"/>
            <a:r>
              <a:rPr lang="fr-CA" altLang="fr-FR" dirty="0"/>
              <a:t>Un paquet de diffusion est transmis à tout le réseau et bloqué à l’interface d’un routeur afin d’empêcher les tempêtes de diffusion (broadcast </a:t>
            </a:r>
            <a:r>
              <a:rPr lang="fr-CA" altLang="fr-FR" dirty="0" err="1"/>
              <a:t>storm</a:t>
            </a:r>
            <a:r>
              <a:rPr lang="fr-CA" altLang="fr-FR" dirty="0"/>
              <a:t>)</a:t>
            </a:r>
          </a:p>
          <a:p>
            <a:pPr lvl="1"/>
            <a:r>
              <a:rPr lang="fr-CA" altLang="fr-FR" dirty="0"/>
              <a:t>Par contre, le routeur peut faire passer par relais aux routeurs suivants sur demande (ex : protocole DHCP) ou par « proxy » (ex. protocole ARP)</a:t>
            </a:r>
          </a:p>
          <a:p>
            <a:r>
              <a:rPr lang="fr-CA" altLang="fr-FR" dirty="0"/>
              <a:t>Sources: </a:t>
            </a:r>
            <a:r>
              <a:rPr lang="fr-CA" altLang="fr-FR" dirty="0">
                <a:hlinkClick r:id="rId4"/>
              </a:rPr>
              <a:t>https://reussirsonccna.fr/domaine-de-collision-et-de-diffusion/</a:t>
            </a:r>
            <a:r>
              <a:rPr lang="fr-CA" altLang="fr-FR" dirty="0"/>
              <a:t> </a:t>
            </a:r>
          </a:p>
          <a:p>
            <a:endParaRPr lang="fr-CA" dirty="0"/>
          </a:p>
        </p:txBody>
      </p:sp>
      <p:sp>
        <p:nvSpPr>
          <p:cNvPr id="33794" name="Rectangle 3">
            <a:extLst>
              <a:ext uri="{FF2B5EF4-FFF2-40B4-BE49-F238E27FC236}">
                <a16:creationId xmlns:a16="http://schemas.microsoft.com/office/drawing/2014/main" id="{1C5926A6-E7D8-44D6-8645-D4D521C82B50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fr-CA" altLang="fr-FR" dirty="0"/>
              <a:t>Domaine de diffusion</a:t>
            </a:r>
          </a:p>
        </p:txBody>
      </p:sp>
      <p:sp>
        <p:nvSpPr>
          <p:cNvPr id="33795" name="Text Box 5">
            <a:extLst>
              <a:ext uri="{FF2B5EF4-FFF2-40B4-BE49-F238E27FC236}">
                <a16:creationId xmlns:a16="http://schemas.microsoft.com/office/drawing/2014/main" id="{0893F2A2-55D8-4E5D-AD96-ED0ACC7F49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fr-CA" altLang="fr-FR" dirty="0"/>
              <a:t>Domaines de collision et de diffusion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8CB2E50-27F6-4A69-9EFF-C7E4D3462A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CA" altLang="fr-FR" dirty="0"/>
              <a:t>Exemple de domaine de diffusion</a:t>
            </a:r>
          </a:p>
          <a:p>
            <a:endParaRPr lang="fr-CA" dirty="0"/>
          </a:p>
        </p:txBody>
      </p:sp>
      <p:sp>
        <p:nvSpPr>
          <p:cNvPr id="34819" name="Text Box 7">
            <a:extLst>
              <a:ext uri="{FF2B5EF4-FFF2-40B4-BE49-F238E27FC236}">
                <a16:creationId xmlns:a16="http://schemas.microsoft.com/office/drawing/2014/main" id="{4003C6D0-260B-46AE-BAD7-EE413C5EAE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fr-CA" altLang="fr-FR" dirty="0"/>
              <a:t>Domaines de collision et de diffusion</a:t>
            </a:r>
          </a:p>
        </p:txBody>
      </p:sp>
      <p:pic>
        <p:nvPicPr>
          <p:cNvPr id="34820" name="Picture 5">
            <a:extLst>
              <a:ext uri="{FF2B5EF4-FFF2-40B4-BE49-F238E27FC236}">
                <a16:creationId xmlns:a16="http://schemas.microsoft.com/office/drawing/2014/main" id="{2232DF4D-2D4B-4C6D-8C83-D7B7672230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235" y="3678645"/>
            <a:ext cx="7168444" cy="5086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 2" descr="Une image contenant diagramme, cercle, capture d’écran, dessin humoristique&#10;&#10;Description générée automatiquement">
            <a:extLst>
              <a:ext uri="{FF2B5EF4-FFF2-40B4-BE49-F238E27FC236}">
                <a16:creationId xmlns:a16="http://schemas.microsoft.com/office/drawing/2014/main" id="{383D3350-506A-A23A-7AB5-0938EEDFC41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0131" y="3292624"/>
            <a:ext cx="7417016" cy="530595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E338B44-C7A2-F4DF-E3AF-73A54D878231}"/>
              </a:ext>
            </a:extLst>
          </p:cNvPr>
          <p:cNvSpPr/>
          <p:nvPr/>
        </p:nvSpPr>
        <p:spPr>
          <a:xfrm>
            <a:off x="389211" y="5812904"/>
            <a:ext cx="5688632" cy="3024336"/>
          </a:xfrm>
          <a:prstGeom prst="rect">
            <a:avLst/>
          </a:prstGeom>
          <a:noFill/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853FC9-6FFC-6D8E-8572-0FF2B7ECEAB9}"/>
              </a:ext>
            </a:extLst>
          </p:cNvPr>
          <p:cNvSpPr/>
          <p:nvPr/>
        </p:nvSpPr>
        <p:spPr>
          <a:xfrm>
            <a:off x="5861819" y="3364632"/>
            <a:ext cx="2016224" cy="4248472"/>
          </a:xfrm>
          <a:prstGeom prst="rect">
            <a:avLst/>
          </a:prstGeom>
          <a:noFill/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CA" altLang="fr-FR" dirty="0">
                <a:sym typeface="Copperplate" charset="0"/>
              </a:rPr>
              <a:t>Conclusion</a:t>
            </a:r>
            <a:endParaRPr lang="fr-CA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762591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idx="1"/>
            <p:custDataLst>
              <p:tags r:id="rId1"/>
            </p:custDataLst>
          </p:nvPr>
        </p:nvSpPr>
        <p:spPr/>
        <p:txBody>
          <a:bodyPr/>
          <a:lstStyle/>
          <a:p>
            <a:pPr marL="514350" indent="-514350">
              <a:spcBef>
                <a:spcPts val="1800"/>
              </a:spcBef>
              <a:buClrTx/>
              <a:buSzTx/>
              <a:buFont typeface="+mj-lt"/>
              <a:buAutoNum type="arabicPeriod"/>
            </a:pPr>
            <a:r>
              <a:rPr lang="fr-CA" altLang="fr-FR" dirty="0">
                <a:sym typeface="Palatino" charset="0"/>
              </a:rPr>
              <a:t>Normes et standards (modèle OSI, TCP/IP)</a:t>
            </a:r>
          </a:p>
          <a:p>
            <a:pPr marL="1083301" lvl="1" indent="-514350">
              <a:spcBef>
                <a:spcPts val="1800"/>
              </a:spcBef>
              <a:buClrTx/>
              <a:buSzTx/>
              <a:buFont typeface="+mj-lt"/>
              <a:buAutoNum type="arabicPeriod"/>
            </a:pPr>
            <a:r>
              <a:rPr lang="fr-CA" altLang="fr-FR" dirty="0">
                <a:sym typeface="Palatino" charset="0"/>
              </a:rPr>
              <a:t>Différentes normes, mais surtout pourquoi!</a:t>
            </a:r>
          </a:p>
          <a:p>
            <a:pPr marL="514350" indent="-514350">
              <a:spcBef>
                <a:spcPts val="1800"/>
              </a:spcBef>
              <a:buClrTx/>
              <a:buSzTx/>
              <a:buFont typeface="+mj-lt"/>
              <a:buAutoNum type="arabicPeriod"/>
            </a:pPr>
            <a:r>
              <a:rPr lang="fr-CA" altLang="fr-FR" dirty="0">
                <a:sym typeface="Palatino" charset="0"/>
              </a:rPr>
              <a:t>Domaines de collision et diffusion</a:t>
            </a:r>
          </a:p>
          <a:p>
            <a:pPr marL="1083301" lvl="1" indent="-514350">
              <a:spcBef>
                <a:spcPts val="1800"/>
              </a:spcBef>
              <a:buClrTx/>
              <a:buSzTx/>
              <a:buFont typeface="+mj-lt"/>
              <a:buAutoNum type="arabicPeriod"/>
            </a:pPr>
            <a:r>
              <a:rPr lang="fr-CA" altLang="fr-FR" dirty="0">
                <a:sym typeface="Palatino" charset="0"/>
              </a:rPr>
              <a:t>La différence entre les deux</a:t>
            </a:r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fr-CA" dirty="0"/>
              <a:t>À retenir</a:t>
            </a:r>
          </a:p>
        </p:txBody>
      </p:sp>
      <p:sp>
        <p:nvSpPr>
          <p:cNvPr id="27652" name="Rectangle 1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fr-CA" altLang="fr-FR" dirty="0">
                <a:sym typeface="Copperplate" charset="0"/>
              </a:rPr>
              <a:t>Conclusion</a:t>
            </a:r>
            <a:endParaRPr lang="fr-CA" altLang="fr-FR" sz="6400" dirty="0">
              <a:solidFill>
                <a:srgbClr val="000000"/>
              </a:solidFill>
              <a:latin typeface="Copperplate" charset="0"/>
              <a:ea typeface="Copperplate" charset="0"/>
              <a:cs typeface="Copperplate" charset="0"/>
              <a:sym typeface="Copperplate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C763CF9-AEA4-4F98-A43B-7571DAC8F8F7}" type="datetime1">
              <a:rPr lang="fr-CA" smtClean="0"/>
              <a:t>2024-08-24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Réseaux - 420-W33-SF</a:t>
            </a:r>
            <a:endParaRPr lang="en-US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EB10E54C-FCFD-4C7D-94E2-7EB06B64DD40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84847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  <p:custDataLst>
              <p:tags r:id="rId1"/>
            </p:custDataLst>
          </p:nvPr>
        </p:nvSpPr>
        <p:spPr>
          <a:xfrm>
            <a:off x="971550" y="3040063"/>
            <a:ext cx="12226925" cy="2882900"/>
          </a:xfrm>
        </p:spPr>
        <p:txBody>
          <a:bodyPr>
            <a:normAutofit/>
          </a:bodyPr>
          <a:lstStyle/>
          <a:p>
            <a:r>
              <a:rPr lang="fr-CA" altLang="fr-FR" dirty="0"/>
              <a:t>Normes et standards (modèle OSI, TCP/IP)</a:t>
            </a:r>
          </a:p>
          <a:p>
            <a:r>
              <a:rPr lang="fr-CA" altLang="fr-FR" dirty="0"/>
              <a:t>Domaines de collision et diffusion</a:t>
            </a:r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/>
        <p:txBody>
          <a:bodyPr rtlCol="0"/>
          <a:lstStyle/>
          <a:p>
            <a:pPr defTabSz="650230" eaLnBrk="1" fontAlgn="auto" hangingPunct="1">
              <a:spcBef>
                <a:spcPts val="1422"/>
              </a:spcBef>
              <a:spcAft>
                <a:spcPts val="0"/>
              </a:spcAft>
              <a:defRPr/>
            </a:pPr>
            <a:r>
              <a:rPr lang="fr-CA" dirty="0"/>
              <a:t>Déroulement du cours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/>
        <p:txBody>
          <a:bodyPr rtlCol="0">
            <a:normAutofit/>
          </a:bodyPr>
          <a:lstStyle/>
          <a:p>
            <a:pPr defTabSz="650230" eaLnBrk="1" fontAlgn="auto" hangingPunct="1">
              <a:spcAft>
                <a:spcPts val="0"/>
              </a:spcAft>
              <a:defRPr/>
            </a:pPr>
            <a:r>
              <a:rPr lang="fr-FR" altLang="fr-FR" dirty="0">
                <a:sym typeface="Copperplate" charset="0"/>
              </a:rPr>
              <a:t>Introduction</a:t>
            </a:r>
            <a:endParaRPr lang="fr-FR" altLang="fr-FR" sz="6400" dirty="0">
              <a:solidFill>
                <a:srgbClr val="000000"/>
              </a:solidFill>
              <a:latin typeface="Copperplate" charset="0"/>
              <a:ea typeface="Copperplate" charset="0"/>
              <a:cs typeface="Copperplate" charset="0"/>
              <a:sym typeface="Copperplate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A45A622-046B-4EB8-A9CB-54993690AA7E}" type="datetime1">
              <a:rPr lang="fr-CA" smtClean="0"/>
              <a:t>2024-08-24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r-CA"/>
              <a:t>Réseaux - 420-W33-SF</a:t>
            </a:r>
            <a:endParaRPr lang="en-US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EB10E54C-FCFD-4C7D-94E2-7EB06B64DD4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9461" name="Rectangle 3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963613" y="7321550"/>
            <a:ext cx="12226925" cy="551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287463" indent="-525463" defTabSz="649288">
              <a:spcBef>
                <a:spcPts val="1425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3200"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1055688" indent="-404813" defTabSz="649288">
              <a:spcBef>
                <a:spcPts val="1425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32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624013" indent="-323850" defTabSz="649288">
              <a:spcBef>
                <a:spcPts val="1425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32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2274888" indent="-323850" defTabSz="649288">
              <a:spcBef>
                <a:spcPts val="1425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3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925763" indent="-323850" defTabSz="649288">
              <a:spcBef>
                <a:spcPts val="1425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3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3382963" indent="-323850" defTabSz="649288" eaLnBrk="0" fontAlgn="base" hangingPunct="0">
              <a:spcBef>
                <a:spcPts val="1425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3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3840163" indent="-323850" defTabSz="649288" eaLnBrk="0" fontAlgn="base" hangingPunct="0">
              <a:spcBef>
                <a:spcPts val="1425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3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4297363" indent="-323850" defTabSz="649288" eaLnBrk="0" fontAlgn="base" hangingPunct="0">
              <a:spcBef>
                <a:spcPts val="1425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3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4754563" indent="-323850" defTabSz="649288" eaLnBrk="0" fontAlgn="base" hangingPunct="0">
              <a:spcBef>
                <a:spcPts val="1425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3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ts val="3000"/>
              </a:spcBef>
              <a:buClrTx/>
              <a:buSzPct val="100000"/>
            </a:pPr>
            <a:r>
              <a:rPr lang="fr-FR" altLang="fr-FR" dirty="0">
                <a:sym typeface="Palatino" charset="0"/>
              </a:rPr>
              <a:t>Connaître le modèle de réseau standard</a:t>
            </a:r>
          </a:p>
          <a:p>
            <a:pPr eaLnBrk="1" hangingPunct="1">
              <a:spcBef>
                <a:spcPts val="3000"/>
              </a:spcBef>
              <a:buClrTx/>
              <a:buSzPct val="100000"/>
            </a:pPr>
            <a:r>
              <a:rPr lang="fr-FR" altLang="fr-FR" dirty="0">
                <a:sym typeface="Palatino" charset="0"/>
              </a:rPr>
              <a:t>Comprendre les domaines de collision et de diffusion</a:t>
            </a:r>
          </a:p>
        </p:txBody>
      </p:sp>
      <p:sp>
        <p:nvSpPr>
          <p:cNvPr id="6" name="Espace réservé du texte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593850" y="6100763"/>
            <a:ext cx="11596688" cy="8429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3982" kern="1200" baseline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056623" indent="-406394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25575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275804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926034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576264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0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226494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0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876724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0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5526954" indent="-325115" algn="l" defTabSz="650230" rtl="0" eaLnBrk="1" latinLnBrk="0" hangingPunct="1">
              <a:spcBef>
                <a:spcPts val="1422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70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defRPr/>
            </a:pPr>
            <a:r>
              <a:rPr lang="fr-CA" dirty="0"/>
              <a:t>Objectifs</a:t>
            </a:r>
          </a:p>
        </p:txBody>
      </p:sp>
      <p:pic>
        <p:nvPicPr>
          <p:cNvPr id="19463" name="Picture 2" descr="Résultats de recherche d'images pour « target »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9611" y="5762625"/>
            <a:ext cx="1519237" cy="151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build="p"/>
      <p:bldP spid="19461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fr-CA" altLang="fr-FR" sz="8000" dirty="0"/>
              <a:t>Normes et standards</a:t>
            </a:r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2910263-EE83-494F-9974-59EE4F0B29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898" y="5775993"/>
            <a:ext cx="7143750" cy="333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166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C29DF7B2-D565-485C-A91B-DD2B82E804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r-CA" altLang="fr-FR" dirty="0"/>
              <a:t>Uniformisation des modes de fonctionnement afin de permettre à tous les dispositifs de communiquer entre eux de façon la plus transparente possible</a:t>
            </a:r>
          </a:p>
          <a:p>
            <a:pPr lvl="1">
              <a:lnSpc>
                <a:spcPct val="90000"/>
              </a:lnSpc>
            </a:pPr>
            <a:r>
              <a:rPr lang="fr-CA" altLang="fr-FR" dirty="0"/>
              <a:t>Transparente ne veut pas dire moins sécuritaire!</a:t>
            </a:r>
          </a:p>
          <a:p>
            <a:pPr>
              <a:lnSpc>
                <a:spcPct val="90000"/>
              </a:lnSpc>
            </a:pPr>
            <a:r>
              <a:rPr lang="fr-CA" altLang="fr-FR" dirty="0"/>
              <a:t>Accords documentés contenant des spécifications techniques pour réglementer les produits et services de réseautique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A8E20EF3-933F-4B36-BDAD-ADAFAF17E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Normes et standards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4F1126A-C9E5-44C5-9262-E77BDEC684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CA" dirty="0"/>
              <a:t>Explications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6C6C4CCE-2681-4B3A-90B5-35DCD510D7BC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fr-CA" dirty="0"/>
              <a:t>Pourquoi avoir des normes?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E8BDE73D-9A8E-4416-9D76-1C976BA9E2A0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946D1AF9-31DA-48FF-99A5-18F1DB70A20C}" type="datetime1">
              <a:rPr lang="fr-CA" smtClean="0"/>
              <a:t>2024-08-24</a:t>
            </a:fld>
            <a:endParaRPr lang="en-US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C75A8E64-D039-46A3-A613-C69091CE5C2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fr-CA" sz="1400"/>
              <a:t>Réseaux - 420-W33-SF</a:t>
            </a:r>
            <a:endParaRPr lang="en-US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12AA4FCD-68DB-40EC-AB2E-87D74A640AD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D52BE19E-6CB0-4375-BCBA-F84A97BE1D8C}" type="slidenum">
              <a:rPr lang="fr-FR" altLang="fr-FR" smtClean="0"/>
              <a:pPr>
                <a:defRPr/>
              </a:pPr>
              <a:t>5</a:t>
            </a:fld>
            <a:r>
              <a:rPr lang="fr-FR" altLang="fr-FR"/>
              <a:t> </a:t>
            </a: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37806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18D7841D-B04B-494F-91C2-A86323A32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r-CA" altLang="fr-FR" dirty="0"/>
              <a:t>établi par l’ISO au début des années 1980</a:t>
            </a:r>
          </a:p>
          <a:p>
            <a:pPr>
              <a:lnSpc>
                <a:spcPct val="90000"/>
              </a:lnSpc>
            </a:pPr>
            <a:r>
              <a:rPr lang="fr-CA" altLang="fr-FR" dirty="0"/>
              <a:t>modèle de référence efficace de réseautique</a:t>
            </a:r>
          </a:p>
          <a:p>
            <a:pPr>
              <a:lnSpc>
                <a:spcPct val="90000"/>
              </a:lnSpc>
            </a:pPr>
            <a:r>
              <a:rPr lang="fr-CA" altLang="fr-FR" dirty="0"/>
              <a:t>comporte 7 couches où chacune d’elles interagit avec les couches au-dessous ou au-dessus d’elle</a:t>
            </a:r>
          </a:p>
          <a:p>
            <a:pPr>
              <a:lnSpc>
                <a:spcPct val="90000"/>
              </a:lnSpc>
            </a:pPr>
            <a:r>
              <a:rPr lang="fr-CA" altLang="fr-FR" dirty="0"/>
              <a:t>la couche supérieure se situe le plus près possible de l’utilisateur</a:t>
            </a:r>
          </a:p>
          <a:p>
            <a:pPr>
              <a:lnSpc>
                <a:spcPct val="90000"/>
              </a:lnSpc>
            </a:pPr>
            <a:r>
              <a:rPr lang="fr-CA" altLang="fr-FR" dirty="0"/>
              <a:t>la couche inférieure se situe le plus près possible du support physique</a:t>
            </a:r>
          </a:p>
          <a:p>
            <a:r>
              <a:rPr lang="fr-CA" altLang="fr-FR" dirty="0"/>
              <a:t>représentation théorique de ce qui se produit lors de la transmission entre deux nœuds</a:t>
            </a:r>
          </a:p>
          <a:p>
            <a:r>
              <a:rPr lang="fr-CA" altLang="fr-FR" dirty="0"/>
              <a:t>ne réglemente pas les types de matériels ou de logiciels mais fait référence aux types de fonctionnalités fournies pour celles-ci</a:t>
            </a:r>
          </a:p>
          <a:p>
            <a:endParaRPr lang="fr-CA" dirty="0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4F34DBB9-516A-4A1C-8532-32A7FF350AE3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CA" altLang="fr-FR" dirty="0"/>
              <a:t>Modèle OSI</a:t>
            </a:r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6B1A4983-3A7E-4FC2-B797-16F375881A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Normes et standards</a:t>
            </a:r>
            <a:endParaRPr lang="fr-CA" altLang="fr-FR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CAB0F22C-A3B9-46A9-839C-C2C2045BCF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fr-CA" altLang="fr-FR" b="1" dirty="0"/>
              <a:t>Couche 1 (physique)</a:t>
            </a:r>
          </a:p>
          <a:p>
            <a:pPr>
              <a:lnSpc>
                <a:spcPct val="90000"/>
              </a:lnSpc>
            </a:pPr>
            <a:r>
              <a:rPr lang="fr-CA" altLang="fr-FR" dirty="0"/>
              <a:t>Spécifications de transmission physique des informations bit par bit (aucune composante logicielle)</a:t>
            </a:r>
          </a:p>
          <a:p>
            <a:pPr>
              <a:lnSpc>
                <a:spcPct val="90000"/>
              </a:lnSpc>
            </a:pPr>
            <a:r>
              <a:rPr lang="fr-CA" altLang="fr-FR" dirty="0"/>
              <a:t>Câbles, connecteurs…</a:t>
            </a:r>
          </a:p>
          <a:p>
            <a:pPr>
              <a:lnSpc>
                <a:spcPct val="90000"/>
              </a:lnSpc>
            </a:pPr>
            <a:r>
              <a:rPr lang="fr-CA" altLang="fr-FR" dirty="0"/>
              <a:t>Par exemple, un mauvais câble ou un câble mal branché serait un problème de couche 1</a:t>
            </a:r>
          </a:p>
          <a:p>
            <a:pPr>
              <a:lnSpc>
                <a:spcPct val="90000"/>
              </a:lnSpc>
            </a:pPr>
            <a:r>
              <a:rPr lang="fr-CA" altLang="fr-FR" dirty="0"/>
              <a:t>Signaux électriques, optiques, sans fil, …</a:t>
            </a:r>
          </a:p>
          <a:p>
            <a:pPr>
              <a:lnSpc>
                <a:spcPct val="90000"/>
              </a:lnSpc>
            </a:pPr>
            <a:r>
              <a:rPr lang="fr-CA" altLang="fr-FR" dirty="0"/>
              <a:t>La norme IEEE 802 contient plusieurs spécifications pour cette couche</a:t>
            </a:r>
          </a:p>
          <a:p>
            <a:pPr>
              <a:lnSpc>
                <a:spcPct val="90000"/>
              </a:lnSpc>
            </a:pPr>
            <a:r>
              <a:rPr lang="fr-CA" altLang="fr-FR" dirty="0"/>
              <a:t>Une carte réseau fonctionne aux couches 1 et 2</a:t>
            </a:r>
          </a:p>
          <a:p>
            <a:endParaRPr lang="fr-CA" dirty="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DA8C8728-9DD6-4B67-99AC-2C0C2028591A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CA" altLang="fr-FR" sz="3982" dirty="0"/>
              <a:t>Modèle OSI</a:t>
            </a: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1027787D-4EB8-45D6-AAD8-1533476C5E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Normes et standards</a:t>
            </a:r>
            <a:endParaRPr lang="fr-CA" altLang="fr-FR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D84EF701-201F-4D81-99A5-CC5C231A7E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fr-FR" b="1" dirty="0"/>
              <a:t>Couche 2 (liaison)</a:t>
            </a:r>
          </a:p>
          <a:p>
            <a:r>
              <a:rPr lang="fr-CA" altLang="fr-FR" dirty="0"/>
              <a:t>contrôle l’accès au média</a:t>
            </a:r>
          </a:p>
          <a:p>
            <a:r>
              <a:rPr lang="fr-CA" altLang="fr-FR" dirty="0"/>
              <a:t>divise les données en trames contenant différents champs d’information en plus des données</a:t>
            </a:r>
          </a:p>
          <a:p>
            <a:r>
              <a:rPr kumimoji="0" lang="fr-CA" altLang="fr-FR" dirty="0"/>
              <a:t>détecte les erreurs de transmission grâce à un champ de sommation de contrôle (checksum)</a:t>
            </a:r>
          </a:p>
          <a:p>
            <a:r>
              <a:rPr kumimoji="0" lang="fr-CA" altLang="fr-FR" dirty="0"/>
              <a:t>Technologies de couche 2 : Ethernet, </a:t>
            </a:r>
            <a:r>
              <a:rPr kumimoji="0" lang="fr-CA" altLang="fr-FR" dirty="0" err="1"/>
              <a:t>WiFi</a:t>
            </a:r>
            <a:r>
              <a:rPr kumimoji="0" lang="fr-CA" altLang="fr-FR" dirty="0"/>
              <a:t>, </a:t>
            </a:r>
            <a:r>
              <a:rPr kumimoji="0" lang="fr-CA" altLang="fr-FR" dirty="0" err="1"/>
              <a:t>Token</a:t>
            </a:r>
            <a:r>
              <a:rPr kumimoji="0" lang="fr-CA" altLang="fr-FR" dirty="0"/>
              <a:t> Ring, FDDI, CDDI…</a:t>
            </a:r>
          </a:p>
          <a:p>
            <a:r>
              <a:rPr kumimoji="0" lang="fr-CA" altLang="fr-FR" dirty="0" err="1"/>
              <a:t>Token</a:t>
            </a:r>
            <a:r>
              <a:rPr kumimoji="0" lang="fr-CA" altLang="fr-FR" dirty="0"/>
              <a:t> Ring : protocole déterministe (pas de collision)</a:t>
            </a:r>
          </a:p>
          <a:p>
            <a:r>
              <a:rPr kumimoji="0" lang="fr-CA" altLang="fr-FR" dirty="0"/>
              <a:t>Ethernet : protocole non-déterministe (collisions)	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408AC28A-083D-4AB4-B3C4-CD01CF96423A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fr-CA" altLang="fr-FR" dirty="0"/>
              <a:t>Modèle OSI</a:t>
            </a:r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E73FE85F-1ABB-459B-AFE5-CF14330DD6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Normes et standards</a:t>
            </a:r>
            <a:endParaRPr lang="fr-CA" altLang="fr-FR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9FCDF061-E96E-4013-9B66-0BD256D40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altLang="fr-FR" b="1" dirty="0"/>
              <a:t>Couche 2 (liaison)</a:t>
            </a:r>
          </a:p>
          <a:p>
            <a:r>
              <a:rPr kumimoji="0" lang="fr-CA" altLang="fr-FR" dirty="0"/>
              <a:t>sous-couche LLC (</a:t>
            </a:r>
            <a:r>
              <a:rPr kumimoji="0" lang="fr-CA" altLang="fr-FR" dirty="0" err="1"/>
              <a:t>Logical</a:t>
            </a:r>
            <a:r>
              <a:rPr kumimoji="0" lang="fr-CA" altLang="fr-FR" dirty="0"/>
              <a:t> Link Control)</a:t>
            </a:r>
          </a:p>
          <a:p>
            <a:pPr lvl="1"/>
            <a:r>
              <a:rPr kumimoji="0" lang="fr-CA" altLang="fr-FR" dirty="0"/>
              <a:t>sous-couche supérieure de la couche 2</a:t>
            </a:r>
          </a:p>
          <a:p>
            <a:pPr lvl="1"/>
            <a:r>
              <a:rPr kumimoji="0" lang="fr-CA" altLang="fr-FR" dirty="0"/>
              <a:t>lien logiciel communiquant directement avec la couche 3</a:t>
            </a:r>
          </a:p>
          <a:p>
            <a:r>
              <a:rPr kumimoji="0" lang="fr-CA" altLang="fr-FR" dirty="0"/>
              <a:t>sous-couche MAC (Media Access Control)</a:t>
            </a:r>
          </a:p>
          <a:p>
            <a:pPr lvl="1"/>
            <a:r>
              <a:rPr kumimoji="0" lang="fr-CA" altLang="fr-FR" dirty="0"/>
              <a:t>sous-couche inférieure de la couche 2</a:t>
            </a:r>
          </a:p>
          <a:p>
            <a:pPr lvl="1"/>
            <a:r>
              <a:rPr kumimoji="0" lang="fr-CA" altLang="fr-FR" dirty="0"/>
              <a:t>lien logiciel communiquant directement avec la couche 1</a:t>
            </a:r>
          </a:p>
          <a:p>
            <a:pPr lvl="1"/>
            <a:r>
              <a:rPr kumimoji="0" lang="fr-CA" altLang="fr-FR" dirty="0"/>
              <a:t>Spécifie l’adresse physique (Media Access Control)</a:t>
            </a:r>
          </a:p>
          <a:p>
            <a:endParaRPr lang="fr-CA" dirty="0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D248393-57A6-45C8-803C-1B26DD8A6096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fr-CA" altLang="fr-FR" dirty="0"/>
              <a:t>Modèle OSI</a:t>
            </a: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2EB8AADA-A113-4C0C-8812-A5DA0EEC1E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Normes et standards</a:t>
            </a:r>
            <a:endParaRPr lang="fr-CA" altLang="fr-FR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FILENAME" val="Gestion_de_r_seaux___132.JPG"/>
  <p:tag name="SLIDEID" val="13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FILENAME" val="Gestion_de_r_seaux___134.JPG"/>
  <p:tag name="SLIDEID" val="13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FILENAME" val="Gestion_de_r_seaux___135.JPG"/>
  <p:tag name="SLIDEID" val="13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FILENAME" val="Gestion_de_r_seaux___136.JPG"/>
  <p:tag name="SLIDEID" val="13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FILENAME" val="Gestion_de_r_seaux___137.JPG"/>
  <p:tag name="SLIDEID" val="137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FILENAME" val="Gestion_de_r_seaux___138.JPG"/>
  <p:tag name="SLIDEID" val="13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FILENAME" val="Gestion_de_r_seaux___139.JPG"/>
  <p:tag name="SLIDEID" val="139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FILENAME" val="Gestion_de_r_seaux___140.JPG"/>
  <p:tag name="SLIDEID" val="14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FILENAME" val="Gestion_de_r_seaux___141.JPG"/>
  <p:tag name="SLIDEID" val="14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FILENAME" val="Gestion_de_r_seaux___142.JPG"/>
  <p:tag name="SLIDEID" val="14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FILENAME" val="Gestion_de_r_seaux___143.JPG"/>
  <p:tag name="SLIDEID" val="14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FILENAME" val="Gestion_de_r_seaux___144.JPG"/>
  <p:tag name="SLIDEID" val="144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FILENAME" val="Gestion_de_r_seaux___146.JPG"/>
  <p:tag name="SLIDEID" val="14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122"/>
  <p:tag name="SLIDEFILENAME" val="Gestion_de_r_seaux___122.JPG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FILENAME" val="Gestion_de_r_seaux___123.JPG"/>
  <p:tag name="SLIDEID" val="123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124"/>
  <p:tag name="SLIDEFILENAME" val="Gestion_de_r_seaux___124.JPG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FILENAME" val="Gestion_de_r_seaux___125.JPG"/>
  <p:tag name="SLIDEID" val="12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FFFFFF"/>
      </a:accent3>
      <a:accent4>
        <a:srgbClr val="000000"/>
      </a:accent4>
      <a:accent5>
        <a:srgbClr val="BED2D6"/>
      </a:accent5>
      <a:accent6>
        <a:srgbClr val="8B8766"/>
      </a:accent6>
      <a:hlink>
        <a:srgbClr val="0000FF"/>
      </a:hlink>
      <a:folHlink>
        <a:srgbClr val="FF00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6483</TotalTime>
  <Words>1317</Words>
  <Application>Microsoft Office PowerPoint</Application>
  <PresentationFormat>Personnalisé</PresentationFormat>
  <Paragraphs>191</Paragraphs>
  <Slides>25</Slides>
  <Notes>17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34" baseType="lpstr">
      <vt:lpstr>Arial</vt:lpstr>
      <vt:lpstr>Copperplate</vt:lpstr>
      <vt:lpstr>Lucida Grande</vt:lpstr>
      <vt:lpstr>Palatino</vt:lpstr>
      <vt:lpstr>Times New Roman</vt:lpstr>
      <vt:lpstr>Trebuchet MS</vt:lpstr>
      <vt:lpstr>Wingdings 3</vt:lpstr>
      <vt:lpstr>Facette</vt:lpstr>
      <vt:lpstr>Document</vt:lpstr>
      <vt:lpstr>Réseaux 420-W33-SF</vt:lpstr>
      <vt:lpstr>Introduction</vt:lpstr>
      <vt:lpstr>Introduction</vt:lpstr>
      <vt:lpstr>Normes et standards</vt:lpstr>
      <vt:lpstr>Normes et standards</vt:lpstr>
      <vt:lpstr>Normes et standards</vt:lpstr>
      <vt:lpstr>Normes et standards</vt:lpstr>
      <vt:lpstr>Normes et standards</vt:lpstr>
      <vt:lpstr>Normes et standards</vt:lpstr>
      <vt:lpstr>Normes et standards</vt:lpstr>
      <vt:lpstr>Normes et standards</vt:lpstr>
      <vt:lpstr>Normes et standards</vt:lpstr>
      <vt:lpstr>Normes et standards</vt:lpstr>
      <vt:lpstr>Normes et standards</vt:lpstr>
      <vt:lpstr>Normes et standards</vt:lpstr>
      <vt:lpstr>Normes et standards</vt:lpstr>
      <vt:lpstr>Normes et standards</vt:lpstr>
      <vt:lpstr>Normes et standards</vt:lpstr>
      <vt:lpstr>Domaines de collision et de diffusion</vt:lpstr>
      <vt:lpstr>Domaines de collision et de diffusion</vt:lpstr>
      <vt:lpstr>Domaines de collision et de diffusion</vt:lpstr>
      <vt:lpstr>Domaines de collision et de diffusion</vt:lpstr>
      <vt:lpstr>Domaines de collision et de diffusion</vt:lpstr>
      <vt:lpstr>Conclusion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Jimmy Gilbert</cp:lastModifiedBy>
  <cp:revision>142</cp:revision>
  <dcterms:modified xsi:type="dcterms:W3CDTF">2024-08-24T16:46:11Z</dcterms:modified>
</cp:coreProperties>
</file>