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946" r:id="rId1"/>
  </p:sldMasterIdLst>
  <p:notesMasterIdLst>
    <p:notesMasterId r:id="rId20"/>
  </p:notesMasterIdLst>
  <p:sldIdLst>
    <p:sldId id="426" r:id="rId2"/>
    <p:sldId id="424" r:id="rId3"/>
    <p:sldId id="380" r:id="rId4"/>
    <p:sldId id="421" r:id="rId5"/>
    <p:sldId id="410" r:id="rId6"/>
    <p:sldId id="428" r:id="rId7"/>
    <p:sldId id="429" r:id="rId8"/>
    <p:sldId id="430" r:id="rId9"/>
    <p:sldId id="431" r:id="rId10"/>
    <p:sldId id="436" r:id="rId11"/>
    <p:sldId id="314" r:id="rId12"/>
    <p:sldId id="315" r:id="rId13"/>
    <p:sldId id="316" r:id="rId14"/>
    <p:sldId id="317" r:id="rId15"/>
    <p:sldId id="318" r:id="rId16"/>
    <p:sldId id="422" r:id="rId17"/>
    <p:sldId id="423" r:id="rId18"/>
    <p:sldId id="425" r:id="rId19"/>
  </p:sldIdLst>
  <p:sldSz cx="17340263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550169-F298-4271-9C53-88054F92F185}">
          <p14:sldIdLst>
            <p14:sldId id="426"/>
            <p14:sldId id="424"/>
            <p14:sldId id="380"/>
          </p14:sldIdLst>
        </p14:section>
        <p14:section name="Notions de base" id="{D1DADDC3-9BE9-4CE9-A20E-01850D541060}">
          <p14:sldIdLst>
            <p14:sldId id="421"/>
            <p14:sldId id="410"/>
            <p14:sldId id="428"/>
            <p14:sldId id="429"/>
            <p14:sldId id="430"/>
            <p14:sldId id="431"/>
          </p14:sldIdLst>
        </p14:section>
        <p14:section name="Types d’équipements" id="{53E77920-E304-4A0B-BC2D-8B4B1459F30A}">
          <p14:sldIdLst>
            <p14:sldId id="436"/>
            <p14:sldId id="314"/>
            <p14:sldId id="315"/>
            <p14:sldId id="316"/>
            <p14:sldId id="317"/>
            <p14:sldId id="318"/>
          </p14:sldIdLst>
        </p14:section>
        <p14:section name="Conclusion" id="{31F97856-7C80-4C70-8B85-0DC291E6669E}">
          <p14:sldIdLst>
            <p14:sldId id="422"/>
            <p14:sldId id="42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F6"/>
    <a:srgbClr val="F6DB16"/>
    <a:srgbClr val="EDD1B5"/>
    <a:srgbClr val="82DA99"/>
    <a:srgbClr val="91EFF9"/>
    <a:srgbClr val="EEC0E7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D4158-46EF-4C4B-8A71-3F03AEAE994E}" v="1" dt="2023-09-28T15:12:34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3" autoAdjust="0"/>
    <p:restoredTop sz="94660"/>
  </p:normalViewPr>
  <p:slideViewPr>
    <p:cSldViewPr>
      <p:cViewPr varScale="1">
        <p:scale>
          <a:sx n="61" d="100"/>
          <a:sy n="61" d="100"/>
        </p:scale>
        <p:origin x="72" y="156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Gilbert" userId="0212c120946023de" providerId="LiveId" clId="{97E9E811-7859-4F0B-AAD8-8CFAE00AC0AB}"/>
    <pc:docChg chg="delSld modSld delSection modSection">
      <pc:chgData name="Jimmy Gilbert" userId="0212c120946023de" providerId="LiveId" clId="{97E9E811-7859-4F0B-AAD8-8CFAE00AC0AB}" dt="2023-08-19T18:43:30.829" v="13" actId="20577"/>
      <pc:docMkLst>
        <pc:docMk/>
      </pc:docMkLst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88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0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1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2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3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4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5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6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7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8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299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304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0" sldId="308"/>
        </pc:sldMkLst>
      </pc:sldChg>
      <pc:sldChg chg="del">
        <pc:chgData name="Jimmy Gilbert" userId="0212c120946023de" providerId="LiveId" clId="{97E9E811-7859-4F0B-AAD8-8CFAE00AC0AB}" dt="2023-08-19T16:44:07.684" v="10" actId="47"/>
        <pc:sldMkLst>
          <pc:docMk/>
          <pc:sldMk cId="0" sldId="319"/>
        </pc:sldMkLst>
      </pc:sldChg>
      <pc:sldChg chg="del">
        <pc:chgData name="Jimmy Gilbert" userId="0212c120946023de" providerId="LiveId" clId="{97E9E811-7859-4F0B-AAD8-8CFAE00AC0AB}" dt="2023-08-19T16:44:07.684" v="10" actId="47"/>
        <pc:sldMkLst>
          <pc:docMk/>
          <pc:sldMk cId="0" sldId="320"/>
        </pc:sldMkLst>
      </pc:sldChg>
      <pc:sldChg chg="del">
        <pc:chgData name="Jimmy Gilbert" userId="0212c120946023de" providerId="LiveId" clId="{97E9E811-7859-4F0B-AAD8-8CFAE00AC0AB}" dt="2023-08-19T16:44:07.684" v="10" actId="47"/>
        <pc:sldMkLst>
          <pc:docMk/>
          <pc:sldMk cId="0" sldId="321"/>
        </pc:sldMkLst>
      </pc:sldChg>
      <pc:sldChg chg="del">
        <pc:chgData name="Jimmy Gilbert" userId="0212c120946023de" providerId="LiveId" clId="{97E9E811-7859-4F0B-AAD8-8CFAE00AC0AB}" dt="2023-08-19T16:44:07.684" v="10" actId="47"/>
        <pc:sldMkLst>
          <pc:docMk/>
          <pc:sldMk cId="0" sldId="322"/>
        </pc:sldMkLst>
      </pc:sldChg>
      <pc:sldChg chg="modSp modAnim">
        <pc:chgData name="Jimmy Gilbert" userId="0212c120946023de" providerId="LiveId" clId="{97E9E811-7859-4F0B-AAD8-8CFAE00AC0AB}" dt="2023-08-19T16:42:45.401" v="7" actId="20577"/>
        <pc:sldMkLst>
          <pc:docMk/>
          <pc:sldMk cId="0" sldId="380"/>
        </pc:sldMkLst>
        <pc:spChg chg="mod">
          <ac:chgData name="Jimmy Gilbert" userId="0212c120946023de" providerId="LiveId" clId="{97E9E811-7859-4F0B-AAD8-8CFAE00AC0AB}" dt="2023-08-19T16:42:45.401" v="7" actId="20577"/>
          <ac:spMkLst>
            <pc:docMk/>
            <pc:sldMk cId="0" sldId="380"/>
            <ac:spMk id="19458" creationId="{00000000-0000-0000-0000-000000000000}"/>
          </ac:spMkLst>
        </pc:spChg>
      </pc:sldChg>
      <pc:sldChg chg="modSp modAnim">
        <pc:chgData name="Jimmy Gilbert" userId="0212c120946023de" providerId="LiveId" clId="{97E9E811-7859-4F0B-AAD8-8CFAE00AC0AB}" dt="2023-08-19T18:43:30.829" v="13" actId="20577"/>
        <pc:sldMkLst>
          <pc:docMk/>
          <pc:sldMk cId="1438848471" sldId="423"/>
        </pc:sldMkLst>
        <pc:spChg chg="mod">
          <ac:chgData name="Jimmy Gilbert" userId="0212c120946023de" providerId="LiveId" clId="{97E9E811-7859-4F0B-AAD8-8CFAE00AC0AB}" dt="2023-08-19T18:43:30.829" v="13" actId="20577"/>
          <ac:spMkLst>
            <pc:docMk/>
            <pc:sldMk cId="1438848471" sldId="423"/>
            <ac:spMk id="18435" creationId="{00000000-0000-0000-0000-000000000000}"/>
          </ac:spMkLst>
        </pc:spChg>
      </pc:sldChg>
      <pc:sldChg chg="modSp mod">
        <pc:chgData name="Jimmy Gilbert" userId="0212c120946023de" providerId="LiveId" clId="{97E9E811-7859-4F0B-AAD8-8CFAE00AC0AB}" dt="2023-08-19T16:38:57.513" v="1" actId="20577"/>
        <pc:sldMkLst>
          <pc:docMk/>
          <pc:sldMk cId="1465094402" sldId="426"/>
        </pc:sldMkLst>
        <pc:spChg chg="mod">
          <ac:chgData name="Jimmy Gilbert" userId="0212c120946023de" providerId="LiveId" clId="{97E9E811-7859-4F0B-AAD8-8CFAE00AC0AB}" dt="2023-08-19T16:38:57.513" v="1" actId="20577"/>
          <ac:spMkLst>
            <pc:docMk/>
            <pc:sldMk cId="1465094402" sldId="426"/>
            <ac:spMk id="9217" creationId="{00000000-0000-0000-0000-000000000000}"/>
          </ac:spMkLst>
        </pc:spChg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67116634" sldId="432"/>
        </pc:sldMkLst>
      </pc:sldChg>
      <pc:sldChg chg="del">
        <pc:chgData name="Jimmy Gilbert" userId="0212c120946023de" providerId="LiveId" clId="{97E9E811-7859-4F0B-AAD8-8CFAE00AC0AB}" dt="2023-08-19T16:43:46.519" v="8" actId="47"/>
        <pc:sldMkLst>
          <pc:docMk/>
          <pc:sldMk cId="337806690" sldId="433"/>
        </pc:sldMkLst>
      </pc:sldChg>
      <pc:sldChg chg="del">
        <pc:chgData name="Jimmy Gilbert" userId="0212c120946023de" providerId="LiveId" clId="{97E9E811-7859-4F0B-AAD8-8CFAE00AC0AB}" dt="2023-08-19T16:44:07.684" v="10" actId="47"/>
        <pc:sldMkLst>
          <pc:docMk/>
          <pc:sldMk cId="3992040304" sldId="434"/>
        </pc:sldMkLst>
      </pc:sldChg>
    </pc:docChg>
  </pc:docChgLst>
  <pc:docChgLst>
    <pc:chgData name="Jimmy Gilbert" userId="0212c120946023de" providerId="LiveId" clId="{9E84EF85-2E56-4097-842B-AC8D572A31C8}"/>
    <pc:docChg chg="undo redo custSel addSld delSld modSld sldOrd modMainMaster addSection modSection">
      <pc:chgData name="Jimmy Gilbert" userId="0212c120946023de" providerId="LiveId" clId="{9E84EF85-2E56-4097-842B-AC8D572A31C8}" dt="2021-07-28T12:50:42.600" v="1934"/>
      <pc:docMkLst>
        <pc:docMk/>
      </pc:docMkLst>
      <pc:sldChg chg="addSp delSp modSp del mod modShow">
        <pc:chgData name="Jimmy Gilbert" userId="0212c120946023de" providerId="LiveId" clId="{9E84EF85-2E56-4097-842B-AC8D572A31C8}" dt="2021-07-28T12:34:28.049" v="1427" actId="47"/>
        <pc:sldMkLst>
          <pc:docMk/>
          <pc:sldMk cId="0" sldId="256"/>
        </pc:sldMkLst>
        <pc:picChg chg="add del mod">
          <ac:chgData name="Jimmy Gilbert" userId="0212c120946023de" providerId="LiveId" clId="{9E84EF85-2E56-4097-842B-AC8D572A31C8}" dt="2021-07-28T12:34:26.641" v="1426" actId="21"/>
          <ac:picMkLst>
            <pc:docMk/>
            <pc:sldMk cId="0" sldId="256"/>
            <ac:picMk id="3" creationId="{79E1122C-8761-4418-89AA-7A64F428372F}"/>
          </ac:picMkLst>
        </pc:picChg>
        <pc:picChg chg="add del mod">
          <ac:chgData name="Jimmy Gilbert" userId="0212c120946023de" providerId="LiveId" clId="{9E84EF85-2E56-4097-842B-AC8D572A31C8}" dt="2021-07-26T13:12:06.521" v="81" actId="21"/>
          <ac:picMkLst>
            <pc:docMk/>
            <pc:sldMk cId="0" sldId="256"/>
            <ac:picMk id="5" creationId="{B3CB5315-6CD4-457D-ABA7-3A09AFCCF862}"/>
          </ac:picMkLst>
        </pc:picChg>
        <pc:picChg chg="add del mod">
          <ac:chgData name="Jimmy Gilbert" userId="0212c120946023de" providerId="LiveId" clId="{9E84EF85-2E56-4097-842B-AC8D572A31C8}" dt="2021-07-28T12:32:20.465" v="1414" actId="21"/>
          <ac:picMkLst>
            <pc:docMk/>
            <pc:sldMk cId="0" sldId="256"/>
            <ac:picMk id="7" creationId="{77CD09F3-47CD-44B3-8C9A-EA4ADA38DB93}"/>
          </ac:picMkLst>
        </pc:picChg>
        <pc:picChg chg="add del mod">
          <ac:chgData name="Jimmy Gilbert" userId="0212c120946023de" providerId="LiveId" clId="{9E84EF85-2E56-4097-842B-AC8D572A31C8}" dt="2021-07-26T13:12:52.726" v="90" actId="21"/>
          <ac:picMkLst>
            <pc:docMk/>
            <pc:sldMk cId="0" sldId="256"/>
            <ac:picMk id="8" creationId="{F9EC6E50-5DF7-43BC-96AA-F7467C419093}"/>
          </ac:picMkLst>
        </pc:picChg>
      </pc:sldChg>
      <pc:sldChg chg="modSp del">
        <pc:chgData name="Jimmy Gilbert" userId="0212c120946023de" providerId="LiveId" clId="{9E84EF85-2E56-4097-842B-AC8D572A31C8}" dt="2021-07-26T13:14:48.669" v="201" actId="47"/>
        <pc:sldMkLst>
          <pc:docMk/>
          <pc:sldMk cId="0" sldId="25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259"/>
            <ac:spMk id="17411" creationId="{00000000-0000-0000-0000-000000000000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14.771" v="1864"/>
        <pc:sldMkLst>
          <pc:docMk/>
          <pc:sldMk cId="0" sldId="288"/>
        </pc:sldMkLst>
        <pc:spChg chg="add mod ord">
          <ac:chgData name="Jimmy Gilbert" userId="0212c120946023de" providerId="LiveId" clId="{9E84EF85-2E56-4097-842B-AC8D572A31C8}" dt="2021-07-27T21:36:20.118" v="1271" actId="20577"/>
          <ac:spMkLst>
            <pc:docMk/>
            <pc:sldMk cId="0" sldId="288"/>
            <ac:spMk id="2" creationId="{18D7841D-B04B-494F-91C2-A86323A329DA}"/>
          </ac:spMkLst>
        </pc:spChg>
        <pc:spChg chg="mod ord">
          <ac:chgData name="Jimmy Gilbert" userId="0212c120946023de" providerId="LiveId" clId="{9E84EF85-2E56-4097-842B-AC8D572A31C8}" dt="2021-07-26T13:40:40.484" v="724" actId="120"/>
          <ac:spMkLst>
            <pc:docMk/>
            <pc:sldMk cId="0" sldId="288"/>
            <ac:spMk id="12290" creationId="{6B1A4983-3A7E-4FC2-B797-16F375881A92}"/>
          </ac:spMkLst>
        </pc:spChg>
        <pc:spChg chg="mod ord">
          <ac:chgData name="Jimmy Gilbert" userId="0212c120946023de" providerId="LiveId" clId="{9E84EF85-2E56-4097-842B-AC8D572A31C8}" dt="2021-07-27T14:12:01.050" v="749" actId="20577"/>
          <ac:spMkLst>
            <pc:docMk/>
            <pc:sldMk cId="0" sldId="288"/>
            <ac:spMk id="12291" creationId="{4F34DBB9-516A-4A1C-8532-32A7FF350AE3}"/>
          </ac:spMkLst>
        </pc:spChg>
      </pc:sldChg>
      <pc:sldChg chg="addSp modSp add del mod modClrScheme chgLayout">
        <pc:chgData name="Jimmy Gilbert" userId="0212c120946023de" providerId="LiveId" clId="{9E84EF85-2E56-4097-842B-AC8D572A31C8}" dt="2021-07-27T21:36:23.239" v="1272" actId="47"/>
        <pc:sldMkLst>
          <pc:docMk/>
          <pc:sldMk cId="0" sldId="289"/>
        </pc:sldMkLst>
        <pc:spChg chg="add mod ord">
          <ac:chgData name="Jimmy Gilbert" userId="0212c120946023de" providerId="LiveId" clId="{9E84EF85-2E56-4097-842B-AC8D572A31C8}" dt="2021-07-27T21:36:13.697" v="1267" actId="21"/>
          <ac:spMkLst>
            <pc:docMk/>
            <pc:sldMk cId="0" sldId="289"/>
            <ac:spMk id="2" creationId="{0C7B3C00-5494-4A8B-A5DB-B14B0EFF2302}"/>
          </ac:spMkLst>
        </pc:spChg>
        <pc:spChg chg="mod ord">
          <ac:chgData name="Jimmy Gilbert" userId="0212c120946023de" providerId="LiveId" clId="{9E84EF85-2E56-4097-842B-AC8D572A31C8}" dt="2021-07-26T13:40:48.603" v="727" actId="120"/>
          <ac:spMkLst>
            <pc:docMk/>
            <pc:sldMk cId="0" sldId="289"/>
            <ac:spMk id="13314" creationId="{EBED3AF3-72F1-449C-A408-4697D3D97BB7}"/>
          </ac:spMkLst>
        </pc:spChg>
        <pc:spChg chg="mod ord">
          <ac:chgData name="Jimmy Gilbert" userId="0212c120946023de" providerId="LiveId" clId="{9E84EF85-2E56-4097-842B-AC8D572A31C8}" dt="2021-07-27T14:12:28.937" v="763"/>
          <ac:spMkLst>
            <pc:docMk/>
            <pc:sldMk cId="0" sldId="289"/>
            <ac:spMk id="13315" creationId="{949A5C13-2A14-4E10-9007-B6540461F9B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37.678" v="1869"/>
        <pc:sldMkLst>
          <pc:docMk/>
          <pc:sldMk cId="0" sldId="290"/>
        </pc:sldMkLst>
        <pc:spChg chg="add mod ord">
          <ac:chgData name="Jimmy Gilbert" userId="0212c120946023de" providerId="LiveId" clId="{9E84EF85-2E56-4097-842B-AC8D572A31C8}" dt="2021-07-28T12:46:30.010" v="1866" actId="14"/>
          <ac:spMkLst>
            <pc:docMk/>
            <pc:sldMk cId="0" sldId="290"/>
            <ac:spMk id="2" creationId="{CAB0F22C-A3B9-46A9-839C-C2C2045BCFFA}"/>
          </ac:spMkLst>
        </pc:spChg>
        <pc:spChg chg="mod ord">
          <ac:chgData name="Jimmy Gilbert" userId="0212c120946023de" providerId="LiveId" clId="{9E84EF85-2E56-4097-842B-AC8D572A31C8}" dt="2021-07-26T13:40:58.133" v="730" actId="120"/>
          <ac:spMkLst>
            <pc:docMk/>
            <pc:sldMk cId="0" sldId="290"/>
            <ac:spMk id="14338" creationId="{1027787D-4EB8-45D6-AAD8-1533476C5E89}"/>
          </ac:spMkLst>
        </pc:spChg>
        <pc:spChg chg="mod ord">
          <ac:chgData name="Jimmy Gilbert" userId="0212c120946023de" providerId="LiveId" clId="{9E84EF85-2E56-4097-842B-AC8D572A31C8}" dt="2021-07-27T14:12:48.410" v="773"/>
          <ac:spMkLst>
            <pc:docMk/>
            <pc:sldMk cId="0" sldId="290"/>
            <ac:spMk id="14339" creationId="{DA8C8728-9DD6-4B67-99AC-2C0C2028591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47.676" v="1872"/>
        <pc:sldMkLst>
          <pc:docMk/>
          <pc:sldMk cId="0" sldId="291"/>
        </pc:sldMkLst>
        <pc:spChg chg="add mod ord">
          <ac:chgData name="Jimmy Gilbert" userId="0212c120946023de" providerId="LiveId" clId="{9E84EF85-2E56-4097-842B-AC8D572A31C8}" dt="2021-07-28T12:46:44.512" v="1871" actId="14"/>
          <ac:spMkLst>
            <pc:docMk/>
            <pc:sldMk cId="0" sldId="291"/>
            <ac:spMk id="2" creationId="{D84EF701-201F-4D81-99A5-CC5C231A7E33}"/>
          </ac:spMkLst>
        </pc:spChg>
        <pc:spChg chg="mod ord">
          <ac:chgData name="Jimmy Gilbert" userId="0212c120946023de" providerId="LiveId" clId="{9E84EF85-2E56-4097-842B-AC8D572A31C8}" dt="2021-07-27T14:13:02.148" v="776"/>
          <ac:spMkLst>
            <pc:docMk/>
            <pc:sldMk cId="0" sldId="291"/>
            <ac:spMk id="15362" creationId="{E73FE85F-1ABB-459B-AFE5-CF14330DD603}"/>
          </ac:spMkLst>
        </pc:spChg>
        <pc:spChg chg="mod ord">
          <ac:chgData name="Jimmy Gilbert" userId="0212c120946023de" providerId="LiveId" clId="{9E84EF85-2E56-4097-842B-AC8D572A31C8}" dt="2021-07-27T14:16:00.415" v="843" actId="20577"/>
          <ac:spMkLst>
            <pc:docMk/>
            <pc:sldMk cId="0" sldId="291"/>
            <ac:spMk id="15363" creationId="{408AC28A-083D-4AB4-B3C4-CD01CF96423A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6:58.716" v="1875"/>
        <pc:sldMkLst>
          <pc:docMk/>
          <pc:sldMk cId="0" sldId="292"/>
        </pc:sldMkLst>
        <pc:spChg chg="add mod ord">
          <ac:chgData name="Jimmy Gilbert" userId="0212c120946023de" providerId="LiveId" clId="{9E84EF85-2E56-4097-842B-AC8D572A31C8}" dt="2021-07-28T12:46:54.289" v="1874" actId="14"/>
          <ac:spMkLst>
            <pc:docMk/>
            <pc:sldMk cId="0" sldId="292"/>
            <ac:spMk id="2" creationId="{9FCDF061-E96E-4013-9B66-0BD256D40738}"/>
          </ac:spMkLst>
        </pc:spChg>
        <pc:spChg chg="mod ord">
          <ac:chgData name="Jimmy Gilbert" userId="0212c120946023de" providerId="LiveId" clId="{9E84EF85-2E56-4097-842B-AC8D572A31C8}" dt="2021-07-27T14:13:06.524" v="779"/>
          <ac:spMkLst>
            <pc:docMk/>
            <pc:sldMk cId="0" sldId="292"/>
            <ac:spMk id="16386" creationId="{2EB8AADA-A113-4C0C-8812-A5DA0EEC1EF3}"/>
          </ac:spMkLst>
        </pc:spChg>
        <pc:spChg chg="mod ord">
          <ac:chgData name="Jimmy Gilbert" userId="0212c120946023de" providerId="LiveId" clId="{9E84EF85-2E56-4097-842B-AC8D572A31C8}" dt="2021-07-27T14:16:49.740" v="857" actId="20577"/>
          <ac:spMkLst>
            <pc:docMk/>
            <pc:sldMk cId="0" sldId="292"/>
            <ac:spMk id="16387" creationId="{AD248393-57A6-45C8-803C-1B26DD8A6096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42.470" v="1906"/>
        <pc:sldMkLst>
          <pc:docMk/>
          <pc:sldMk cId="0" sldId="293"/>
        </pc:sldMkLst>
        <pc:spChg chg="add mod ord">
          <ac:chgData name="Jimmy Gilbert" userId="0212c120946023de" providerId="LiveId" clId="{9E84EF85-2E56-4097-842B-AC8D572A31C8}" dt="2021-07-28T12:47:33.289" v="1905" actId="20577"/>
          <ac:spMkLst>
            <pc:docMk/>
            <pc:sldMk cId="0" sldId="293"/>
            <ac:spMk id="2" creationId="{27BA18FF-7BC7-4B02-8560-BB5081D2E313}"/>
          </ac:spMkLst>
        </pc:spChg>
        <pc:spChg chg="mod ord">
          <ac:chgData name="Jimmy Gilbert" userId="0212c120946023de" providerId="LiveId" clId="{9E84EF85-2E56-4097-842B-AC8D572A31C8}" dt="2021-07-27T14:13:10.297" v="782"/>
          <ac:spMkLst>
            <pc:docMk/>
            <pc:sldMk cId="0" sldId="293"/>
            <ac:spMk id="17410" creationId="{0D49365D-2E0B-4E44-8B25-5D9698C90409}"/>
          </ac:spMkLst>
        </pc:spChg>
        <pc:spChg chg="mod ord">
          <ac:chgData name="Jimmy Gilbert" userId="0212c120946023de" providerId="LiveId" clId="{9E84EF85-2E56-4097-842B-AC8D572A31C8}" dt="2021-07-27T14:18:26.926" v="869"/>
          <ac:spMkLst>
            <pc:docMk/>
            <pc:sldMk cId="0" sldId="293"/>
            <ac:spMk id="17411" creationId="{578C1938-E603-4ACD-8A84-5E58FB830B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7:54.517" v="1909"/>
        <pc:sldMkLst>
          <pc:docMk/>
          <pc:sldMk cId="0" sldId="294"/>
        </pc:sldMkLst>
        <pc:spChg chg="add mod ord">
          <ac:chgData name="Jimmy Gilbert" userId="0212c120946023de" providerId="LiveId" clId="{9E84EF85-2E56-4097-842B-AC8D572A31C8}" dt="2021-07-28T12:47:50.772" v="1908" actId="14"/>
          <ac:spMkLst>
            <pc:docMk/>
            <pc:sldMk cId="0" sldId="294"/>
            <ac:spMk id="2" creationId="{57CBD05C-7E80-4E86-A15A-C1E469DB5A1E}"/>
          </ac:spMkLst>
        </pc:spChg>
        <pc:spChg chg="mod ord">
          <ac:chgData name="Jimmy Gilbert" userId="0212c120946023de" providerId="LiveId" clId="{9E84EF85-2E56-4097-842B-AC8D572A31C8}" dt="2021-07-27T14:13:14.083" v="785"/>
          <ac:spMkLst>
            <pc:docMk/>
            <pc:sldMk cId="0" sldId="294"/>
            <ac:spMk id="18434" creationId="{EACF2872-54BF-4496-BB9C-0DF3F70339CE}"/>
          </ac:spMkLst>
        </pc:spChg>
        <pc:spChg chg="mod ord">
          <ac:chgData name="Jimmy Gilbert" userId="0212c120946023de" providerId="LiveId" clId="{9E84EF85-2E56-4097-842B-AC8D572A31C8}" dt="2021-07-27T14:18:51.773" v="879"/>
          <ac:spMkLst>
            <pc:docMk/>
            <pc:sldMk cId="0" sldId="294"/>
            <ac:spMk id="18435" creationId="{D3E8AFAF-1C74-46FE-8C4F-346B93A7358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05.488" v="1912"/>
        <pc:sldMkLst>
          <pc:docMk/>
          <pc:sldMk cId="0" sldId="295"/>
        </pc:sldMkLst>
        <pc:spChg chg="add mod ord">
          <ac:chgData name="Jimmy Gilbert" userId="0212c120946023de" providerId="LiveId" clId="{9E84EF85-2E56-4097-842B-AC8D572A31C8}" dt="2021-07-28T12:48:01.796" v="1911" actId="14"/>
          <ac:spMkLst>
            <pc:docMk/>
            <pc:sldMk cId="0" sldId="295"/>
            <ac:spMk id="2" creationId="{4EE81D92-868F-4278-8391-A34463CCC1AF}"/>
          </ac:spMkLst>
        </pc:spChg>
        <pc:spChg chg="mod ord">
          <ac:chgData name="Jimmy Gilbert" userId="0212c120946023de" providerId="LiveId" clId="{9E84EF85-2E56-4097-842B-AC8D572A31C8}" dt="2021-07-27T14:13:18.769" v="788"/>
          <ac:spMkLst>
            <pc:docMk/>
            <pc:sldMk cId="0" sldId="295"/>
            <ac:spMk id="19458" creationId="{4CD3B5F0-6B5E-4A26-B244-F4672403C9FD}"/>
          </ac:spMkLst>
        </pc:spChg>
        <pc:spChg chg="mod ord">
          <ac:chgData name="Jimmy Gilbert" userId="0212c120946023de" providerId="LiveId" clId="{9E84EF85-2E56-4097-842B-AC8D572A31C8}" dt="2021-07-27T14:19:13.200" v="889"/>
          <ac:spMkLst>
            <pc:docMk/>
            <pc:sldMk cId="0" sldId="295"/>
            <ac:spMk id="19459" creationId="{240DCBAB-4CEB-49F6-AD0D-AB90CFBBE67B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16.605" v="1915"/>
        <pc:sldMkLst>
          <pc:docMk/>
          <pc:sldMk cId="0" sldId="296"/>
        </pc:sldMkLst>
        <pc:spChg chg="add mod ord">
          <ac:chgData name="Jimmy Gilbert" userId="0212c120946023de" providerId="LiveId" clId="{9E84EF85-2E56-4097-842B-AC8D572A31C8}" dt="2021-07-28T12:48:12.966" v="1914" actId="14"/>
          <ac:spMkLst>
            <pc:docMk/>
            <pc:sldMk cId="0" sldId="296"/>
            <ac:spMk id="2" creationId="{DFB685EA-3817-4E5F-841B-E04381BEA2AA}"/>
          </ac:spMkLst>
        </pc:spChg>
        <pc:spChg chg="mod ord">
          <ac:chgData name="Jimmy Gilbert" userId="0212c120946023de" providerId="LiveId" clId="{9E84EF85-2E56-4097-842B-AC8D572A31C8}" dt="2021-07-27T14:13:22.749" v="791"/>
          <ac:spMkLst>
            <pc:docMk/>
            <pc:sldMk cId="0" sldId="296"/>
            <ac:spMk id="20482" creationId="{E8E7A12D-6AE2-4B09-82F7-84F2D0C1C04B}"/>
          </ac:spMkLst>
        </pc:spChg>
        <pc:spChg chg="mod ord">
          <ac:chgData name="Jimmy Gilbert" userId="0212c120946023de" providerId="LiveId" clId="{9E84EF85-2E56-4097-842B-AC8D572A31C8}" dt="2021-07-27T14:20:14.653" v="901"/>
          <ac:spMkLst>
            <pc:docMk/>
            <pc:sldMk cId="0" sldId="296"/>
            <ac:spMk id="20483" creationId="{5D682FFC-03F1-490D-B555-5620C4076667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31.815" v="1918"/>
        <pc:sldMkLst>
          <pc:docMk/>
          <pc:sldMk cId="0" sldId="297"/>
        </pc:sldMkLst>
        <pc:spChg chg="add mod ord">
          <ac:chgData name="Jimmy Gilbert" userId="0212c120946023de" providerId="LiveId" clId="{9E84EF85-2E56-4097-842B-AC8D572A31C8}" dt="2021-07-28T12:48:26.607" v="1917" actId="14"/>
          <ac:spMkLst>
            <pc:docMk/>
            <pc:sldMk cId="0" sldId="297"/>
            <ac:spMk id="2" creationId="{E0809E9A-9F23-430D-AED9-752E4970EDD9}"/>
          </ac:spMkLst>
        </pc:spChg>
        <pc:spChg chg="mod ord">
          <ac:chgData name="Jimmy Gilbert" userId="0212c120946023de" providerId="LiveId" clId="{9E84EF85-2E56-4097-842B-AC8D572A31C8}" dt="2021-07-27T14:13:26.852" v="794"/>
          <ac:spMkLst>
            <pc:docMk/>
            <pc:sldMk cId="0" sldId="297"/>
            <ac:spMk id="21506" creationId="{53C0E47B-548D-4F97-9795-68A49238C5F4}"/>
          </ac:spMkLst>
        </pc:spChg>
        <pc:spChg chg="mod ord">
          <ac:chgData name="Jimmy Gilbert" userId="0212c120946023de" providerId="LiveId" clId="{9E84EF85-2E56-4097-842B-AC8D572A31C8}" dt="2021-07-27T14:20:34.709" v="911"/>
          <ac:spMkLst>
            <pc:docMk/>
            <pc:sldMk cId="0" sldId="297"/>
            <ac:spMk id="21507" creationId="{8CD9E9A0-FC15-4BE7-84DE-A14AC84E4EFE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44.013" v="1921"/>
        <pc:sldMkLst>
          <pc:docMk/>
          <pc:sldMk cId="0" sldId="298"/>
        </pc:sldMkLst>
        <pc:spChg chg="add mod ord">
          <ac:chgData name="Jimmy Gilbert" userId="0212c120946023de" providerId="LiveId" clId="{9E84EF85-2E56-4097-842B-AC8D572A31C8}" dt="2021-07-28T12:48:40.246" v="1920" actId="14"/>
          <ac:spMkLst>
            <pc:docMk/>
            <pc:sldMk cId="0" sldId="298"/>
            <ac:spMk id="2" creationId="{CDD6E9A2-7C99-4F21-8260-83FA695361C2}"/>
          </ac:spMkLst>
        </pc:spChg>
        <pc:spChg chg="mod ord">
          <ac:chgData name="Jimmy Gilbert" userId="0212c120946023de" providerId="LiveId" clId="{9E84EF85-2E56-4097-842B-AC8D572A31C8}" dt="2021-07-27T14:13:32.561" v="797"/>
          <ac:spMkLst>
            <pc:docMk/>
            <pc:sldMk cId="0" sldId="298"/>
            <ac:spMk id="22530" creationId="{794F95F5-6042-4020-86F8-0F36952BBC8F}"/>
          </ac:spMkLst>
        </pc:spChg>
        <pc:spChg chg="mod ord">
          <ac:chgData name="Jimmy Gilbert" userId="0212c120946023de" providerId="LiveId" clId="{9E84EF85-2E56-4097-842B-AC8D572A31C8}" dt="2021-07-27T14:20:52.073" v="921"/>
          <ac:spMkLst>
            <pc:docMk/>
            <pc:sldMk cId="0" sldId="298"/>
            <ac:spMk id="22531" creationId="{52218830-827A-4430-94AE-AF249BE7C265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8:51.885" v="1922"/>
        <pc:sldMkLst>
          <pc:docMk/>
          <pc:sldMk cId="0" sldId="299"/>
        </pc:sldMkLst>
        <pc:spChg chg="add mod ord">
          <ac:chgData name="Jimmy Gilbert" userId="0212c120946023de" providerId="LiveId" clId="{9E84EF85-2E56-4097-842B-AC8D572A31C8}" dt="2021-07-27T14:21:06.121" v="926" actId="14"/>
          <ac:spMkLst>
            <pc:docMk/>
            <pc:sldMk cId="0" sldId="299"/>
            <ac:spMk id="2" creationId="{749AE49C-F25B-4329-AA0C-663BE61FB523}"/>
          </ac:spMkLst>
        </pc:spChg>
        <pc:spChg chg="mod ord">
          <ac:chgData name="Jimmy Gilbert" userId="0212c120946023de" providerId="LiveId" clId="{9E84EF85-2E56-4097-842B-AC8D572A31C8}" dt="2021-07-27T14:13:35.784" v="800"/>
          <ac:spMkLst>
            <pc:docMk/>
            <pc:sldMk cId="0" sldId="299"/>
            <ac:spMk id="23554" creationId="{ABAE7D8C-11B2-4010-BD02-0E100D0E3AED}"/>
          </ac:spMkLst>
        </pc:spChg>
        <pc:spChg chg="mod ord">
          <ac:chgData name="Jimmy Gilbert" userId="0212c120946023de" providerId="LiveId" clId="{9E84EF85-2E56-4097-842B-AC8D572A31C8}" dt="2021-07-27T14:21:11.869" v="931"/>
          <ac:spMkLst>
            <pc:docMk/>
            <pc:sldMk cId="0" sldId="299"/>
            <ac:spMk id="23555" creationId="{3AEC6590-2DC8-4789-8705-885B406FC821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06.643" v="1924"/>
        <pc:sldMkLst>
          <pc:docMk/>
          <pc:sldMk cId="0" sldId="304"/>
        </pc:sldMkLst>
        <pc:spChg chg="add mod ord">
          <ac:chgData name="Jimmy Gilbert" userId="0212c120946023de" providerId="LiveId" clId="{9E84EF85-2E56-4097-842B-AC8D572A31C8}" dt="2021-07-27T14:21:24.125" v="936" actId="14"/>
          <ac:spMkLst>
            <pc:docMk/>
            <pc:sldMk cId="0" sldId="304"/>
            <ac:spMk id="2" creationId="{58763AEF-3D7A-4AB3-9D78-795D4CC09E7A}"/>
          </ac:spMkLst>
        </pc:spChg>
        <pc:spChg chg="mod ord">
          <ac:chgData name="Jimmy Gilbert" userId="0212c120946023de" providerId="LiveId" clId="{9E84EF85-2E56-4097-842B-AC8D572A31C8}" dt="2021-07-27T14:13:39.556" v="803"/>
          <ac:spMkLst>
            <pc:docMk/>
            <pc:sldMk cId="0" sldId="304"/>
            <ac:spMk id="24578" creationId="{2CEFB9B8-FB94-481A-9F1D-F71E6EB86D15}"/>
          </ac:spMkLst>
        </pc:spChg>
        <pc:spChg chg="mod ord">
          <ac:chgData name="Jimmy Gilbert" userId="0212c120946023de" providerId="LiveId" clId="{9E84EF85-2E56-4097-842B-AC8D572A31C8}" dt="2021-07-27T14:21:30.190" v="941"/>
          <ac:spMkLst>
            <pc:docMk/>
            <pc:sldMk cId="0" sldId="304"/>
            <ac:spMk id="24579" creationId="{084E00A8-A43E-4549-BFD1-0A2A65DC7292}"/>
          </ac:spMkLst>
        </pc:spChg>
        <pc:graphicFrameChg chg="add mod">
          <ac:chgData name="Jimmy Gilbert" userId="0212c120946023de" providerId="LiveId" clId="{9E84EF85-2E56-4097-842B-AC8D572A31C8}" dt="2021-07-27T14:27:14.173" v="960" actId="1076"/>
          <ac:graphicFrameMkLst>
            <pc:docMk/>
            <pc:sldMk cId="0" sldId="304"/>
            <ac:graphicFrameMk id="5" creationId="{9AE59EA0-51B2-4417-94F2-A8AD83371ECD}"/>
          </ac:graphicFrameMkLst>
        </pc:graphicFrameChg>
      </pc:sldChg>
      <pc:sldChg chg="addSp delSp modSp add del mod modClrScheme chgLayout">
        <pc:chgData name="Jimmy Gilbert" userId="0212c120946023de" providerId="LiveId" clId="{9E84EF85-2E56-4097-842B-AC8D572A31C8}" dt="2021-07-27T14:27:19.651" v="961" actId="47"/>
        <pc:sldMkLst>
          <pc:docMk/>
          <pc:sldMk cId="0" sldId="305"/>
        </pc:sldMkLst>
        <pc:spChg chg="add del mod ord">
          <ac:chgData name="Jimmy Gilbert" userId="0212c120946023de" providerId="LiveId" clId="{9E84EF85-2E56-4097-842B-AC8D572A31C8}" dt="2021-07-27T14:14:17.193" v="812" actId="478"/>
          <ac:spMkLst>
            <pc:docMk/>
            <pc:sldMk cId="0" sldId="305"/>
            <ac:spMk id="2" creationId="{09CC9346-8961-498C-8AF9-2256F71A13D5}"/>
          </ac:spMkLst>
        </pc:spChg>
        <pc:spChg chg="add mod ord">
          <ac:chgData name="Jimmy Gilbert" userId="0212c120946023de" providerId="LiveId" clId="{9E84EF85-2E56-4097-842B-AC8D572A31C8}" dt="2021-07-26T13:40:12.556" v="692" actId="700"/>
          <ac:spMkLst>
            <pc:docMk/>
            <pc:sldMk cId="0" sldId="305"/>
            <ac:spMk id="3" creationId="{F3B94E44-4C58-4DF1-98BA-083EAA0E2C6C}"/>
          </ac:spMkLst>
        </pc:spChg>
        <pc:spChg chg="mod ord">
          <ac:chgData name="Jimmy Gilbert" userId="0212c120946023de" providerId="LiveId" clId="{9E84EF85-2E56-4097-842B-AC8D572A31C8}" dt="2021-07-27T14:13:59.511" v="811"/>
          <ac:spMkLst>
            <pc:docMk/>
            <pc:sldMk cId="0" sldId="305"/>
            <ac:spMk id="1027" creationId="{B01EF4E2-2549-4257-94D7-FCFD606FF62C}"/>
          </ac:spMkLst>
        </pc:spChg>
        <pc:graphicFrameChg chg="del mod">
          <ac:chgData name="Jimmy Gilbert" userId="0212c120946023de" providerId="LiveId" clId="{9E84EF85-2E56-4097-842B-AC8D572A31C8}" dt="2021-07-27T14:27:09.254" v="958" actId="21"/>
          <ac:graphicFrameMkLst>
            <pc:docMk/>
            <pc:sldMk cId="0" sldId="305"/>
            <ac:graphicFrameMk id="1026" creationId="{52A5ED7F-1693-4794-9B87-A89B7003A62C}"/>
          </ac:graphicFrameMkLst>
        </pc:graphicFrameChg>
      </pc:sldChg>
      <pc:sldChg chg="addSp modSp add mod modClrScheme modAnim chgLayout">
        <pc:chgData name="Jimmy Gilbert" userId="0212c120946023de" providerId="LiveId" clId="{9E84EF85-2E56-4097-842B-AC8D572A31C8}" dt="2021-07-28T12:49:13.297" v="1925"/>
        <pc:sldMkLst>
          <pc:docMk/>
          <pc:sldMk cId="0" sldId="308"/>
        </pc:sldMkLst>
        <pc:spChg chg="add mod ord">
          <ac:chgData name="Jimmy Gilbert" userId="0212c120946023de" providerId="LiveId" clId="{9E84EF85-2E56-4097-842B-AC8D572A31C8}" dt="2021-07-27T21:41:29.432" v="1301" actId="20577"/>
          <ac:spMkLst>
            <pc:docMk/>
            <pc:sldMk cId="0" sldId="308"/>
            <ac:spMk id="2" creationId="{45C3F84F-915E-4323-A20E-3CC9D42165AF}"/>
          </ac:spMkLst>
        </pc:spChg>
        <pc:spChg chg="mod ord">
          <ac:chgData name="Jimmy Gilbert" userId="0212c120946023de" providerId="LiveId" clId="{9E84EF85-2E56-4097-842B-AC8D572A31C8}" dt="2021-07-27T14:13:53.243" v="810"/>
          <ac:spMkLst>
            <pc:docMk/>
            <pc:sldMk cId="0" sldId="308"/>
            <ac:spMk id="25602" creationId="{71E6F940-B2B1-43EA-8F0B-AF694BE00FED}"/>
          </ac:spMkLst>
        </pc:spChg>
        <pc:spChg chg="mod ord">
          <ac:chgData name="Jimmy Gilbert" userId="0212c120946023de" providerId="LiveId" clId="{9E84EF85-2E56-4097-842B-AC8D572A31C8}" dt="2021-07-27T14:21:48.482" v="943" actId="27636"/>
          <ac:spMkLst>
            <pc:docMk/>
            <pc:sldMk cId="0" sldId="308"/>
            <ac:spMk id="25603" creationId="{95DFF6E1-AF49-425B-A706-AA9A42DE89D8}"/>
          </ac:spMkLst>
        </pc:spChg>
      </pc:sldChg>
      <pc:sldChg chg="addSp modSp add mod modClrScheme modAnim chgLayout">
        <pc:chgData name="Jimmy Gilbert" userId="0212c120946023de" providerId="LiveId" clId="{9E84EF85-2E56-4097-842B-AC8D572A31C8}" dt="2021-07-28T12:49:31.284" v="1927" actId="15"/>
        <pc:sldMkLst>
          <pc:docMk/>
          <pc:sldMk cId="0" sldId="314"/>
        </pc:sldMkLst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2" creationId="{D30F2239-7DD4-46DF-A257-C024AEAC5DAB}"/>
          </ac:spMkLst>
        </pc:spChg>
        <pc:spChg chg="add mod ord">
          <ac:chgData name="Jimmy Gilbert" userId="0212c120946023de" providerId="LiveId" clId="{9E84EF85-2E56-4097-842B-AC8D572A31C8}" dt="2021-07-28T12:49:31.284" v="1927" actId="15"/>
          <ac:spMkLst>
            <pc:docMk/>
            <pc:sldMk cId="0" sldId="314"/>
            <ac:spMk id="3" creationId="{C1C6C7F1-1092-47EE-9E94-CC078990EAAB}"/>
          </ac:spMkLst>
        </pc:spChg>
        <pc:spChg chg="mod ord">
          <ac:chgData name="Jimmy Gilbert" userId="0212c120946023de" providerId="LiveId" clId="{9E84EF85-2E56-4097-842B-AC8D572A31C8}" dt="2021-07-27T21:42:49.384" v="1305" actId="700"/>
          <ac:spMkLst>
            <pc:docMk/>
            <pc:sldMk cId="0" sldId="314"/>
            <ac:spMk id="6145" creationId="{E1D7C80A-BAC9-4A08-9843-2CC9744E2381}"/>
          </ac:spMkLst>
        </pc:spChg>
        <pc:picChg chg="mod">
          <ac:chgData name="Jimmy Gilbert" userId="0212c120946023de" providerId="LiveId" clId="{9E84EF85-2E56-4097-842B-AC8D572A31C8}" dt="2021-07-27T14:51:23.129" v="1114" actId="1076"/>
          <ac:picMkLst>
            <pc:docMk/>
            <pc:sldMk cId="0" sldId="314"/>
            <ac:picMk id="26627" creationId="{AFF30B99-3D48-4882-AFE1-0C4E5E021A4B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45.342" v="1928"/>
        <pc:sldMkLst>
          <pc:docMk/>
          <pc:sldMk cId="0" sldId="315"/>
        </pc:sldMkLst>
        <pc:spChg chg="mod ord">
          <ac:chgData name="Jimmy Gilbert" userId="0212c120946023de" providerId="LiveId" clId="{9E84EF85-2E56-4097-842B-AC8D572A31C8}" dt="2021-07-27T14:30:56.354" v="1005"/>
          <ac:spMkLst>
            <pc:docMk/>
            <pc:sldMk cId="0" sldId="315"/>
            <ac:spMk id="2" creationId="{FD8F6E65-1D65-4801-9D7F-0A76D4614E11}"/>
          </ac:spMkLst>
        </pc:spChg>
        <pc:spChg chg="add mod ord">
          <ac:chgData name="Jimmy Gilbert" userId="0212c120946023de" providerId="LiveId" clId="{9E84EF85-2E56-4097-842B-AC8D572A31C8}" dt="2021-07-27T21:43:12.963" v="1314" actId="5793"/>
          <ac:spMkLst>
            <pc:docMk/>
            <pc:sldMk cId="0" sldId="315"/>
            <ac:spMk id="3" creationId="{30E491BC-7132-43FF-8CF2-B1AA0F162F81}"/>
          </ac:spMkLst>
        </pc:spChg>
        <pc:spChg chg="mod ord">
          <ac:chgData name="Jimmy Gilbert" userId="0212c120946023de" providerId="LiveId" clId="{9E84EF85-2E56-4097-842B-AC8D572A31C8}" dt="2021-07-27T21:27:26.357" v="1235" actId="20577"/>
          <ac:spMkLst>
            <pc:docMk/>
            <pc:sldMk cId="0" sldId="315"/>
            <ac:spMk id="7169" creationId="{E44AB1E4-24BD-4ECB-951D-E1181CF13A50}"/>
          </ac:spMkLst>
        </pc:spChg>
        <pc:picChg chg="mod">
          <ac:chgData name="Jimmy Gilbert" userId="0212c120946023de" providerId="LiveId" clId="{9E84EF85-2E56-4097-842B-AC8D572A31C8}" dt="2021-07-27T21:42:31.486" v="1303" actId="1076"/>
          <ac:picMkLst>
            <pc:docMk/>
            <pc:sldMk cId="0" sldId="315"/>
            <ac:picMk id="27651" creationId="{596E103D-9929-4B3C-AD39-AEB953AF8CB5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49:52.262" v="1929"/>
        <pc:sldMkLst>
          <pc:docMk/>
          <pc:sldMk cId="0" sldId="316"/>
        </pc:sldMkLst>
        <pc:spChg chg="mod ord">
          <ac:chgData name="Jimmy Gilbert" userId="0212c120946023de" providerId="LiveId" clId="{9E84EF85-2E56-4097-842B-AC8D572A31C8}" dt="2021-07-27T14:31:00.680" v="1008"/>
          <ac:spMkLst>
            <pc:docMk/>
            <pc:sldMk cId="0" sldId="316"/>
            <ac:spMk id="2" creationId="{EDE1824B-CE06-495F-801D-1F559BE95E7D}"/>
          </ac:spMkLst>
        </pc:spChg>
        <pc:spChg chg="add mod ord">
          <ac:chgData name="Jimmy Gilbert" userId="0212c120946023de" providerId="LiveId" clId="{9E84EF85-2E56-4097-842B-AC8D572A31C8}" dt="2021-07-27T21:43:20.094" v="1316" actId="14"/>
          <ac:spMkLst>
            <pc:docMk/>
            <pc:sldMk cId="0" sldId="316"/>
            <ac:spMk id="3" creationId="{83B26757-FA67-47B8-9D52-36F226BAEF52}"/>
          </ac:spMkLst>
        </pc:spChg>
        <pc:spChg chg="mod ord">
          <ac:chgData name="Jimmy Gilbert" userId="0212c120946023de" providerId="LiveId" clId="{9E84EF85-2E56-4097-842B-AC8D572A31C8}" dt="2021-07-27T14:41:17.983" v="1095" actId="20577"/>
          <ac:spMkLst>
            <pc:docMk/>
            <pc:sldMk cId="0" sldId="316"/>
            <ac:spMk id="8193" creationId="{664B0436-622B-444B-98D0-AD5703087149}"/>
          </ac:spMkLst>
        </pc:spChg>
        <pc:picChg chg="mod">
          <ac:chgData name="Jimmy Gilbert" userId="0212c120946023de" providerId="LiveId" clId="{9E84EF85-2E56-4097-842B-AC8D572A31C8}" dt="2021-07-27T14:41:22.108" v="1096" actId="1076"/>
          <ac:picMkLst>
            <pc:docMk/>
            <pc:sldMk cId="0" sldId="316"/>
            <ac:picMk id="28675" creationId="{B00A0D09-6890-40B2-B8A2-05E74E41ED72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03.993" v="1930"/>
        <pc:sldMkLst>
          <pc:docMk/>
          <pc:sldMk cId="0" sldId="317"/>
        </pc:sldMkLst>
        <pc:spChg chg="mod ord">
          <ac:chgData name="Jimmy Gilbert" userId="0212c120946023de" providerId="LiveId" clId="{9E84EF85-2E56-4097-842B-AC8D572A31C8}" dt="2021-07-27T21:43:39.245" v="1320" actId="700"/>
          <ac:spMkLst>
            <pc:docMk/>
            <pc:sldMk cId="0" sldId="317"/>
            <ac:spMk id="2" creationId="{AE4290EB-C2BA-4A97-99D0-0B9B06E86382}"/>
          </ac:spMkLst>
        </pc:spChg>
        <pc:spChg chg="add mod ord">
          <ac:chgData name="Jimmy Gilbert" userId="0212c120946023de" providerId="LiveId" clId="{9E84EF85-2E56-4097-842B-AC8D572A31C8}" dt="2021-07-27T21:43:59.458" v="1331" actId="5793"/>
          <ac:spMkLst>
            <pc:docMk/>
            <pc:sldMk cId="0" sldId="317"/>
            <ac:spMk id="3" creationId="{408D01B2-37A1-46CB-A613-C0E8F3DB29F5}"/>
          </ac:spMkLst>
        </pc:spChg>
        <pc:spChg chg="add mod ord">
          <ac:chgData name="Jimmy Gilbert" userId="0212c120946023de" providerId="LiveId" clId="{9E84EF85-2E56-4097-842B-AC8D572A31C8}" dt="2021-07-27T21:43:42.170" v="1322" actId="20577"/>
          <ac:spMkLst>
            <pc:docMk/>
            <pc:sldMk cId="0" sldId="317"/>
            <ac:spMk id="4" creationId="{5F732EE8-5162-4012-B02B-0BE56AA3294F}"/>
          </ac:spMkLst>
        </pc:spChg>
        <pc:spChg chg="del mod ord">
          <ac:chgData name="Jimmy Gilbert" userId="0212c120946023de" providerId="LiveId" clId="{9E84EF85-2E56-4097-842B-AC8D572A31C8}" dt="2021-07-27T21:43:33.587" v="1319" actId="478"/>
          <ac:spMkLst>
            <pc:docMk/>
            <pc:sldMk cId="0" sldId="317"/>
            <ac:spMk id="9217" creationId="{1178C5E1-B5C5-4255-82A0-E9B98E22150C}"/>
          </ac:spMkLst>
        </pc:spChg>
        <pc:picChg chg="mod">
          <ac:chgData name="Jimmy Gilbert" userId="0212c120946023de" providerId="LiveId" clId="{9E84EF85-2E56-4097-842B-AC8D572A31C8}" dt="2021-07-27T21:44:16.029" v="1335" actId="167"/>
          <ac:picMkLst>
            <pc:docMk/>
            <pc:sldMk cId="0" sldId="317"/>
            <ac:picMk id="29699" creationId="{28E74F91-9ADD-4D38-AA6B-77D60F8F2DD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13.256" v="1931"/>
        <pc:sldMkLst>
          <pc:docMk/>
          <pc:sldMk cId="0" sldId="318"/>
        </pc:sldMkLst>
        <pc:spChg chg="mod ord">
          <ac:chgData name="Jimmy Gilbert" userId="0212c120946023de" providerId="LiveId" clId="{9E84EF85-2E56-4097-842B-AC8D572A31C8}" dt="2021-07-27T14:35:45.113" v="1031"/>
          <ac:spMkLst>
            <pc:docMk/>
            <pc:sldMk cId="0" sldId="318"/>
            <ac:spMk id="2" creationId="{3B2F0859-B2AA-44CF-BEC9-EDF261277D41}"/>
          </ac:spMkLst>
        </pc:spChg>
        <pc:spChg chg="add mod ord">
          <ac:chgData name="Jimmy Gilbert" userId="0212c120946023de" providerId="LiveId" clId="{9E84EF85-2E56-4097-842B-AC8D572A31C8}" dt="2021-07-27T21:45:31.748" v="1337" actId="14"/>
          <ac:spMkLst>
            <pc:docMk/>
            <pc:sldMk cId="0" sldId="318"/>
            <ac:spMk id="3" creationId="{B43E0313-68E7-47DE-B2FE-F400C7C56592}"/>
          </ac:spMkLst>
        </pc:spChg>
        <pc:spChg chg="add del">
          <ac:chgData name="Jimmy Gilbert" userId="0212c120946023de" providerId="LiveId" clId="{9E84EF85-2E56-4097-842B-AC8D572A31C8}" dt="2021-07-27T21:46:10.299" v="1339" actId="22"/>
          <ac:spMkLst>
            <pc:docMk/>
            <pc:sldMk cId="0" sldId="318"/>
            <ac:spMk id="7" creationId="{3D671CDB-7ECB-4523-A656-AE9A90412B32}"/>
          </ac:spMkLst>
        </pc:spChg>
        <pc:spChg chg="add del">
          <ac:chgData name="Jimmy Gilbert" userId="0212c120946023de" providerId="LiveId" clId="{9E84EF85-2E56-4097-842B-AC8D572A31C8}" dt="2021-07-27T21:46:14.185" v="1341" actId="22"/>
          <ac:spMkLst>
            <pc:docMk/>
            <pc:sldMk cId="0" sldId="318"/>
            <ac:spMk id="9" creationId="{EBAC496F-E9A9-4DF9-BAC7-C9FCABD83BCC}"/>
          </ac:spMkLst>
        </pc:spChg>
        <pc:spChg chg="mod ord">
          <ac:chgData name="Jimmy Gilbert" userId="0212c120946023de" providerId="LiveId" clId="{9E84EF85-2E56-4097-842B-AC8D572A31C8}" dt="2021-07-27T14:52:02.573" v="1144" actId="5793"/>
          <ac:spMkLst>
            <pc:docMk/>
            <pc:sldMk cId="0" sldId="318"/>
            <ac:spMk id="10241" creationId="{F97952D8-6577-4FF6-9148-02574A6A07AF}"/>
          </ac:spMkLst>
        </pc:spChg>
        <pc:picChg chg="mod">
          <ac:chgData name="Jimmy Gilbert" userId="0212c120946023de" providerId="LiveId" clId="{9E84EF85-2E56-4097-842B-AC8D572A31C8}" dt="2021-07-27T14:52:07.348" v="1145" actId="1076"/>
          <ac:picMkLst>
            <pc:docMk/>
            <pc:sldMk cId="0" sldId="318"/>
            <ac:picMk id="30723" creationId="{DABA0153-418C-475B-A688-CD5F880B4546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50:25.611" v="1932"/>
        <pc:sldMkLst>
          <pc:docMk/>
          <pc:sldMk cId="0" sldId="319"/>
        </pc:sldMkLst>
        <pc:spChg chg="add 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2" creationId="{60F272EF-50DB-496F-AEEF-A8DAAFC974BE}"/>
          </ac:spMkLst>
        </pc:spChg>
        <pc:spChg chg="add mod ord">
          <ac:chgData name="Jimmy Gilbert" userId="0212c120946023de" providerId="LiveId" clId="{9E84EF85-2E56-4097-842B-AC8D572A31C8}" dt="2021-07-28T12:31:29.958" v="1413" actId="20577"/>
          <ac:spMkLst>
            <pc:docMk/>
            <pc:sldMk cId="0" sldId="319"/>
            <ac:spMk id="3" creationId="{EE55C7B8-6AEE-4996-8F21-E374D4DC4E03}"/>
          </ac:spMkLst>
        </pc:spChg>
        <pc:spChg chg="del mod ord">
          <ac:chgData name="Jimmy Gilbert" userId="0212c120946023de" providerId="LiveId" clId="{9E84EF85-2E56-4097-842B-AC8D572A31C8}" dt="2021-07-28T12:31:24.006" v="1410" actId="478"/>
          <ac:spMkLst>
            <pc:docMk/>
            <pc:sldMk cId="0" sldId="319"/>
            <ac:spMk id="31746" creationId="{0B7D8EC0-131E-4714-AC88-D739F46F3ED2}"/>
          </ac:spMkLst>
        </pc:spChg>
        <pc:spChg chg="mod ord">
          <ac:chgData name="Jimmy Gilbert" userId="0212c120946023de" providerId="LiveId" clId="{9E84EF85-2E56-4097-842B-AC8D572A31C8}" dt="2021-07-28T12:31:26.926" v="1411" actId="700"/>
          <ac:spMkLst>
            <pc:docMk/>
            <pc:sldMk cId="0" sldId="319"/>
            <ac:spMk id="31747" creationId="{57E86977-96D5-423B-B1A7-90CD22048B67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30:05.144" v="1390"/>
        <pc:sldMkLst>
          <pc:docMk/>
          <pc:sldMk cId="0" sldId="320"/>
        </pc:sldMkLst>
        <pc:spChg chg="add del mod ord">
          <ac:chgData name="Jimmy Gilbert" userId="0212c120946023de" providerId="LiveId" clId="{9E84EF85-2E56-4097-842B-AC8D572A31C8}" dt="2021-07-28T12:29:29.607" v="1385" actId="478"/>
          <ac:spMkLst>
            <pc:docMk/>
            <pc:sldMk cId="0" sldId="320"/>
            <ac:spMk id="2" creationId="{F5B3154F-B331-4ADE-A2A7-39DEBB51F455}"/>
          </ac:spMkLst>
        </pc:spChg>
        <pc:spChg chg="mod ord">
          <ac:chgData name="Jimmy Gilbert" userId="0212c120946023de" providerId="LiveId" clId="{9E84EF85-2E56-4097-842B-AC8D572A31C8}" dt="2021-07-28T12:30:05.144" v="1390"/>
          <ac:spMkLst>
            <pc:docMk/>
            <pc:sldMk cId="0" sldId="320"/>
            <ac:spMk id="32770" creationId="{811E47E7-61FC-4231-BAB0-51E6D83CB3BF}"/>
          </ac:spMkLst>
        </pc:spChg>
        <pc:spChg chg="mod ord">
          <ac:chgData name="Jimmy Gilbert" userId="0212c120946023de" providerId="LiveId" clId="{9E84EF85-2E56-4097-842B-AC8D572A31C8}" dt="2021-07-28T12:27:35.961" v="1348" actId="700"/>
          <ac:spMkLst>
            <pc:docMk/>
            <pc:sldMk cId="0" sldId="320"/>
            <ac:spMk id="32771" creationId="{B2E55CDE-6C77-48AB-8D19-69E493CCDDCB}"/>
          </ac:spMkLst>
        </pc:spChg>
        <pc:picChg chg="mod">
          <ac:chgData name="Jimmy Gilbert" userId="0212c120946023de" providerId="LiveId" clId="{9E84EF85-2E56-4097-842B-AC8D572A31C8}" dt="2021-07-28T12:29:41.348" v="1387" actId="1076"/>
          <ac:picMkLst>
            <pc:docMk/>
            <pc:sldMk cId="0" sldId="320"/>
            <ac:picMk id="32772" creationId="{EEB79770-8CF9-4287-ABC9-13DC4E704EFC}"/>
          </ac:picMkLst>
        </pc:picChg>
      </pc:sldChg>
      <pc:sldChg chg="addSp modSp add mod modClrScheme modAnim chgLayout">
        <pc:chgData name="Jimmy Gilbert" userId="0212c120946023de" providerId="LiveId" clId="{9E84EF85-2E56-4097-842B-AC8D572A31C8}" dt="2021-07-28T12:50:31.008" v="1933"/>
        <pc:sldMkLst>
          <pc:docMk/>
          <pc:sldMk cId="0" sldId="321"/>
        </pc:sldMkLst>
        <pc:spChg chg="add mod ord">
          <ac:chgData name="Jimmy Gilbert" userId="0212c120946023de" providerId="LiveId" clId="{9E84EF85-2E56-4097-842B-AC8D572A31C8}" dt="2021-07-28T12:28:33.028" v="1367" actId="21"/>
          <ac:spMkLst>
            <pc:docMk/>
            <pc:sldMk cId="0" sldId="321"/>
            <ac:spMk id="2" creationId="{861F6B9C-947F-4B72-BC62-3A047C927042}"/>
          </ac:spMkLst>
        </pc:spChg>
        <pc:spChg chg="mod ord">
          <ac:chgData name="Jimmy Gilbert" userId="0212c120946023de" providerId="LiveId" clId="{9E84EF85-2E56-4097-842B-AC8D572A31C8}" dt="2021-07-28T12:28:38.155" v="1370"/>
          <ac:spMkLst>
            <pc:docMk/>
            <pc:sldMk cId="0" sldId="321"/>
            <ac:spMk id="33794" creationId="{1C5926A6-E7D8-44D6-8645-D4D521C82B50}"/>
          </ac:spMkLst>
        </pc:spChg>
        <pc:spChg chg="mod ord">
          <ac:chgData name="Jimmy Gilbert" userId="0212c120946023de" providerId="LiveId" clId="{9E84EF85-2E56-4097-842B-AC8D572A31C8}" dt="2021-07-28T12:28:29.536" v="1366" actId="27636"/>
          <ac:spMkLst>
            <pc:docMk/>
            <pc:sldMk cId="0" sldId="321"/>
            <ac:spMk id="33795" creationId="{0893F2A2-55D8-4E5D-AD96-ED0ACC7F4901}"/>
          </ac:spMkLst>
        </pc:spChg>
      </pc:sldChg>
      <pc:sldChg chg="addSp delSp modSp add mod modClrScheme chgLayout">
        <pc:chgData name="Jimmy Gilbert" userId="0212c120946023de" providerId="LiveId" clId="{9E84EF85-2E56-4097-842B-AC8D572A31C8}" dt="2021-07-28T12:29:24.312" v="1384" actId="1076"/>
        <pc:sldMkLst>
          <pc:docMk/>
          <pc:sldMk cId="0" sldId="322"/>
        </pc:sldMkLst>
        <pc:spChg chg="add del mod ord">
          <ac:chgData name="Jimmy Gilbert" userId="0212c120946023de" providerId="LiveId" clId="{9E84EF85-2E56-4097-842B-AC8D572A31C8}" dt="2021-07-28T12:27:42.536" v="1353" actId="478"/>
          <ac:spMkLst>
            <pc:docMk/>
            <pc:sldMk cId="0" sldId="322"/>
            <ac:spMk id="2" creationId="{7686EC92-B4D9-4400-8F49-9866D06D4117}"/>
          </ac:spMkLst>
        </pc:spChg>
        <pc:spChg chg="add del mod ord">
          <ac:chgData name="Jimmy Gilbert" userId="0212c120946023de" providerId="LiveId" clId="{9E84EF85-2E56-4097-842B-AC8D572A31C8}" dt="2021-07-28T12:29:21.568" v="1382" actId="478"/>
          <ac:spMkLst>
            <pc:docMk/>
            <pc:sldMk cId="0" sldId="322"/>
            <ac:spMk id="3" creationId="{67E64845-4B62-437D-8DBD-231164AD09A3}"/>
          </ac:spMkLst>
        </pc:spChg>
        <pc:spChg chg="add mod ord">
          <ac:chgData name="Jimmy Gilbert" userId="0212c120946023de" providerId="LiveId" clId="{9E84EF85-2E56-4097-842B-AC8D572A31C8}" dt="2021-07-28T12:29:18.426" v="1381"/>
          <ac:spMkLst>
            <pc:docMk/>
            <pc:sldMk cId="0" sldId="322"/>
            <ac:spMk id="4" creationId="{E8CB2E50-27F6-4A69-9EFF-C7E4D3462AC7}"/>
          </ac:spMkLst>
        </pc:spChg>
        <pc:spChg chg="del mod ord">
          <ac:chgData name="Jimmy Gilbert" userId="0212c120946023de" providerId="LiveId" clId="{9E84EF85-2E56-4097-842B-AC8D572A31C8}" dt="2021-07-28T12:29:13.459" v="1379" actId="478"/>
          <ac:spMkLst>
            <pc:docMk/>
            <pc:sldMk cId="0" sldId="322"/>
            <ac:spMk id="34818" creationId="{DC0BF4C7-BD60-44DB-B7C9-320CDE34A8D2}"/>
          </ac:spMkLst>
        </pc:spChg>
        <pc:spChg chg="mod ord">
          <ac:chgData name="Jimmy Gilbert" userId="0212c120946023de" providerId="LiveId" clId="{9E84EF85-2E56-4097-842B-AC8D572A31C8}" dt="2021-07-28T12:29:16.927" v="1380" actId="700"/>
          <ac:spMkLst>
            <pc:docMk/>
            <pc:sldMk cId="0" sldId="322"/>
            <ac:spMk id="34819" creationId="{4003C6D0-260B-46AE-BAD7-EE413C5EAE14}"/>
          </ac:spMkLst>
        </pc:spChg>
        <pc:picChg chg="mod">
          <ac:chgData name="Jimmy Gilbert" userId="0212c120946023de" providerId="LiveId" clId="{9E84EF85-2E56-4097-842B-AC8D572A31C8}" dt="2021-07-28T12:29:24.312" v="1384" actId="1076"/>
          <ac:picMkLst>
            <pc:docMk/>
            <pc:sldMk cId="0" sldId="322"/>
            <ac:picMk id="34820" creationId="{2232DF4D-2D4B-4C6D-8C83-D7B767223088}"/>
          </ac:picMkLst>
        </pc:picChg>
      </pc:sldChg>
      <pc:sldChg chg="modSp mod modAnim">
        <pc:chgData name="Jimmy Gilbert" userId="0212c120946023de" providerId="LiveId" clId="{9E84EF85-2E56-4097-842B-AC8D572A31C8}" dt="2021-07-27T21:33:07.819" v="1266" actId="20577"/>
        <pc:sldMkLst>
          <pc:docMk/>
          <pc:sldMk cId="0" sldId="380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0"/>
            <ac:spMk id="10242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3:07.819" v="1266" actId="20577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4:31.363" v="199" actId="20577"/>
          <ac:spMkLst>
            <pc:docMk/>
            <pc:sldMk cId="0" sldId="380"/>
            <ac:spMk id="19461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8T12:39:31.051" v="1464" actId="47"/>
        <pc:sldMkLst>
          <pc:docMk/>
          <pc:sldMk cId="0" sldId="38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0" sldId="387"/>
            <ac:spMk id="27652" creationId="{00000000-0000-0000-0000-000000000000}"/>
          </ac:spMkLst>
        </pc:spChg>
      </pc:sldChg>
      <pc:sldChg chg="modSp del">
        <pc:chgData name="Jimmy Gilbert" userId="0212c120946023de" providerId="LiveId" clId="{9E84EF85-2E56-4097-842B-AC8D572A31C8}" dt="2021-07-26T13:14:46.326" v="200" actId="47"/>
        <pc:sldMkLst>
          <pc:docMk/>
          <pc:sldMk cId="903783772" sldId="399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8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9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0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1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903783772" sldId="399"/>
            <ac:spMk id="17411" creationId="{00000000-0000-0000-0000-000000000000}"/>
          </ac:spMkLst>
        </pc:spChg>
      </pc:sldChg>
      <pc:sldChg chg="modSp mod modAnim">
        <pc:chgData name="Jimmy Gilbert" userId="0212c120946023de" providerId="LiveId" clId="{9E84EF85-2E56-4097-842B-AC8D572A31C8}" dt="2021-07-28T12:44:59.163" v="1852"/>
        <pc:sldMkLst>
          <pc:docMk/>
          <pc:sldMk cId="1485856511" sldId="410"/>
        </pc:sldMkLst>
        <pc:spChg chg="mod">
          <ac:chgData name="Jimmy Gilbert" userId="0212c120946023de" providerId="LiveId" clId="{9E84EF85-2E56-4097-842B-AC8D572A31C8}" dt="2021-07-26T13:16:15.081" v="235" actId="20577"/>
          <ac:spMkLst>
            <pc:docMk/>
            <pc:sldMk cId="1485856511" sldId="410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9:04.083" v="311" actId="20577"/>
          <ac:spMkLst>
            <pc:docMk/>
            <pc:sldMk cId="1485856511" sldId="410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42.522" v="206" actId="20577"/>
          <ac:spMkLst>
            <pc:docMk/>
            <pc:sldMk cId="1485856511" sldId="410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1485856511" sldId="410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5:09.614" v="203"/>
          <ac:spMkLst>
            <pc:docMk/>
            <pc:sldMk cId="1485856511" sldId="410"/>
            <ac:spMk id="20483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35:52.009" v="1441" actId="122"/>
        <pc:sldMkLst>
          <pc:docMk/>
          <pc:sldMk cId="2344287550" sldId="421"/>
        </pc:sldMkLst>
        <pc:spChg chg="mod">
          <ac:chgData name="Jimmy Gilbert" userId="0212c120946023de" providerId="LiveId" clId="{9E84EF85-2E56-4097-842B-AC8D572A31C8}" dt="2021-07-28T12:35:52.009" v="1441" actId="122"/>
          <ac:spMkLst>
            <pc:docMk/>
            <pc:sldMk cId="2344287550" sldId="421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7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2344287550" sldId="421"/>
            <ac:spMk id="8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5:47.936" v="1440" actId="1076"/>
          <ac:picMkLst>
            <pc:docMk/>
            <pc:sldMk cId="2344287550" sldId="421"/>
            <ac:picMk id="9" creationId="{65FF6AE8-624B-4A55-9FED-E9DCE7921565}"/>
          </ac:picMkLst>
        </pc:picChg>
      </pc:sldChg>
      <pc:sldChg chg="modSp">
        <pc:chgData name="Jimmy Gilbert" userId="0212c120946023de" providerId="LiveId" clId="{9E84EF85-2E56-4097-842B-AC8D572A31C8}" dt="2021-07-26T13:06:24.921" v="0"/>
        <pc:sldMkLst>
          <pc:docMk/>
          <pc:sldMk cId="576259174" sldId="422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576259174" sldId="422"/>
            <ac:spMk id="7" creationId="{00000000-0000-0000-0000-000000000000}"/>
          </ac:spMkLst>
        </pc:spChg>
      </pc:sldChg>
      <pc:sldChg chg="modSp modAnim">
        <pc:chgData name="Jimmy Gilbert" userId="0212c120946023de" providerId="LiveId" clId="{9E84EF85-2E56-4097-842B-AC8D572A31C8}" dt="2021-07-28T12:40:58.868" v="1646" actId="20577"/>
        <pc:sldMkLst>
          <pc:docMk/>
          <pc:sldMk cId="1438848471" sldId="423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0:58.868" v="1646" actId="20577"/>
          <ac:spMkLst>
            <pc:docMk/>
            <pc:sldMk cId="1438848471" sldId="423"/>
            <ac:spMk id="1843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438848471" sldId="423"/>
            <ac:spMk id="27652" creationId="{00000000-0000-0000-0000-000000000000}"/>
          </ac:spMkLst>
        </pc:spChg>
      </pc:sldChg>
      <pc:sldChg chg="addSp modSp mod">
        <pc:chgData name="Jimmy Gilbert" userId="0212c120946023de" providerId="LiveId" clId="{9E84EF85-2E56-4097-842B-AC8D572A31C8}" dt="2021-07-28T12:41:18.762" v="1648" actId="122"/>
        <pc:sldMkLst>
          <pc:docMk/>
          <pc:sldMk cId="495964328" sldId="424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495964328" sldId="424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1:18.762" v="1648" actId="122"/>
          <ac:spMkLst>
            <pc:docMk/>
            <pc:sldMk cId="495964328" sldId="424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0:55.888" v="356"/>
          <ac:spMkLst>
            <pc:docMk/>
            <pc:sldMk cId="495964328" sldId="424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1:15.496" v="1647" actId="1076"/>
          <ac:picMkLst>
            <pc:docMk/>
            <pc:sldMk cId="495964328" sldId="424"/>
            <ac:picMk id="8" creationId="{C8853084-13D8-4571-8B7C-E9D342680C79}"/>
          </ac:picMkLst>
        </pc:picChg>
      </pc:sldChg>
      <pc:sldChg chg="addSp modSp mod modAnim">
        <pc:chgData name="Jimmy Gilbert" userId="0212c120946023de" providerId="LiveId" clId="{9E84EF85-2E56-4097-842B-AC8D572A31C8}" dt="2021-07-28T12:50:42.600" v="1934"/>
        <pc:sldMkLst>
          <pc:docMk/>
          <pc:sldMk cId="1143138169" sldId="425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06:24.921" v="0"/>
          <ac:spMkLst>
            <pc:docMk/>
            <pc:sldMk cId="1143138169" sldId="425"/>
            <ac:spMk id="2765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9:20.797" v="1463" actId="1076"/>
          <ac:picMkLst>
            <pc:docMk/>
            <pc:sldMk cId="1143138169" sldId="425"/>
            <ac:picMk id="7" creationId="{673C345E-3407-43FB-9237-E7757D999F40}"/>
          </ac:picMkLst>
        </pc:picChg>
      </pc:sldChg>
      <pc:sldChg chg="addSp modSp mod">
        <pc:chgData name="Jimmy Gilbert" userId="0212c120946023de" providerId="LiveId" clId="{9E84EF85-2E56-4097-842B-AC8D572A31C8}" dt="2021-07-27T21:32:21.542" v="1263" actId="20577"/>
        <pc:sldMkLst>
          <pc:docMk/>
          <pc:sldMk cId="1465094402" sldId="426"/>
        </pc:sldMkLst>
        <pc:spChg chg="mod">
          <ac:chgData name="Jimmy Gilbert" userId="0212c120946023de" providerId="LiveId" clId="{9E84EF85-2E56-4097-842B-AC8D572A31C8}" dt="2021-07-26T13:20:48.129" v="355" actId="20577"/>
          <ac:spMkLst>
            <pc:docMk/>
            <pc:sldMk cId="1465094402" sldId="426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7T21:32:21.542" v="1263" actId="20577"/>
          <ac:spMkLst>
            <pc:docMk/>
            <pc:sldMk cId="1465094402" sldId="426"/>
            <ac:spMk id="921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12:58.196" v="92" actId="1076"/>
          <ac:picMkLst>
            <pc:docMk/>
            <pc:sldMk cId="1465094402" sldId="426"/>
            <ac:picMk id="4" creationId="{6AEB041D-249C-4EB5-AF40-A38E13268E76}"/>
          </ac:picMkLst>
        </pc:picChg>
      </pc:sldChg>
      <pc:sldChg chg="addSp delSp modSp del mod">
        <pc:chgData name="Jimmy Gilbert" userId="0212c120946023de" providerId="LiveId" clId="{9E84EF85-2E56-4097-842B-AC8D572A31C8}" dt="2021-07-28T12:35:21.299" v="1434" actId="47"/>
        <pc:sldMkLst>
          <pc:docMk/>
          <pc:sldMk cId="2530438231" sldId="427"/>
        </pc:sldMkLst>
        <pc:spChg chg="mod">
          <ac:chgData name="Jimmy Gilbert" userId="0212c120946023de" providerId="LiveId" clId="{9E84EF85-2E56-4097-842B-AC8D572A31C8}" dt="2021-07-26T13:06:24.921" v="0"/>
          <ac:spMkLst>
            <pc:docMk/>
            <pc:sldMk cId="2530438231" sldId="427"/>
            <ac:spMk id="9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5:19.814" v="1433" actId="21"/>
          <ac:picMkLst>
            <pc:docMk/>
            <pc:sldMk cId="2530438231" sldId="427"/>
            <ac:picMk id="3" creationId="{2731893F-DBD0-4145-AE4D-90C2ACED3DFA}"/>
          </ac:picMkLst>
        </pc:picChg>
      </pc:sldChg>
      <pc:sldChg chg="addSp modSp add mod modAnim">
        <pc:chgData name="Jimmy Gilbert" userId="0212c120946023de" providerId="LiveId" clId="{9E84EF85-2E56-4097-842B-AC8D572A31C8}" dt="2021-07-28T12:45:04.336" v="1853"/>
        <pc:sldMkLst>
          <pc:docMk/>
          <pc:sldMk cId="2034892359" sldId="428"/>
        </pc:sldMkLst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3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5:52.329" v="409" actId="20577"/>
          <ac:spMkLst>
            <pc:docMk/>
            <pc:sldMk cId="2034892359" sldId="428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17:23.675" v="239"/>
          <ac:spMkLst>
            <pc:docMk/>
            <pc:sldMk cId="2034892359" sldId="428"/>
            <ac:spMk id="5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6" creationId="{00000000-0000-0000-0000-000000000000}"/>
          </ac:spMkLst>
        </pc:spChg>
        <pc:spChg chg="mod">
          <ac:chgData name="Jimmy Gilbert" userId="0212c120946023de" providerId="LiveId" clId="{9E84EF85-2E56-4097-842B-AC8D572A31C8}" dt="2021-07-26T13:24:10.175" v="369"/>
          <ac:spMkLst>
            <pc:docMk/>
            <pc:sldMk cId="2034892359" sldId="428"/>
            <ac:spMk id="7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20:38.825" v="354" actId="1076"/>
          <ac:picMkLst>
            <pc:docMk/>
            <pc:sldMk cId="2034892359" sldId="428"/>
            <ac:picMk id="1026" creationId="{1F52DDB1-6991-4A8F-8606-EAA161EFB6C9}"/>
          </ac:picMkLst>
        </pc:picChg>
      </pc:sldChg>
      <pc:sldChg chg="addSp delSp modSp add mod modAnim">
        <pc:chgData name="Jimmy Gilbert" userId="0212c120946023de" providerId="LiveId" clId="{9E84EF85-2E56-4097-842B-AC8D572A31C8}" dt="2021-07-28T12:45:09.994" v="1854"/>
        <pc:sldMkLst>
          <pc:docMk/>
          <pc:sldMk cId="282751531" sldId="429"/>
        </pc:sldMkLst>
        <pc:spChg chg="mod">
          <ac:chgData name="Jimmy Gilbert" userId="0212c120946023de" providerId="LiveId" clId="{9E84EF85-2E56-4097-842B-AC8D572A31C8}" dt="2021-07-26T13:26:15.625" v="415"/>
          <ac:spMkLst>
            <pc:docMk/>
            <pc:sldMk cId="282751531" sldId="429"/>
            <ac:spMk id="2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4:23.279" v="1848" actId="15"/>
          <ac:spMkLst>
            <pc:docMk/>
            <pc:sldMk cId="282751531" sldId="429"/>
            <ac:spMk id="4" creationId="{00000000-0000-0000-0000-000000000000}"/>
          </ac:spMkLst>
        </pc:spChg>
        <pc:spChg chg="mod">
          <ac:chgData name="Jimmy Gilbert" userId="0212c120946023de" providerId="LiveId" clId="{9E84EF85-2E56-4097-842B-AC8D572A31C8}" dt="2021-07-28T12:42:22.619" v="1690" actId="20577"/>
          <ac:spMkLst>
            <pc:docMk/>
            <pc:sldMk cId="282751531" sldId="429"/>
            <ac:spMk id="5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44:27.294" v="1849" actId="1076"/>
          <ac:picMkLst>
            <pc:docMk/>
            <pc:sldMk cId="282751531" sldId="429"/>
            <ac:picMk id="9" creationId="{81BE5934-0627-4E50-98E3-15DFDC861241}"/>
          </ac:picMkLst>
        </pc:picChg>
        <pc:picChg chg="del">
          <ac:chgData name="Jimmy Gilbert" userId="0212c120946023de" providerId="LiveId" clId="{9E84EF85-2E56-4097-842B-AC8D572A31C8}" dt="2021-07-28T12:42:25.727" v="1691" actId="478"/>
          <ac:picMkLst>
            <pc:docMk/>
            <pc:sldMk cId="282751531" sldId="429"/>
            <ac:picMk id="1026" creationId="{1F52DDB1-6991-4A8F-8606-EAA161EFB6C9}"/>
          </ac:picMkLst>
        </pc:picChg>
      </pc:sldChg>
      <pc:sldChg chg="addSp delSp modSp add mod modClrScheme modAnim chgLayout">
        <pc:chgData name="Jimmy Gilbert" userId="0212c120946023de" providerId="LiveId" clId="{9E84EF85-2E56-4097-842B-AC8D572A31C8}" dt="2021-07-28T12:45:35.574" v="1859"/>
        <pc:sldMkLst>
          <pc:docMk/>
          <pc:sldMk cId="2311654000" sldId="430"/>
        </pc:sldMkLst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50.556" v="467" actId="5793"/>
          <ac:spMkLst>
            <pc:docMk/>
            <pc:sldMk cId="2311654000" sldId="430"/>
            <ac:spMk id="4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0:46.872" v="465" actId="5793"/>
          <ac:spMkLst>
            <pc:docMk/>
            <pc:sldMk cId="2311654000" sldId="430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7" creationId="{00000000-0000-0000-0000-000000000000}"/>
          </ac:spMkLst>
        </pc:spChg>
        <pc:spChg chg="add mod">
          <ac:chgData name="Jimmy Gilbert" userId="0212c120946023de" providerId="LiveId" clId="{9E84EF85-2E56-4097-842B-AC8D572A31C8}" dt="2021-07-26T13:30:59.559" v="469" actId="14100"/>
          <ac:spMkLst>
            <pc:docMk/>
            <pc:sldMk cId="2311654000" sldId="430"/>
            <ac:spMk id="10" creationId="{506916BC-1206-4AB4-86CA-913FFEBAA42D}"/>
          </ac:spMkLst>
        </pc:spChg>
        <pc:spChg chg="mod ord">
          <ac:chgData name="Jimmy Gilbert" userId="0212c120946023de" providerId="LiveId" clId="{9E84EF85-2E56-4097-842B-AC8D572A31C8}" dt="2021-07-26T13:28:00.353" v="429" actId="700"/>
          <ac:spMkLst>
            <pc:docMk/>
            <pc:sldMk cId="2311654000" sldId="430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0:54.816" v="468" actId="1076"/>
          <ac:picMkLst>
            <pc:docMk/>
            <pc:sldMk cId="2311654000" sldId="430"/>
            <ac:picMk id="11" creationId="{BC984C84-AA7F-469A-8703-17F90F0F832D}"/>
          </ac:picMkLst>
        </pc:picChg>
        <pc:picChg chg="add mod">
          <ac:chgData name="Jimmy Gilbert" userId="0212c120946023de" providerId="LiveId" clId="{9E84EF85-2E56-4097-842B-AC8D572A31C8}" dt="2021-07-26T13:30:42.662" v="463" actId="1076"/>
          <ac:picMkLst>
            <pc:docMk/>
            <pc:sldMk cId="2311654000" sldId="430"/>
            <ac:picMk id="12" creationId="{DADE71C8-2843-4CF9-9392-E15798372C54}"/>
          </ac:picMkLst>
        </pc:picChg>
        <pc:picChg chg="del">
          <ac:chgData name="Jimmy Gilbert" userId="0212c120946023de" providerId="LiveId" clId="{9E84EF85-2E56-4097-842B-AC8D572A31C8}" dt="2021-07-26T13:26:56.986" v="423" actId="478"/>
          <ac:picMkLst>
            <pc:docMk/>
            <pc:sldMk cId="2311654000" sldId="430"/>
            <ac:picMk id="1026" creationId="{1F52DDB1-6991-4A8F-8606-EAA161EFB6C9}"/>
          </ac:picMkLst>
        </pc:picChg>
      </pc:sldChg>
      <pc:sldChg chg="addSp delSp modSp add mod ord modClrScheme delAnim modAnim chgLayout">
        <pc:chgData name="Jimmy Gilbert" userId="0212c120946023de" providerId="LiveId" clId="{9E84EF85-2E56-4097-842B-AC8D572A31C8}" dt="2021-07-28T12:45:41.391" v="1860"/>
        <pc:sldMkLst>
          <pc:docMk/>
          <pc:sldMk cId="3333129176" sldId="431"/>
        </pc:sldMkLst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3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5:18.280" v="563" actId="20577"/>
          <ac:spMkLst>
            <pc:docMk/>
            <pc:sldMk cId="3333129176" sldId="431"/>
            <ac:spMk id="4" creationId="{00000000-0000-0000-0000-000000000000}"/>
          </ac:spMkLst>
        </pc:spChg>
        <pc:spChg chg="del mod ord">
          <ac:chgData name="Jimmy Gilbert" userId="0212c120946023de" providerId="LiveId" clId="{9E84EF85-2E56-4097-842B-AC8D572A31C8}" dt="2021-07-26T13:31:36.538" v="477" actId="478"/>
          <ac:spMkLst>
            <pc:docMk/>
            <pc:sldMk cId="3333129176" sldId="431"/>
            <ac:spMk id="5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6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7" creationId="{00000000-0000-0000-0000-000000000000}"/>
          </ac:spMkLst>
        </pc:spChg>
        <pc:spChg chg="mod ord">
          <ac:chgData name="Jimmy Gilbert" userId="0212c120946023de" providerId="LiveId" clId="{9E84EF85-2E56-4097-842B-AC8D572A31C8}" dt="2021-07-26T13:31:33.171" v="476" actId="700"/>
          <ac:spMkLst>
            <pc:docMk/>
            <pc:sldMk cId="3333129176" sldId="431"/>
            <ac:spMk id="20483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6T13:34:52.783" v="526" actId="1076"/>
          <ac:picMkLst>
            <pc:docMk/>
            <pc:sldMk cId="3333129176" sldId="431"/>
            <ac:picMk id="9" creationId="{E52B559D-912E-43B2-9A3A-58E827841FF4}"/>
          </ac:picMkLst>
        </pc:picChg>
        <pc:picChg chg="del">
          <ac:chgData name="Jimmy Gilbert" userId="0212c120946023de" providerId="LiveId" clId="{9E84EF85-2E56-4097-842B-AC8D572A31C8}" dt="2021-07-26T13:31:44.093" v="478" actId="478"/>
          <ac:picMkLst>
            <pc:docMk/>
            <pc:sldMk cId="3333129176" sldId="431"/>
            <ac:picMk id="1026" creationId="{1F52DDB1-6991-4A8F-8606-EAA161EFB6C9}"/>
          </ac:picMkLst>
        </pc:picChg>
      </pc:sldChg>
      <pc:sldChg chg="addSp modSp add mod">
        <pc:chgData name="Jimmy Gilbert" userId="0212c120946023de" providerId="LiveId" clId="{9E84EF85-2E56-4097-842B-AC8D572A31C8}" dt="2021-07-28T12:36:14.327" v="1443" actId="1076"/>
        <pc:sldMkLst>
          <pc:docMk/>
          <pc:sldMk cId="67116634" sldId="432"/>
        </pc:sldMkLst>
        <pc:spChg chg="mod">
          <ac:chgData name="Jimmy Gilbert" userId="0212c120946023de" providerId="LiveId" clId="{9E84EF85-2E56-4097-842B-AC8D572A31C8}" dt="2021-07-28T12:36:04.119" v="1442" actId="122"/>
          <ac:spMkLst>
            <pc:docMk/>
            <pc:sldMk cId="67116634" sldId="432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6:14.327" v="1443" actId="1076"/>
          <ac:picMkLst>
            <pc:docMk/>
            <pc:sldMk cId="67116634" sldId="432"/>
            <ac:picMk id="4" creationId="{D2910263-EE83-494F-9974-59EE4F0B2923}"/>
          </ac:picMkLst>
        </pc:picChg>
      </pc:sldChg>
      <pc:sldChg chg="modSp new mod modAnim">
        <pc:chgData name="Jimmy Gilbert" userId="0212c120946023de" providerId="LiveId" clId="{9E84EF85-2E56-4097-842B-AC8D572A31C8}" dt="2021-07-28T12:45:57.901" v="1862" actId="14"/>
        <pc:sldMkLst>
          <pc:docMk/>
          <pc:sldMk cId="337806690" sldId="433"/>
        </pc:sldMkLst>
        <pc:spChg chg="mod">
          <ac:chgData name="Jimmy Gilbert" userId="0212c120946023de" providerId="LiveId" clId="{9E84EF85-2E56-4097-842B-AC8D572A31C8}" dt="2021-07-28T12:45:57.901" v="1862" actId="14"/>
          <ac:spMkLst>
            <pc:docMk/>
            <pc:sldMk cId="337806690" sldId="433"/>
            <ac:spMk id="2" creationId="{C29DF7B2-D565-485C-A91B-DD2B82E8045B}"/>
          </ac:spMkLst>
        </pc:spChg>
        <pc:spChg chg="mod">
          <ac:chgData name="Jimmy Gilbert" userId="0212c120946023de" providerId="LiveId" clId="{9E84EF85-2E56-4097-842B-AC8D572A31C8}" dt="2021-07-26T13:37:04.267" v="604"/>
          <ac:spMkLst>
            <pc:docMk/>
            <pc:sldMk cId="337806690" sldId="433"/>
            <ac:spMk id="3" creationId="{A8E20EF3-933F-4B36-BDAD-ADAFAF17E062}"/>
          </ac:spMkLst>
        </pc:spChg>
        <pc:spChg chg="mod">
          <ac:chgData name="Jimmy Gilbert" userId="0212c120946023de" providerId="LiveId" clId="{9E84EF85-2E56-4097-842B-AC8D572A31C8}" dt="2021-07-26T13:37:18.036" v="626" actId="20577"/>
          <ac:spMkLst>
            <pc:docMk/>
            <pc:sldMk cId="337806690" sldId="433"/>
            <ac:spMk id="4" creationId="{C4F1126A-C9E5-44C5-9262-E77BDEC684F6}"/>
          </ac:spMkLst>
        </pc:spChg>
        <pc:spChg chg="mod">
          <ac:chgData name="Jimmy Gilbert" userId="0212c120946023de" providerId="LiveId" clId="{9E84EF85-2E56-4097-842B-AC8D572A31C8}" dt="2021-07-26T13:36:46.501" v="601" actId="20577"/>
          <ac:spMkLst>
            <pc:docMk/>
            <pc:sldMk cId="337806690" sldId="433"/>
            <ac:spMk id="5" creationId="{6C6C4CCE-2681-4B3A-90B5-35DCD510D7BC}"/>
          </ac:spMkLst>
        </pc:spChg>
      </pc:sldChg>
      <pc:sldChg chg="addSp delSp modSp add mod">
        <pc:chgData name="Jimmy Gilbert" userId="0212c120946023de" providerId="LiveId" clId="{9E84EF85-2E56-4097-842B-AC8D572A31C8}" dt="2021-07-28T12:38:10.456" v="1457" actId="122"/>
        <pc:sldMkLst>
          <pc:docMk/>
          <pc:sldMk cId="3992040304" sldId="434"/>
        </pc:sldMkLst>
        <pc:spChg chg="mod">
          <ac:chgData name="Jimmy Gilbert" userId="0212c120946023de" providerId="LiveId" clId="{9E84EF85-2E56-4097-842B-AC8D572A31C8}" dt="2021-07-28T12:38:10.456" v="1457" actId="122"/>
          <ac:spMkLst>
            <pc:docMk/>
            <pc:sldMk cId="3992040304" sldId="434"/>
            <ac:spMk id="2" creationId="{00000000-0000-0000-0000-000000000000}"/>
          </ac:spMkLst>
        </pc:spChg>
        <pc:picChg chg="add del mod">
          <ac:chgData name="Jimmy Gilbert" userId="0212c120946023de" providerId="LiveId" clId="{9E84EF85-2E56-4097-842B-AC8D572A31C8}" dt="2021-07-28T12:34:58.081" v="1429"/>
          <ac:picMkLst>
            <pc:docMk/>
            <pc:sldMk cId="3992040304" sldId="434"/>
            <ac:picMk id="4" creationId="{A66EE972-9EF6-425E-9FDC-CE8D5B96AD73}"/>
          </ac:picMkLst>
        </pc:picChg>
        <pc:picChg chg="add mod">
          <ac:chgData name="Jimmy Gilbert" userId="0212c120946023de" providerId="LiveId" clId="{9E84EF85-2E56-4097-842B-AC8D572A31C8}" dt="2021-07-28T12:38:04.699" v="1456" actId="1076"/>
          <ac:picMkLst>
            <pc:docMk/>
            <pc:sldMk cId="3992040304" sldId="434"/>
            <ac:picMk id="6" creationId="{FDBC2413-2BB7-4C18-81DE-AAA96861EDB1}"/>
          </ac:picMkLst>
        </pc:picChg>
      </pc:sldChg>
      <pc:sldChg chg="modSp add del mod">
        <pc:chgData name="Jimmy Gilbert" userId="0212c120946023de" providerId="LiveId" clId="{9E84EF85-2E56-4097-842B-AC8D572A31C8}" dt="2021-07-28T12:34:09.195" v="1425" actId="47"/>
        <pc:sldMkLst>
          <pc:docMk/>
          <pc:sldMk cId="1057860484" sldId="435"/>
        </pc:sldMkLst>
        <pc:spChg chg="mod">
          <ac:chgData name="Jimmy Gilbert" userId="0212c120946023de" providerId="LiveId" clId="{9E84EF85-2E56-4097-842B-AC8D572A31C8}" dt="2021-07-28T12:33:36.886" v="1421"/>
          <ac:spMkLst>
            <pc:docMk/>
            <pc:sldMk cId="1057860484" sldId="435"/>
            <ac:spMk id="2" creationId="{00000000-0000-0000-0000-000000000000}"/>
          </ac:spMkLst>
        </pc:spChg>
      </pc:sldChg>
      <pc:sldChg chg="addSp modSp add mod">
        <pc:chgData name="Jimmy Gilbert" userId="0212c120946023de" providerId="LiveId" clId="{9E84EF85-2E56-4097-842B-AC8D572A31C8}" dt="2021-07-28T12:37:19.400" v="1450" actId="122"/>
        <pc:sldMkLst>
          <pc:docMk/>
          <pc:sldMk cId="1179092956" sldId="436"/>
        </pc:sldMkLst>
        <pc:spChg chg="mod">
          <ac:chgData name="Jimmy Gilbert" userId="0212c120946023de" providerId="LiveId" clId="{9E84EF85-2E56-4097-842B-AC8D572A31C8}" dt="2021-07-28T12:37:19.400" v="1450" actId="122"/>
          <ac:spMkLst>
            <pc:docMk/>
            <pc:sldMk cId="1179092956" sldId="436"/>
            <ac:spMk id="2" creationId="{00000000-0000-0000-0000-000000000000}"/>
          </ac:spMkLst>
        </pc:spChg>
        <pc:picChg chg="add mod">
          <ac:chgData name="Jimmy Gilbert" userId="0212c120946023de" providerId="LiveId" clId="{9E84EF85-2E56-4097-842B-AC8D572A31C8}" dt="2021-07-28T12:37:16.192" v="1449" actId="1076"/>
          <ac:picMkLst>
            <pc:docMk/>
            <pc:sldMk cId="1179092956" sldId="436"/>
            <ac:picMk id="4" creationId="{A079373A-B612-466B-9478-C51EFB78EEF1}"/>
          </ac:picMkLst>
        </pc:picChg>
      </pc:sldChg>
      <pc:sldChg chg="add del">
        <pc:chgData name="Jimmy Gilbert" userId="0212c120946023de" providerId="LiveId" clId="{9E84EF85-2E56-4097-842B-AC8D572A31C8}" dt="2021-07-28T12:33:47.609" v="1423"/>
        <pc:sldMkLst>
          <pc:docMk/>
          <pc:sldMk cId="2053662576" sldId="436"/>
        </pc:sldMkLst>
      </pc:sldChg>
      <pc:sldMasterChg chg="delSldLayout modSldLayout">
        <pc:chgData name="Jimmy Gilbert" userId="0212c120946023de" providerId="LiveId" clId="{9E84EF85-2E56-4097-842B-AC8D572A31C8}" dt="2021-07-26T13:24:11.178" v="370"/>
        <pc:sldMasterMkLst>
          <pc:docMk/>
          <pc:sldMasterMk cId="4035114675" sldId="2147483946"/>
        </pc:sldMasterMkLst>
        <pc:sldLayoutChg chg="modSp mod">
          <pc:chgData name="Jimmy Gilbert" userId="0212c120946023de" providerId="LiveId" clId="{9E84EF85-2E56-4097-842B-AC8D572A31C8}" dt="2021-07-26T13:23:16.302" v="364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Jimmy Gilbert" userId="0212c120946023de" providerId="LiveId" clId="{9E84EF85-2E56-4097-842B-AC8D572A31C8}" dt="2021-07-26T13:23:16.302" v="364"/>
            <ac:spMkLst>
              <pc:docMk/>
              <pc:sldMasterMk cId="4035114675" sldId="2147483946"/>
              <pc:sldLayoutMk cId="379697920" sldId="2147483876"/>
              <ac:spMk id="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6.940" v="366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Jimmy Gilbert" userId="0212c120946023de" providerId="LiveId" clId="{9E84EF85-2E56-4097-842B-AC8D572A31C8}" dt="2021-07-26T13:23:26.940" v="366"/>
            <ac:spMkLst>
              <pc:docMk/>
              <pc:sldMasterMk cId="4035114675" sldId="2147483946"/>
              <pc:sldLayoutMk cId="1858232316" sldId="2147483929"/>
              <ac:spMk id="6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21.076" v="365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Jimmy Gilbert" userId="0212c120946023de" providerId="LiveId" clId="{9E84EF85-2E56-4097-842B-AC8D572A31C8}" dt="2021-07-26T13:23:21.076" v="365"/>
            <ac:spMkLst>
              <pc:docMk/>
              <pc:sldMasterMk cId="4035114675" sldId="2147483946"/>
              <pc:sldLayoutMk cId="4223966895" sldId="2147483930"/>
              <ac:spMk id="8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2:47.134" v="361"/>
          <pc:sldLayoutMkLst>
            <pc:docMk/>
            <pc:sldMasterMk cId="4035114675" sldId="2147483946"/>
            <pc:sldLayoutMk cId="3682027883" sldId="2147483963"/>
          </pc:sldLayoutMkLst>
          <pc:spChg chg="mod">
            <ac:chgData name="Jimmy Gilbert" userId="0212c120946023de" providerId="LiveId" clId="{9E84EF85-2E56-4097-842B-AC8D572A31C8}" dt="2021-07-26T13:22:47.134" v="361"/>
            <ac:spMkLst>
              <pc:docMk/>
              <pc:sldMasterMk cId="4035114675" sldId="2147483946"/>
              <pc:sldLayoutMk cId="3682027883" sldId="2147483963"/>
              <ac:spMk id="17" creationId="{00000000-0000-0000-0000-000000000000}"/>
            </ac:spMkLst>
          </pc:spChg>
        </pc:sldLayoutChg>
        <pc:sldLayoutChg chg="modSp mod">
          <pc:chgData name="Jimmy Gilbert" userId="0212c120946023de" providerId="LiveId" clId="{9E84EF85-2E56-4097-842B-AC8D572A31C8}" dt="2021-07-26T13:23:05.270" v="362"/>
          <pc:sldLayoutMkLst>
            <pc:docMk/>
            <pc:sldMasterMk cId="4035114675" sldId="2147483946"/>
            <pc:sldLayoutMk cId="501003978" sldId="2147483964"/>
          </pc:sldLayoutMkLst>
          <pc:spChg chg="mod">
            <ac:chgData name="Jimmy Gilbert" userId="0212c120946023de" providerId="LiveId" clId="{9E84EF85-2E56-4097-842B-AC8D572A31C8}" dt="2021-07-26T13:23:05.270" v="362"/>
            <ac:spMkLst>
              <pc:docMk/>
              <pc:sldMasterMk cId="4035114675" sldId="2147483946"/>
              <pc:sldLayoutMk cId="501003978" sldId="2147483964"/>
              <ac:spMk id="6" creationId="{00000000-0000-0000-0000-000000000000}"/>
            </ac:spMkLst>
          </pc:spChg>
        </pc:sldLayoutChg>
        <pc:sldLayoutChg chg="addSp delSp modSp mod">
          <pc:chgData name="Jimmy Gilbert" userId="0212c120946023de" providerId="LiveId" clId="{9E84EF85-2E56-4097-842B-AC8D572A31C8}" dt="2021-07-26T13:24:11.178" v="370"/>
          <pc:sldLayoutMkLst>
            <pc:docMk/>
            <pc:sldMasterMk cId="4035114675" sldId="2147483946"/>
            <pc:sldLayoutMk cId="104966812" sldId="2147483965"/>
          </pc:sldLayoutMkLst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2" creationId="{E5FE6480-5AC1-4C06-BD18-12D800B675C7}"/>
            </ac:spMkLst>
          </pc:spChg>
          <pc:spChg chg="mod">
            <ac:chgData name="Jimmy Gilbert" userId="0212c120946023de" providerId="LiveId" clId="{9E84EF85-2E56-4097-842B-AC8D572A31C8}" dt="2021-07-26T13:23:32.562" v="367" actId="1076"/>
            <ac:spMkLst>
              <pc:docMk/>
              <pc:sldMasterMk cId="4035114675" sldId="2147483946"/>
              <pc:sldLayoutMk cId="104966812" sldId="2147483965"/>
              <ac:spMk id="3" creationId="{00000000-0000-0000-0000-000000000000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4" creationId="{C1DB3463-F126-4B05-836F-049D9F70C91D}"/>
            </ac:spMkLst>
          </pc:spChg>
          <pc:spChg chg="add mod">
            <ac:chgData name="Jimmy Gilbert" userId="0212c120946023de" providerId="LiveId" clId="{9E84EF85-2E56-4097-842B-AC8D572A31C8}" dt="2021-07-26T13:24:11.178" v="370"/>
            <ac:spMkLst>
              <pc:docMk/>
              <pc:sldMasterMk cId="4035114675" sldId="2147483946"/>
              <pc:sldLayoutMk cId="104966812" sldId="2147483965"/>
              <ac:spMk id="5" creationId="{AE792339-41FB-4AD6-A2B1-375F17C60519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9" creationId="{00000000-0000-0000-0000-000000000000}"/>
            </ac:spMkLst>
          </pc:spChg>
          <pc:spChg chg="del mod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0" creationId="{00000000-0000-0000-0000-000000000000}"/>
            </ac:spMkLst>
          </pc:spChg>
          <pc:spChg chg="del">
            <ac:chgData name="Jimmy Gilbert" userId="0212c120946023de" providerId="LiveId" clId="{9E84EF85-2E56-4097-842B-AC8D572A31C8}" dt="2021-07-26T13:24:10.175" v="369"/>
            <ac:spMkLst>
              <pc:docMk/>
              <pc:sldMasterMk cId="4035114675" sldId="2147483946"/>
              <pc:sldLayoutMk cId="104966812" sldId="2147483965"/>
              <ac:spMk id="11" creationId="{00000000-0000-0000-0000-000000000000}"/>
            </ac:spMkLst>
          </pc:spChg>
        </pc:sldLayoutChg>
        <pc:sldLayoutChg chg="del">
          <pc:chgData name="Jimmy Gilbert" userId="0212c120946023de" providerId="LiveId" clId="{9E84EF85-2E56-4097-842B-AC8D572A31C8}" dt="2021-07-26T13:14:48.669" v="201" actId="47"/>
          <pc:sldLayoutMkLst>
            <pc:docMk/>
            <pc:sldMasterMk cId="4035114675" sldId="2147483946"/>
            <pc:sldLayoutMk cId="3276420533" sldId="2147483966"/>
          </pc:sldLayoutMkLst>
        </pc:sldLayoutChg>
        <pc:sldLayoutChg chg="modSp mod">
          <pc:chgData name="Jimmy Gilbert" userId="0212c120946023de" providerId="LiveId" clId="{9E84EF85-2E56-4097-842B-AC8D572A31C8}" dt="2021-07-26T13:23:10.813" v="363"/>
          <pc:sldLayoutMkLst>
            <pc:docMk/>
            <pc:sldMasterMk cId="4035114675" sldId="2147483946"/>
            <pc:sldLayoutMk cId="3981034396" sldId="2147483967"/>
          </pc:sldLayoutMkLst>
          <pc:spChg chg="mod">
            <ac:chgData name="Jimmy Gilbert" userId="0212c120946023de" providerId="LiveId" clId="{9E84EF85-2E56-4097-842B-AC8D572A31C8}" dt="2021-07-26T13:23:10.813" v="363"/>
            <ac:spMkLst>
              <pc:docMk/>
              <pc:sldMasterMk cId="4035114675" sldId="2147483946"/>
              <pc:sldLayoutMk cId="3981034396" sldId="2147483967"/>
              <ac:spMk id="4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A64DE8A8-5A3E-4E2A-83FF-8917BF4D6E91}"/>
    <pc:docChg chg="custSel addSld modSld">
      <pc:chgData name="Jimmy Gilbert" userId="0212c120946023de" providerId="LiveId" clId="{A64DE8A8-5A3E-4E2A-83FF-8917BF4D6E91}" dt="2018-04-08T22:12:04.630" v="17" actId="478"/>
      <pc:docMkLst>
        <pc:docMk/>
      </pc:docMkLst>
      <pc:sldChg chg="addSp delSp modSp">
        <pc:chgData name="Jimmy Gilbert" userId="0212c120946023de" providerId="LiveId" clId="{A64DE8A8-5A3E-4E2A-83FF-8917BF4D6E91}" dt="2018-04-08T22:10:26.738" v="4" actId="478"/>
        <pc:sldMkLst>
          <pc:docMk/>
          <pc:sldMk cId="0" sldId="256"/>
        </pc:sldMkLst>
        <pc:spChg chg="add del mod">
          <ac:chgData name="Jimmy Gilbert" userId="0212c120946023de" providerId="LiveId" clId="{A64DE8A8-5A3E-4E2A-83FF-8917BF4D6E91}" dt="2018-04-08T22:10:23.719" v="2" actId="478"/>
          <ac:spMkLst>
            <pc:docMk/>
            <pc:sldMk cId="0" sldId="256"/>
            <ac:spMk id="3" creationId="{604277E9-FD2E-4C09-84C3-F92648E652D6}"/>
          </ac:spMkLst>
        </pc:spChg>
        <pc:spChg chg="del">
          <ac:chgData name="Jimmy Gilbert" userId="0212c120946023de" providerId="LiveId" clId="{A64DE8A8-5A3E-4E2A-83FF-8917BF4D6E91}" dt="2018-04-08T22:10:22.115" v="1" actId="478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0:26.738" v="4" actId="478"/>
          <ac:spMkLst>
            <pc:docMk/>
            <pc:sldMk cId="0" sldId="256"/>
            <ac:spMk id="6" creationId="{137E7145-D860-4AB8-90C3-296B1E1FCC52}"/>
          </ac:spMkLst>
        </pc:spChg>
        <pc:spChg chg="del">
          <ac:chgData name="Jimmy Gilbert" userId="0212c120946023de" providerId="LiveId" clId="{A64DE8A8-5A3E-4E2A-83FF-8917BF4D6E91}" dt="2018-04-08T22:10:25.272" v="3" actId="478"/>
          <ac:spMkLst>
            <pc:docMk/>
            <pc:sldMk cId="0" sldId="256"/>
            <ac:spMk id="9217" creationId="{00000000-0000-0000-0000-000000000000}"/>
          </ac:spMkLst>
        </pc:spChg>
      </pc:sldChg>
      <pc:sldChg chg="add">
        <pc:chgData name="Jimmy Gilbert" userId="0212c120946023de" providerId="LiveId" clId="{A64DE8A8-5A3E-4E2A-83FF-8917BF4D6E91}" dt="2018-04-08T22:10:18.661" v="0"/>
        <pc:sldMkLst>
          <pc:docMk/>
          <pc:sldMk cId="1465094402" sldId="426"/>
        </pc:sldMkLst>
      </pc:sldChg>
      <pc:sldChg chg="addSp delSp modSp add delAnim">
        <pc:chgData name="Jimmy Gilbert" userId="0212c120946023de" providerId="LiveId" clId="{A64DE8A8-5A3E-4E2A-83FF-8917BF4D6E91}" dt="2018-04-08T22:12:04.630" v="17" actId="478"/>
        <pc:sldMkLst>
          <pc:docMk/>
          <pc:sldMk cId="2530438231" sldId="427"/>
        </pc:sldMkLst>
        <pc:spChg chg="del">
          <ac:chgData name="Jimmy Gilbert" userId="0212c120946023de" providerId="LiveId" clId="{A64DE8A8-5A3E-4E2A-83FF-8917BF4D6E91}" dt="2018-04-08T22:11:28.665" v="7" actId="478"/>
          <ac:spMkLst>
            <pc:docMk/>
            <pc:sldMk cId="2530438231" sldId="427"/>
            <ac:spMk id="2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1:36.507" v="11" actId="478"/>
          <ac:spMkLst>
            <pc:docMk/>
            <pc:sldMk cId="2530438231" sldId="427"/>
            <ac:spMk id="3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33.631" v="10" actId="478"/>
          <ac:spMkLst>
            <pc:docMk/>
            <pc:sldMk cId="2530438231" sldId="427"/>
            <ac:spMk id="5" creationId="{C7A77284-B182-48D4-9160-DC771BF3065D}"/>
          </ac:spMkLst>
        </pc:spChg>
        <pc:spChg chg="add del mod">
          <ac:chgData name="Jimmy Gilbert" userId="0212c120946023de" providerId="LiveId" clId="{A64DE8A8-5A3E-4E2A-83FF-8917BF4D6E91}" dt="2018-04-08T22:11:31.990" v="9" actId="478"/>
          <ac:spMkLst>
            <pc:docMk/>
            <pc:sldMk cId="2530438231" sldId="427"/>
            <ac:spMk id="7" creationId="{3FB24881-C3D9-42A0-A9BD-BA7759A77518}"/>
          </ac:spMkLst>
        </pc:spChg>
        <pc:spChg chg="del">
          <ac:chgData name="Jimmy Gilbert" userId="0212c120946023de" providerId="LiveId" clId="{A64DE8A8-5A3E-4E2A-83FF-8917BF4D6E91}" dt="2018-04-08T22:11:25.202" v="6" actId="478"/>
          <ac:spMkLst>
            <pc:docMk/>
            <pc:sldMk cId="2530438231" sldId="427"/>
            <ac:spMk id="8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4.630" v="17" actId="478"/>
          <ac:spMkLst>
            <pc:docMk/>
            <pc:sldMk cId="2530438231" sldId="427"/>
            <ac:spMk id="10" creationId="{00000000-0000-0000-0000-000000000000}"/>
          </ac:spMkLst>
        </pc:spChg>
        <pc:spChg chg="del">
          <ac:chgData name="Jimmy Gilbert" userId="0212c120946023de" providerId="LiveId" clId="{A64DE8A8-5A3E-4E2A-83FF-8917BF4D6E91}" dt="2018-04-08T22:12:02.511" v="16" actId="478"/>
          <ac:spMkLst>
            <pc:docMk/>
            <pc:sldMk cId="2530438231" sldId="427"/>
            <ac:spMk id="11" creationId="{00000000-0000-0000-0000-000000000000}"/>
          </ac:spMkLst>
        </pc:spChg>
        <pc:spChg chg="add del mod">
          <ac:chgData name="Jimmy Gilbert" userId="0212c120946023de" providerId="LiveId" clId="{A64DE8A8-5A3E-4E2A-83FF-8917BF4D6E91}" dt="2018-04-08T22:11:40.220" v="12"/>
          <ac:spMkLst>
            <pc:docMk/>
            <pc:sldMk cId="2530438231" sldId="427"/>
            <ac:spMk id="13" creationId="{A84E2784-18A1-4EDA-B4B7-3E6D3AFF0A9D}"/>
          </ac:spMkLst>
        </pc:spChg>
        <pc:spChg chg="add del mod">
          <ac:chgData name="Jimmy Gilbert" userId="0212c120946023de" providerId="LiveId" clId="{A64DE8A8-5A3E-4E2A-83FF-8917BF4D6E91}" dt="2018-04-08T22:11:44.359" v="15" actId="478"/>
          <ac:spMkLst>
            <pc:docMk/>
            <pc:sldMk cId="2530438231" sldId="427"/>
            <ac:spMk id="14" creationId="{4069C75A-E01B-487D-89F7-103F5F75783B}"/>
          </ac:spMkLst>
        </pc:spChg>
        <pc:spChg chg="add del mod">
          <ac:chgData name="Jimmy Gilbert" userId="0212c120946023de" providerId="LiveId" clId="{A64DE8A8-5A3E-4E2A-83FF-8917BF4D6E91}" dt="2018-04-08T22:11:41.951" v="13" actId="478"/>
          <ac:spMkLst>
            <pc:docMk/>
            <pc:sldMk cId="2530438231" sldId="427"/>
            <ac:spMk id="15" creationId="{465AA17C-7E1E-4C29-B386-E1D866AB85F3}"/>
          </ac:spMkLst>
        </pc:spChg>
        <pc:spChg chg="add del mod">
          <ac:chgData name="Jimmy Gilbert" userId="0212c120946023de" providerId="LiveId" clId="{A64DE8A8-5A3E-4E2A-83FF-8917BF4D6E91}" dt="2018-04-08T22:11:43.294" v="14" actId="478"/>
          <ac:spMkLst>
            <pc:docMk/>
            <pc:sldMk cId="2530438231" sldId="427"/>
            <ac:spMk id="16" creationId="{C9EFBAE8-F22A-459E-B927-CF0E2E2D254E}"/>
          </ac:spMkLst>
        </pc:spChg>
        <pc:spChg chg="del">
          <ac:chgData name="Jimmy Gilbert" userId="0212c120946023de" providerId="LiveId" clId="{A64DE8A8-5A3E-4E2A-83FF-8917BF4D6E91}" dt="2018-04-08T22:11:30.610" v="8" actId="478"/>
          <ac:spMkLst>
            <pc:docMk/>
            <pc:sldMk cId="2530438231" sldId="427"/>
            <ac:spMk id="17411" creationId="{00000000-0000-0000-0000-000000000000}"/>
          </ac:spMkLst>
        </pc:spChg>
      </pc:sldChg>
    </pc:docChg>
  </pc:docChgLst>
  <pc:docChgLst>
    <pc:chgData userId="0212c120946023de" providerId="LiveId" clId="{FB0BA7A0-2508-436A-A64A-1B8A1E00D279}"/>
    <pc:docChg chg="modSld modMainMaster">
      <pc:chgData name="" userId="0212c120946023de" providerId="LiveId" clId="{FB0BA7A0-2508-436A-A64A-1B8A1E00D279}" dt="2018-01-08T15:05:03.404" v="64" actId="14100"/>
      <pc:docMkLst>
        <pc:docMk/>
      </pc:docMkLst>
      <pc:sldChg chg="modTransition">
        <pc:chgData name="" userId="0212c120946023de" providerId="LiveId" clId="{FB0BA7A0-2508-436A-A64A-1B8A1E00D279}" dt="2018-01-08T14:58:44.359" v="22" actId="14100"/>
        <pc:sldMkLst>
          <pc:docMk/>
          <pc:sldMk cId="0" sldId="256"/>
        </pc:sldMkLst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0" sldId="259"/>
        </pc:sldMkLst>
      </pc:sldChg>
      <pc:sldChg chg="modSp modTransition">
        <pc:chgData name="" userId="0212c120946023de" providerId="LiveId" clId="{FB0BA7A0-2508-436A-A64A-1B8A1E00D279}" dt="2018-01-08T14:58:56.964" v="23" actId="14100"/>
        <pc:sldMkLst>
          <pc:docMk/>
          <pc:sldMk cId="0" sldId="380"/>
        </pc:sldMkLst>
        <pc:spChg chg="mod">
          <ac:chgData name="" userId="0212c120946023de" providerId="LiveId" clId="{FB0BA7A0-2508-436A-A64A-1B8A1E00D279}" dt="2018-01-08T14:55:20.184" v="2" actId="368"/>
          <ac:spMkLst>
            <pc:docMk/>
            <pc:sldMk cId="0" sldId="380"/>
            <ac:spMk id="19458" creationId="{00000000-0000-0000-0000-000000000000}"/>
          </ac:spMkLst>
        </pc:spChg>
        <pc:spChg chg="mod">
          <ac:chgData name="" userId="0212c120946023de" providerId="LiveId" clId="{FB0BA7A0-2508-436A-A64A-1B8A1E00D279}" dt="2018-01-08T14:55:23.694" v="3" actId="368"/>
          <ac:spMkLst>
            <pc:docMk/>
            <pc:sldMk cId="0" sldId="380"/>
            <ac:spMk id="19461" creationId="{00000000-0000-0000-0000-000000000000}"/>
          </ac:spMkLst>
        </pc:spChg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0" sldId="387"/>
        </pc:sldMkLst>
        <pc:spChg chg="mod">
          <ac:chgData name="" userId="0212c120946023de" providerId="LiveId" clId="{FB0BA7A0-2508-436A-A64A-1B8A1E00D279}" dt="2018-01-08T14:55:09.223" v="1" actId="368"/>
          <ac:spMkLst>
            <pc:docMk/>
            <pc:sldMk cId="0" sldId="387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8:56.964" v="23" actId="14100"/>
        <pc:sldMkLst>
          <pc:docMk/>
          <pc:sldMk cId="903783772" sldId="399"/>
        </pc:sldMkLst>
      </pc:sldChg>
      <pc:sldChg chg="modTransition">
        <pc:chgData name="" userId="0212c120946023de" providerId="LiveId" clId="{FB0BA7A0-2508-436A-A64A-1B8A1E00D279}" dt="2018-01-08T14:59:02.619" v="24" actId="14100"/>
        <pc:sldMkLst>
          <pc:docMk/>
          <pc:sldMk cId="1485856511" sldId="410"/>
        </pc:sldMkLst>
      </pc:sldChg>
      <pc:sldChg chg="modTransition">
        <pc:chgData name="" userId="0212c120946023de" providerId="LiveId" clId="{FB0BA7A0-2508-436A-A64A-1B8A1E00D279}" dt="2018-01-08T14:57:08.652" v="17" actId="14100"/>
        <pc:sldMkLst>
          <pc:docMk/>
          <pc:sldMk cId="2344287550" sldId="421"/>
        </pc:sldMkLst>
      </pc:sldChg>
      <pc:sldChg chg="modTransition">
        <pc:chgData name="" userId="0212c120946023de" providerId="LiveId" clId="{FB0BA7A0-2508-436A-A64A-1B8A1E00D279}" dt="2018-01-08T14:58:16.084" v="20" actId="14100"/>
        <pc:sldMkLst>
          <pc:docMk/>
          <pc:sldMk cId="576259174" sldId="422"/>
        </pc:sldMkLst>
      </pc:sldChg>
      <pc:sldChg chg="modSp modTransition">
        <pc:chgData name="" userId="0212c120946023de" providerId="LiveId" clId="{FB0BA7A0-2508-436A-A64A-1B8A1E00D279}" dt="2018-01-08T14:58:25.319" v="21" actId="14100"/>
        <pc:sldMkLst>
          <pc:docMk/>
          <pc:sldMk cId="1438848471" sldId="423"/>
        </pc:sldMkLst>
        <pc:spChg chg="mod">
          <ac:chgData name="" userId="0212c120946023de" providerId="LiveId" clId="{FB0BA7A0-2508-436A-A64A-1B8A1E00D279}" dt="2018-01-08T14:55:02.525" v="0" actId="368"/>
          <ac:spMkLst>
            <pc:docMk/>
            <pc:sldMk cId="1438848471" sldId="423"/>
            <ac:spMk id="18435" creationId="{00000000-0000-0000-0000-000000000000}"/>
          </ac:spMkLst>
        </pc:spChg>
      </pc:sldChg>
      <pc:sldChg chg="modTransition">
        <pc:chgData name="" userId="0212c120946023de" providerId="LiveId" clId="{FB0BA7A0-2508-436A-A64A-1B8A1E00D279}" dt="2018-01-08T14:56:54.806" v="16" actId="14100"/>
        <pc:sldMkLst>
          <pc:docMk/>
          <pc:sldMk cId="495964328" sldId="424"/>
        </pc:sldMkLst>
      </pc:sldChg>
      <pc:sldChg chg="modTransition">
        <pc:chgData name="" userId="0212c120946023de" providerId="LiveId" clId="{FB0BA7A0-2508-436A-A64A-1B8A1E00D279}" dt="2018-01-08T14:58:25.319" v="21" actId="14100"/>
        <pc:sldMkLst>
          <pc:docMk/>
          <pc:sldMk cId="1143138169" sldId="425"/>
        </pc:sldMkLst>
      </pc:sldChg>
      <pc:sldMasterChg chg="modSp modSldLayout">
        <pc:chgData name="" userId="0212c120946023de" providerId="LiveId" clId="{FB0BA7A0-2508-436A-A64A-1B8A1E00D279}" dt="2018-01-08T15:05:03.404" v="64" actId="14100"/>
        <pc:sldMasterMkLst>
          <pc:docMk/>
          <pc:sldMasterMk cId="398664117" sldId="2147483925"/>
        </pc:sldMasterMkLst>
        <pc:spChg chg="mod">
          <ac:chgData name="" userId="0212c120946023de" providerId="LiveId" clId="{FB0BA7A0-2508-436A-A64A-1B8A1E00D279}" dt="2018-01-08T15:01:50.946" v="37" actId="14100"/>
          <ac:spMkLst>
            <pc:docMk/>
            <pc:sldMasterMk cId="398664117" sldId="2147483925"/>
            <ac:spMk id="3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4" creationId="{00000000-0000-0000-0000-000000000000}"/>
          </ac:spMkLst>
        </pc:spChg>
        <pc:spChg chg="mod">
          <ac:chgData name="" userId="0212c120946023de" providerId="LiveId" clId="{FB0BA7A0-2508-436A-A64A-1B8A1E00D279}" dt="2018-01-08T15:01:29.209" v="29" actId="1076"/>
          <ac:spMkLst>
            <pc:docMk/>
            <pc:sldMasterMk cId="398664117" sldId="2147483925"/>
            <ac:spMk id="5" creationId="{00000000-0000-0000-0000-000000000000}"/>
          </ac:spMkLst>
        </pc:spChg>
        <pc:spChg chg="mod">
          <ac:chgData name="" userId="0212c120946023de" providerId="LiveId" clId="{FB0BA7A0-2508-436A-A64A-1B8A1E00D279}" dt="2018-01-08T15:01:36.027" v="35" actId="1038"/>
          <ac:spMkLst>
            <pc:docMk/>
            <pc:sldMasterMk cId="398664117" sldId="2147483925"/>
            <ac:spMk id="6" creationId="{00000000-0000-0000-0000-000000000000}"/>
          </ac:spMkLst>
        </pc:spChg>
        <pc:sldLayoutChg chg="modSp">
          <pc:chgData name="" userId="0212c120946023de" providerId="LiveId" clId="{FB0BA7A0-2508-436A-A64A-1B8A1E00D279}" dt="2018-01-08T15:02:58.372" v="46" actId="14100"/>
          <pc:sldLayoutMkLst>
            <pc:docMk/>
            <pc:sldMasterMk cId="4035114675" sldId="2147483946"/>
            <pc:sldLayoutMk cId="379697920" sldId="2147483876"/>
          </pc:sldLayoutMkLst>
          <pc:spChg chg="mod">
            <ac:chgData name="" userId="0212c120946023de" providerId="LiveId" clId="{FB0BA7A0-2508-436A-A64A-1B8A1E00D279}" dt="2018-01-08T15:02:53.332" v="45" actId="14100"/>
            <ac:spMkLst>
              <pc:docMk/>
              <pc:sldMasterMk cId="4035114675" sldId="2147483946"/>
              <pc:sldLayoutMk cId="379697920" sldId="2147483876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2:58.372" v="46" actId="14100"/>
            <ac:spMkLst>
              <pc:docMk/>
              <pc:sldMasterMk cId="4035114675" sldId="2147483946"/>
              <pc:sldLayoutMk cId="379697920" sldId="2147483876"/>
              <ac:spMk id="2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3:25.003" v="51" actId="14100"/>
          <pc:sldLayoutMkLst>
            <pc:docMk/>
            <pc:sldMasterMk cId="4035114675" sldId="2147483946"/>
            <pc:sldLayoutMk cId="1858232316" sldId="2147483929"/>
          </pc:sldLayoutMkLst>
          <pc:spChg chg="mod">
            <ac:chgData name="" userId="0212c120946023de" providerId="LiveId" clId="{FB0BA7A0-2508-436A-A64A-1B8A1E00D279}" dt="2018-01-08T15:03:22.013" v="50" actId="14100"/>
            <ac:spMkLst>
              <pc:docMk/>
              <pc:sldMasterMk cId="4035114675" sldId="2147483946"/>
              <pc:sldLayoutMk cId="1858232316" sldId="2147483929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25.003" v="51" actId="14100"/>
            <ac:spMkLst>
              <pc:docMk/>
              <pc:sldMasterMk cId="4035114675" sldId="2147483946"/>
              <pc:sldLayoutMk cId="1858232316" sldId="2147483929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5:03.404" v="64" actId="14100"/>
          <pc:sldLayoutMkLst>
            <pc:docMk/>
            <pc:sldMasterMk cId="4035114675" sldId="2147483946"/>
            <pc:sldLayoutMk cId="4223966895" sldId="2147483930"/>
          </pc:sldLayoutMkLst>
          <pc:spChg chg="mod">
            <ac:chgData name="" userId="0212c120946023de" providerId="LiveId" clId="{FB0BA7A0-2508-436A-A64A-1B8A1E00D279}" dt="2018-01-08T15:03:37.817" v="55" actId="14100"/>
            <ac:spMkLst>
              <pc:docMk/>
              <pc:sldMasterMk cId="4035114675" sldId="2147483946"/>
              <pc:sldLayoutMk cId="4223966895" sldId="2147483930"/>
              <ac:spMk id="3" creationId="{00000000-0000-0000-0000-000000000000}"/>
            </ac:spMkLst>
          </pc:spChg>
          <pc:spChg chg="mod">
            <ac:chgData name="" userId="0212c120946023de" providerId="LiveId" clId="{FB0BA7A0-2508-436A-A64A-1B8A1E00D279}" dt="2018-01-08T15:03:59.706" v="58" actId="14100"/>
            <ac:spMkLst>
              <pc:docMk/>
              <pc:sldMasterMk cId="4035114675" sldId="2147483946"/>
              <pc:sldLayoutMk cId="4223966895" sldId="2147483930"/>
              <ac:spMk id="4" creationId="{00000000-0000-0000-0000-000000000000}"/>
            </ac:spMkLst>
          </pc:spChg>
          <pc:spChg chg="mod">
            <ac:chgData name="" userId="0212c120946023de" providerId="LiveId" clId="{FB0BA7A0-2508-436A-A64A-1B8A1E00D279}" dt="2018-01-08T15:05:03.404" v="64" actId="14100"/>
            <ac:spMkLst>
              <pc:docMk/>
              <pc:sldMasterMk cId="4035114675" sldId="2147483946"/>
              <pc:sldLayoutMk cId="4223966895" sldId="2147483930"/>
              <ac:spMk id="5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49.840" v="63" actId="14100"/>
            <ac:spMkLst>
              <pc:docMk/>
              <pc:sldMasterMk cId="4035114675" sldId="2147483946"/>
              <pc:sldLayoutMk cId="4223966895" sldId="2147483930"/>
              <ac:spMk id="6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16.231" v="61" actId="14100"/>
          <pc:sldLayoutMkLst>
            <pc:docMk/>
            <pc:sldMasterMk cId="398664117" sldId="2147483925"/>
            <pc:sldLayoutMk cId="3629855886" sldId="2147483934"/>
          </pc:sldLayoutMkLst>
          <pc:spChg chg="mod">
            <ac:chgData name="" userId="0212c120946023de" providerId="LiveId" clId="{FB0BA7A0-2508-436A-A64A-1B8A1E00D279}" dt="2018-01-08T15:04:16.231" v="61" actId="14100"/>
            <ac:spMkLst>
              <pc:docMk/>
              <pc:sldMasterMk cId="398664117" sldId="2147483925"/>
              <pc:sldLayoutMk cId="3629855886" sldId="2147483934"/>
              <ac:spMk id="2" creationId="{00000000-0000-0000-0000-000000000000}"/>
            </ac:spMkLst>
          </pc:spChg>
          <pc:spChg chg="mod">
            <ac:chgData name="" userId="0212c120946023de" providerId="LiveId" clId="{FB0BA7A0-2508-436A-A64A-1B8A1E00D279}" dt="2018-01-08T15:04:13.339" v="60" actId="14100"/>
            <ac:spMkLst>
              <pc:docMk/>
              <pc:sldMasterMk cId="398664117" sldId="2147483925"/>
              <pc:sldLayoutMk cId="3629855886" sldId="2147483934"/>
              <ac:spMk id="4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4:22.316" v="62" actId="14100"/>
          <pc:sldLayoutMkLst>
            <pc:docMk/>
            <pc:sldMasterMk cId="398664117" sldId="2147483925"/>
            <pc:sldLayoutMk cId="2421502316" sldId="2147483936"/>
          </pc:sldLayoutMkLst>
          <pc:spChg chg="mod">
            <ac:chgData name="" userId="0212c120946023de" providerId="LiveId" clId="{FB0BA7A0-2508-436A-A64A-1B8A1E00D279}" dt="2018-01-08T15:04:22.316" v="62" actId="14100"/>
            <ac:spMkLst>
              <pc:docMk/>
              <pc:sldMasterMk cId="398664117" sldId="2147483925"/>
              <pc:sldLayoutMk cId="2421502316" sldId="2147483936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27.639" v="41" actId="14100"/>
          <pc:sldLayoutMkLst>
            <pc:docMk/>
            <pc:sldMasterMk cId="398664117" sldId="2147483925"/>
            <pc:sldLayoutMk cId="1864401635" sldId="2147483943"/>
          </pc:sldLayoutMkLst>
          <pc:spChg chg="mod">
            <ac:chgData name="" userId="0212c120946023de" providerId="LiveId" clId="{FB0BA7A0-2508-436A-A64A-1B8A1E00D279}" dt="2018-01-08T15:02:27.639" v="41" actId="14100"/>
            <ac:spMkLst>
              <pc:docMk/>
              <pc:sldMasterMk cId="398664117" sldId="2147483925"/>
              <pc:sldLayoutMk cId="1864401635" sldId="2147483943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33.804" v="42" actId="14100"/>
          <pc:sldLayoutMkLst>
            <pc:docMk/>
            <pc:sldMasterMk cId="398664117" sldId="2147483925"/>
            <pc:sldLayoutMk cId="3610035638" sldId="2147483944"/>
          </pc:sldLayoutMkLst>
          <pc:spChg chg="mod">
            <ac:chgData name="" userId="0212c120946023de" providerId="LiveId" clId="{FB0BA7A0-2508-436A-A64A-1B8A1E00D279}" dt="2018-01-08T15:02:33.804" v="42" actId="14100"/>
            <ac:spMkLst>
              <pc:docMk/>
              <pc:sldMasterMk cId="398664117" sldId="2147483925"/>
              <pc:sldLayoutMk cId="3610035638" sldId="2147483944"/>
              <ac:spMk id="3" creationId="{00000000-0000-0000-0000-000000000000}"/>
            </ac:spMkLst>
          </pc:spChg>
        </pc:sldLayoutChg>
        <pc:sldLayoutChg chg="modSp">
          <pc:chgData name="" userId="0212c120946023de" providerId="LiveId" clId="{FB0BA7A0-2508-436A-A64A-1B8A1E00D279}" dt="2018-01-08T15:02:10.058" v="39" actId="14100"/>
          <pc:sldLayoutMkLst>
            <pc:docMk/>
            <pc:sldMasterMk cId="398664117" sldId="2147483925"/>
            <pc:sldLayoutMk cId="3276539619" sldId="2147483945"/>
          </pc:sldLayoutMkLst>
          <pc:spChg chg="mod">
            <ac:chgData name="" userId="0212c120946023de" providerId="LiveId" clId="{FB0BA7A0-2508-436A-A64A-1B8A1E00D279}" dt="2018-01-08T15:02:10.058" v="39" actId="14100"/>
            <ac:spMkLst>
              <pc:docMk/>
              <pc:sldMasterMk cId="398664117" sldId="2147483925"/>
              <pc:sldLayoutMk cId="3276539619" sldId="2147483945"/>
              <ac:spMk id="3" creationId="{00000000-0000-0000-0000-000000000000}"/>
            </ac:spMkLst>
          </pc:spChg>
        </pc:sldLayoutChg>
      </pc:sldMasterChg>
    </pc:docChg>
  </pc:docChgLst>
  <pc:docChgLst>
    <pc:chgData name="Jimmy Gilbert" userId="0212c120946023de" providerId="LiveId" clId="{B68D4158-46EF-4C4B-8A71-3F03AEAE994E}"/>
    <pc:docChg chg="undo custSel modSld">
      <pc:chgData name="Jimmy Gilbert" userId="0212c120946023de" providerId="LiveId" clId="{B68D4158-46EF-4C4B-8A71-3F03AEAE994E}" dt="2023-09-28T15:12:34.343" v="2" actId="20577"/>
      <pc:docMkLst>
        <pc:docMk/>
      </pc:docMkLst>
      <pc:sldChg chg="modSp">
        <pc:chgData name="Jimmy Gilbert" userId="0212c120946023de" providerId="LiveId" clId="{B68D4158-46EF-4C4B-8A71-3F03AEAE994E}" dt="2023-09-28T15:12:34.343" v="2" actId="20577"/>
        <pc:sldMkLst>
          <pc:docMk/>
          <pc:sldMk cId="0" sldId="315"/>
        </pc:sldMkLst>
        <pc:spChg chg="mod">
          <ac:chgData name="Jimmy Gilbert" userId="0212c120946023de" providerId="LiveId" clId="{B68D4158-46EF-4C4B-8A71-3F03AEAE994E}" dt="2023-09-28T15:12:34.343" v="2" actId="20577"/>
          <ac:spMkLst>
            <pc:docMk/>
            <pc:sldMk cId="0" sldId="315"/>
            <ac:spMk id="3" creationId="{30E491BC-7132-43FF-8CF2-B1AA0F162F81}"/>
          </ac:spMkLst>
        </pc:spChg>
      </pc:sldChg>
      <pc:sldChg chg="modSp mod">
        <pc:chgData name="Jimmy Gilbert" userId="0212c120946023de" providerId="LiveId" clId="{B68D4158-46EF-4C4B-8A71-3F03AEAE994E}" dt="2023-09-28T15:07:43.897" v="1" actId="1076"/>
        <pc:sldMkLst>
          <pc:docMk/>
          <pc:sldMk cId="3333129176" sldId="431"/>
        </pc:sldMkLst>
        <pc:spChg chg="mod">
          <ac:chgData name="Jimmy Gilbert" userId="0212c120946023de" providerId="LiveId" clId="{B68D4158-46EF-4C4B-8A71-3F03AEAE994E}" dt="2023-09-28T15:07:43.897" v="1" actId="1076"/>
          <ac:spMkLst>
            <pc:docMk/>
            <pc:sldMk cId="3333129176" sldId="43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fr-FR" altLang="fr-FR" noProof="0">
                <a:sym typeface="Lucida Grande" charset="0"/>
              </a:rPr>
              <a:t>Second level</a:t>
            </a:r>
          </a:p>
          <a:p>
            <a:pPr lvl="2"/>
            <a:r>
              <a:rPr lang="fr-FR" altLang="fr-FR" noProof="0">
                <a:sym typeface="Lucida Grande" charset="0"/>
              </a:rPr>
              <a:t>Third level</a:t>
            </a:r>
          </a:p>
          <a:p>
            <a:pPr lvl="3"/>
            <a:r>
              <a:rPr lang="fr-FR" altLang="fr-FR" noProof="0">
                <a:sym typeface="Lucida Grande" charset="0"/>
              </a:rPr>
              <a:t>Fourth level</a:t>
            </a:r>
          </a:p>
          <a:p>
            <a:pPr lvl="4"/>
            <a:r>
              <a:rPr lang="fr-FR" altLang="fr-FR" noProof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1pPr>
    <a:lvl2pPr indent="2286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indent="4572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indent="6858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indent="914400" algn="l" defTabSz="5842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68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737537F5-C7BA-4DC8-8EDC-98C883F05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617BE20-C97C-4177-9B39-56205DC37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E70F28E8-2FFB-403A-ABCA-4E0B1DBB8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03D3C2C-9EDC-44F3-AE5E-7F6D5562C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200A9C3A-D0E5-41E7-BD5A-EBE1C8262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430C5B7-EC70-41B9-AC68-7EBD0097D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87317904-2F8B-4AA7-B13C-51C54A987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8D8638E-F09F-400D-B6CA-602083EA8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CED6AF6E-7B73-4E36-B1AD-EE8B792D1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489CB65-2519-48B7-8395-6B149B3CF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fr-CA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C5932-C6A0-4ABB-B792-6A7CCEE4687B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9F3FC9-2607-494E-ADA9-24E55FF76466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681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00F3B-7C95-46D8-9916-F9AAEB7AA174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78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3301-7C79-4D4A-AB60-634A6DDE860C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3901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F2F14-E324-4E52-AD86-63BBAD4CD06C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11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7788D-B796-42E5-A03D-8F35575A4421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6422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8F17A-EC99-4419-8E5B-52D3078DA1AD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3660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BF9F3-3708-4BD8-9433-018DCA275AA4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777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0" y="-12700"/>
            <a:ext cx="17340263" cy="9766300"/>
            <a:chOff x="0" y="-8467"/>
            <a:chExt cx="12192000" cy="6866467"/>
          </a:xfrm>
        </p:grpSpPr>
        <p:cxnSp>
          <p:nvCxnSpPr>
            <p:cNvPr id="6" name="Straight Connector 18"/>
            <p:cNvCxnSpPr/>
            <p:nvPr/>
          </p:nvCxnSpPr>
          <p:spPr>
            <a:xfrm>
              <a:off x="9371421" y="462"/>
              <a:ext cx="1218865" cy="685753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808" y="3681478"/>
              <a:ext cx="4763843" cy="317652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1671" y="-8467"/>
              <a:ext cx="300698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586" y="-8467"/>
              <a:ext cx="258841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764" y="3047513"/>
              <a:ext cx="3259236" cy="381048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87" y="-8467"/>
              <a:ext cx="2854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1" y="-8467"/>
              <a:ext cx="129030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8533" y="-8467"/>
              <a:ext cx="125011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515" y="3589955"/>
              <a:ext cx="1817136" cy="326804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28"/>
            <p:cNvSpPr/>
            <p:nvPr/>
          </p:nvSpPr>
          <p:spPr>
            <a:xfrm rot="10800000">
              <a:off x="0" y="462"/>
              <a:ext cx="842714" cy="566550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963350" y="3419782"/>
            <a:ext cx="12226747" cy="234140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0" name="Subtitle 2"/>
          <p:cNvSpPr>
            <a:spLocks noGrp="1"/>
          </p:cNvSpPr>
          <p:nvPr>
            <p:ph type="subTitle" idx="1"/>
          </p:nvPr>
        </p:nvSpPr>
        <p:spPr>
          <a:xfrm>
            <a:off x="3781895" y="5761185"/>
            <a:ext cx="9408202" cy="2830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4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4101" y="5761185"/>
            <a:ext cx="2817793" cy="2818371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CA" noProof="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68C1-9A1E-47D1-86D6-8EB46E0534D4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400" dirty="0"/>
              <a:t>Réseaux </a:t>
            </a:r>
            <a:r>
              <a:rPr lang="fr-CA" dirty="0"/>
              <a:t>- </a:t>
            </a:r>
            <a:r>
              <a:rPr lang="fr-CA" sz="1400" dirty="0"/>
              <a:t>420-W33-SF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D088-EBC2-452A-B31A-F71DEE5A3F5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7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4" y="3072838"/>
            <a:ext cx="12495031" cy="5908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7017-BF06-435C-A8C0-CBC0EA4EC849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E54C-FCFD-4C7D-94E2-7EB06B64DD4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0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en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alalfocus.net/wp-content/uploads/2014/05/question-mark-nothing.jp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935288"/>
            <a:ext cx="15319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61" y="4660776"/>
            <a:ext cx="12495031" cy="43366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4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>
          <a:xfrm>
            <a:off x="2495438" y="2935190"/>
            <a:ext cx="10694654" cy="1532045"/>
          </a:xfrm>
          <a:solidFill>
            <a:srgbClr val="0070C0"/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FE6480-5AC1-4C06-BD18-12D800B675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46D1AF9-31DA-48FF-99A5-18F1DB70A20C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B3463-F126-4B05-836F-049D9F70C9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792339-41FB-4AD6-A2B1-375F17C605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9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62B05-52D1-47B4-8DE0-4FA8771E9BFB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944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052DF-F45F-4129-8DDC-D69824B1AD9F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103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063" y="2834498"/>
            <a:ext cx="12495032" cy="1073874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064" y="3908372"/>
            <a:ext cx="12495032" cy="5072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F162-B796-4489-9432-E20391C025DB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FEF9-0544-4D21-91D7-423C8CE9F13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064" y="3072838"/>
            <a:ext cx="61028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1939" y="3072838"/>
            <a:ext cx="6248159" cy="590841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64921-D535-41B7-B99B-F4D060FAABA9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8232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687033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064" y="3892971"/>
            <a:ext cx="5953059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7922" y="3073398"/>
            <a:ext cx="639217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7923" y="3892971"/>
            <a:ext cx="6392172" cy="508828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BCE33-FD5D-4378-B201-CBBBC198F001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200" dirty="0"/>
              <a:t>Réseaux </a:t>
            </a:r>
            <a:r>
              <a:rPr lang="fr-CA" dirty="0"/>
              <a:t>- </a:t>
            </a:r>
            <a:r>
              <a:rPr lang="fr-CA" sz="1200" dirty="0"/>
              <a:t>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93429" y="1851740"/>
            <a:ext cx="11596911" cy="842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982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3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9847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96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7C557-DB3C-4856-B2CF-BB5058CAE6EF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18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69D31-43C7-4B8F-BB7B-059B5421EA46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07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1C0F1-D7FB-4CCF-BD1D-C8DA4774EE1E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45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FEECA-8F7A-4C19-8F8F-E451F0B2718D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850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69E-3B7F-4528-9A27-B3D6AFE43216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Réseaux - 420-W33-SF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DCB00-4B3B-4D91-BC31-6DF43DF8D84F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897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3FFA2-0D60-4599-B098-E077D3D40087}" type="datetime1">
              <a:rPr lang="fr-CA" smtClean="0"/>
              <a:t>2024-08-14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7879EF-0631-4B90-967F-231EE5F1ACCB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A" sz="1400"/>
              <a:t>Réseaux - 420-W33-SF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2BE19E-6CB0-4375-BCBA-F84A97BE1D8C}" type="slidenum">
              <a:rPr lang="fr-FR" altLang="fr-FR" smtClean="0"/>
              <a:pPr>
                <a:defRPr/>
              </a:pPr>
              <a:t>‹N°›</a:t>
            </a:fld>
            <a:r>
              <a:rPr lang="fr-FR" altLang="fr-FR"/>
              <a:t> 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351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7" r:id="rId20"/>
    <p:sldLayoutId id="2147483876" r:id="rId21"/>
    <p:sldLayoutId id="2147483929" r:id="rId22"/>
    <p:sldLayoutId id="2147483930" r:id="rId23"/>
  </p:sldLayoutIdLst>
  <p:hf hdr="0"/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s://www.submarinecablemap.com/" TargetMode="Externa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CA" sz="8000" dirty="0"/>
              <a:t>Réseaux</a:t>
            </a:r>
            <a:br>
              <a:rPr lang="fr-CA" sz="8000" dirty="0"/>
            </a:br>
            <a:r>
              <a:rPr lang="fr-CA" sz="8000" dirty="0"/>
              <a:t>420-W33-SF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sz="3600" dirty="0"/>
              <a:t>Cours 02 — Notions de réseautique</a:t>
            </a:r>
          </a:p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buFont typeface="Wingdings 3" charset="2"/>
              <a:buNone/>
              <a:defRPr/>
            </a:pPr>
            <a:br>
              <a:rPr lang="fr-CA" sz="3600" dirty="0"/>
            </a:br>
            <a:r>
              <a:rPr lang="fr-CA" sz="3600" dirty="0"/>
              <a:t>Par Jimmy Gilbert</a:t>
            </a:r>
          </a:p>
        </p:txBody>
      </p:sp>
      <p:pic>
        <p:nvPicPr>
          <p:cNvPr id="4" name="Image 4" descr="images.jpg">
            <a:extLst>
              <a:ext uri="{FF2B5EF4-FFF2-40B4-BE49-F238E27FC236}">
                <a16:creationId xmlns:a16="http://schemas.microsoft.com/office/drawing/2014/main" id="{6AEB041D-249C-4EB5-AF40-A38E13268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15" y="4498328"/>
            <a:ext cx="460851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D66E3C-BB24-4B0D-A81F-024F1EF838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8D4BDAD-92E7-43E5-B199-ADAFDC138D4E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892284-6FC1-46D5-B1D6-D4BA9E22A8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 sz="1400"/>
              <a:t>Réseaux </a:t>
            </a:r>
            <a:r>
              <a:rPr lang="fr-CA"/>
              <a:t>- </a:t>
            </a:r>
            <a:r>
              <a:rPr lang="fr-CA" sz="1400"/>
              <a:t>420-W33-SF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59424-0068-49A5-9FB9-201F6E34D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9D088-EBC2-452A-B31A-F71DEE5A3F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450" y="1636440"/>
            <a:ext cx="11046646" cy="234140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CA" altLang="fr-FR" sz="5400" dirty="0"/>
              <a:t>Types d’équipements</a:t>
            </a:r>
            <a:endParaRPr lang="fr-CA" altLang="fr-FR" sz="8000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79373A-B612-466B-9478-C51EFB78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9" y="3977843"/>
            <a:ext cx="7680708" cy="42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92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6C7F1-1092-47EE-9E94-CC078990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Répéteur (</a:t>
            </a:r>
            <a:r>
              <a:rPr lang="fr-CA" dirty="0" err="1"/>
              <a:t>repeater</a:t>
            </a:r>
            <a:r>
              <a:rPr lang="fr-CA" dirty="0"/>
              <a:t>)</a:t>
            </a:r>
          </a:p>
          <a:p>
            <a:r>
              <a:rPr lang="fr-CA" dirty="0"/>
              <a:t>Corrige, amplifie et répète un signal</a:t>
            </a:r>
          </a:p>
          <a:p>
            <a:pPr lvl="1"/>
            <a:r>
              <a:rPr lang="fr-CA" dirty="0"/>
              <a:t>Par exemple, un câble à paires torsadées est limité à 100 m</a:t>
            </a:r>
          </a:p>
          <a:p>
            <a:r>
              <a:rPr lang="fr-CA" dirty="0"/>
              <a:t>Pour Ethernet, on ne peut pas ajouter plus de 4 répéteurs sur un même segment (dépassement du délai de propagation empêchant la détection de collision tardive, environ 2 microsecondes)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6145" name="Rectangle 1">
            <a:extLst>
              <a:ext uri="{FF2B5EF4-FFF2-40B4-BE49-F238E27FC236}">
                <a16:creationId xmlns:a16="http://schemas.microsoft.com/office/drawing/2014/main" id="{E1D7C80A-BAC9-4A08-9843-2CC9744E238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5000"/>
              </a:lnSpc>
              <a:spcBef>
                <a:spcPts val="1138"/>
              </a:spcBef>
              <a:buClr>
                <a:srgbClr val="CE9964"/>
              </a:buClr>
              <a:buSzPct val="90000"/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r>
              <a:rPr lang="en-GB" dirty="0"/>
              <a:t>Couche 1 (physique)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30F2239-7DD4-46DF-A257-C024AEAC5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5000"/>
              </a:lnSpc>
              <a:spcBef>
                <a:spcPts val="1138"/>
              </a:spcBef>
              <a:buClr>
                <a:srgbClr val="CE9964"/>
              </a:buClr>
              <a:buSzPct val="90000"/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r>
              <a:rPr lang="en-GB" dirty="0"/>
              <a:t>Types </a:t>
            </a:r>
            <a:r>
              <a:rPr lang="en-GB" dirty="0" err="1"/>
              <a:t>d’équipements</a:t>
            </a:r>
            <a:endParaRPr lang="en-GB" dirty="0"/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AFF30B99-3D48-4882-AFE1-0C4E5E02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55" y="5956920"/>
            <a:ext cx="2817707" cy="238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491BC-7132-43FF-8CF2-B1AA0F162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Concentrateur (hub)</a:t>
            </a:r>
          </a:p>
          <a:p>
            <a:r>
              <a:rPr lang="fr-CA" dirty="0"/>
              <a:t>répéteur </a:t>
            </a:r>
            <a:r>
              <a:rPr lang="fr-CA" dirty="0" err="1"/>
              <a:t>multi-port</a:t>
            </a:r>
            <a:endParaRPr lang="fr-CA" dirty="0"/>
          </a:p>
          <a:p>
            <a:r>
              <a:rPr lang="fr-CA" dirty="0"/>
              <a:t>répète le signal sur tous les ports sauf la source</a:t>
            </a:r>
          </a:p>
          <a:p>
            <a:r>
              <a:rPr lang="fr-CA" dirty="0"/>
              <a:t>un seul domaine de collision</a:t>
            </a:r>
          </a:p>
          <a:p>
            <a:r>
              <a:rPr lang="fr-CA" dirty="0"/>
              <a:t>divise la bande passante</a:t>
            </a:r>
          </a:p>
          <a:p>
            <a:r>
              <a:rPr lang="fr-CA" dirty="0"/>
              <a:t>actif : amplification de signal</a:t>
            </a:r>
          </a:p>
          <a:p>
            <a:endParaRPr lang="fr-CA" dirty="0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E44AB1E4-24BD-4ECB-951D-E1181CF13A50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5000"/>
              </a:lnSpc>
              <a:spcBef>
                <a:spcPts val="1138"/>
              </a:spcBef>
              <a:buClr>
                <a:srgbClr val="CE9964"/>
              </a:buClr>
              <a:buSzPct val="90000"/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r>
              <a:rPr lang="en-GB" dirty="0"/>
              <a:t>Couche 1 (physique)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D8F6E65-1D65-4801-9D7F-0A76D4614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en-GB" dirty="0"/>
              <a:t>Types </a:t>
            </a:r>
            <a:r>
              <a:rPr lang="en-GB" dirty="0" err="1"/>
              <a:t>d’équipements</a:t>
            </a:r>
            <a:endParaRPr lang="en-GB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596E103D-9929-4B3C-AD39-AEB953AF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07" y="5380856"/>
            <a:ext cx="3197013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B26757-FA67-47B8-9D52-36F226BA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Pont (bridge)</a:t>
            </a:r>
          </a:p>
          <a:p>
            <a:r>
              <a:rPr lang="fr-CA" dirty="0"/>
              <a:t>Relie 2 segments de réseaux</a:t>
            </a:r>
          </a:p>
          <a:p>
            <a:r>
              <a:rPr lang="fr-CA" dirty="0"/>
              <a:t>Un domaine de collision par segment</a:t>
            </a:r>
          </a:p>
          <a:p>
            <a:r>
              <a:rPr lang="fr-CA" dirty="0"/>
              <a:t>Filtre le trafic entre chaque segment grâce à une table de correspondances d’adresses MAC vs port</a:t>
            </a:r>
          </a:p>
          <a:p>
            <a:pPr lvl="1"/>
            <a:r>
              <a:rPr lang="fr-CA" dirty="0"/>
              <a:t>	Port		Adresse MAC</a:t>
            </a:r>
          </a:p>
          <a:p>
            <a:pPr lvl="1"/>
            <a:r>
              <a:rPr lang="fr-CA" dirty="0"/>
              <a:t>	E0		00-00-0C-12-A5-03</a:t>
            </a:r>
          </a:p>
          <a:p>
            <a:pPr lvl="1"/>
            <a:r>
              <a:rPr lang="fr-CA" dirty="0"/>
              <a:t>	E1		00-50-BA-01-45-6D</a:t>
            </a:r>
          </a:p>
          <a:p>
            <a:pPr lvl="1"/>
            <a:r>
              <a:rPr lang="fr-CA" dirty="0"/>
              <a:t>	E0		00-4F-56-34-61-31</a:t>
            </a:r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664B0436-622B-444B-98D0-AD570308714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5000"/>
              </a:lnSpc>
              <a:spcBef>
                <a:spcPts val="1138"/>
              </a:spcBef>
              <a:buClr>
                <a:srgbClr val="CE9964"/>
              </a:buClr>
              <a:buSzPct val="90000"/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r>
              <a:rPr lang="en-GB" dirty="0"/>
              <a:t>Couche 2 (liaison de </a:t>
            </a:r>
            <a:r>
              <a:rPr lang="en-GB" dirty="0" err="1"/>
              <a:t>données</a:t>
            </a:r>
            <a:endParaRPr lang="en-GB" dirty="0"/>
          </a:p>
          <a:p>
            <a:pPr marL="2275804" lvl="3" indent="-325115">
              <a:spcBef>
                <a:spcPts val="711"/>
              </a:spcBef>
              <a:buClr>
                <a:srgbClr val="CE9964"/>
              </a:buClr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endParaRPr lang="en-GB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DE1824B-CE06-495F-801D-1F559BE95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en-GB" dirty="0"/>
              <a:t>Types </a:t>
            </a:r>
            <a:r>
              <a:rPr lang="en-GB" dirty="0" err="1"/>
              <a:t>d’équipements</a:t>
            </a:r>
            <a:endParaRPr lang="en-GB" dirty="0"/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B00A0D09-6890-40B2-B8A2-05E74E41E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79" y="5740896"/>
            <a:ext cx="3197013" cy="27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>
            <a:extLst>
              <a:ext uri="{FF2B5EF4-FFF2-40B4-BE49-F238E27FC236}">
                <a16:creationId xmlns:a16="http://schemas.microsoft.com/office/drawing/2014/main" id="{28E74F91-9ADD-4D38-AA6B-77D60F8F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23" y="5020816"/>
            <a:ext cx="4967912" cy="421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8D01B2-37A1-46CB-A613-C0E8F3DB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Commutateur (switch)</a:t>
            </a:r>
          </a:p>
          <a:p>
            <a:r>
              <a:rPr lang="fr-CA" dirty="0"/>
              <a:t>Pont </a:t>
            </a:r>
            <a:r>
              <a:rPr lang="fr-CA" dirty="0" err="1"/>
              <a:t>multi-port</a:t>
            </a:r>
            <a:endParaRPr lang="fr-CA" dirty="0"/>
          </a:p>
          <a:p>
            <a:r>
              <a:rPr lang="fr-CA" dirty="0"/>
              <a:t>Filtre le trafic pour chaque port (comme un pont)</a:t>
            </a:r>
          </a:p>
          <a:p>
            <a:r>
              <a:rPr lang="fr-CA" dirty="0"/>
              <a:t>Un domaine de collision par port</a:t>
            </a:r>
          </a:p>
          <a:p>
            <a:r>
              <a:rPr lang="fr-CA" dirty="0"/>
              <a:t>Garantie la bande passante sur chaque port</a:t>
            </a:r>
          </a:p>
          <a:p>
            <a:r>
              <a:rPr lang="fr-CA" dirty="0"/>
              <a:t>Peut être programmé pour isoler des groupes de ports (réseau virtuel = VLAN)</a:t>
            </a:r>
          </a:p>
          <a:p>
            <a:r>
              <a:rPr lang="fr-CA" dirty="0"/>
              <a:t>Possède plusieurs outils de gestion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732EE8-5162-4012-B02B-0BE56AA32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Couche 2 (liaison de </a:t>
            </a:r>
            <a:r>
              <a:rPr lang="en-GB" dirty="0" err="1"/>
              <a:t>données</a:t>
            </a:r>
            <a:r>
              <a:rPr lang="en-GB" dirty="0"/>
              <a:t>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4290EB-C2BA-4A97-99D0-0B9B06E8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en-GB" dirty="0"/>
              <a:t>Types </a:t>
            </a:r>
            <a:r>
              <a:rPr lang="en-GB" dirty="0" err="1"/>
              <a:t>d’équipements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3E0313-68E7-47DE-B2FE-F400C7C5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Routeur (router)</a:t>
            </a:r>
          </a:p>
          <a:p>
            <a:r>
              <a:rPr lang="fr-CA" dirty="0"/>
              <a:t>Pour relier des réseaux</a:t>
            </a:r>
          </a:p>
          <a:p>
            <a:r>
              <a:rPr lang="fr-CA" dirty="0"/>
              <a:t>Sélection du meilleur chemin</a:t>
            </a:r>
          </a:p>
          <a:p>
            <a:r>
              <a:rPr lang="fr-CA" dirty="0"/>
              <a:t>Segmentation en domaines de diffusion</a:t>
            </a:r>
          </a:p>
          <a:p>
            <a:r>
              <a:rPr lang="fr-CA" dirty="0"/>
              <a:t>Peut être programmé pour ajouter de la sécurité et des services réseaux</a:t>
            </a:r>
          </a:p>
          <a:p>
            <a:endParaRPr lang="fr-CA" dirty="0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F97952D8-6577-4FF6-9148-02574A6A07A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5000"/>
              </a:lnSpc>
              <a:spcBef>
                <a:spcPts val="1138"/>
              </a:spcBef>
              <a:buClr>
                <a:srgbClr val="CE9964"/>
              </a:buClr>
              <a:buSzPct val="90000"/>
              <a:tabLst>
                <a:tab pos="1295944" algn="l"/>
                <a:tab pos="2596404" algn="l"/>
                <a:tab pos="3896864" algn="l"/>
                <a:tab pos="5197323" algn="l"/>
                <a:tab pos="6497783" algn="l"/>
                <a:tab pos="7798243" algn="l"/>
                <a:tab pos="9098702" algn="l"/>
                <a:tab pos="10399162" algn="l"/>
                <a:tab pos="11699622" algn="l"/>
                <a:tab pos="13000081" algn="l"/>
                <a:tab pos="14300541" algn="l"/>
              </a:tabLst>
              <a:defRPr/>
            </a:pPr>
            <a:r>
              <a:rPr lang="en-GB" dirty="0"/>
              <a:t>Couche 3 (</a:t>
            </a:r>
            <a:r>
              <a:rPr lang="en-GB" dirty="0" err="1"/>
              <a:t>réseau</a:t>
            </a:r>
            <a:r>
              <a:rPr lang="en-GB" dirty="0"/>
              <a:t>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B2F0859-B2AA-44CF-BEC9-EDF261277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95000"/>
              </a:lnSpc>
              <a:spcBef>
                <a:spcPts val="3200"/>
              </a:spcBef>
              <a:buClr>
                <a:srgbClr val="996633"/>
              </a:buClr>
              <a:buSzPct val="100000"/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  <a:defRPr/>
            </a:pPr>
            <a:r>
              <a:rPr lang="en-GB" dirty="0"/>
              <a:t>Types </a:t>
            </a:r>
            <a:r>
              <a:rPr lang="en-GB" dirty="0" err="1"/>
              <a:t>d’équipements</a:t>
            </a:r>
            <a:endParaRPr lang="en-GB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DABA0153-418C-475B-A688-CD5F880B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37" y="6172944"/>
            <a:ext cx="3684693" cy="30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>
                <a:sym typeface="Copperplate" charset="0"/>
              </a:rPr>
              <a:t>Conclusion</a:t>
            </a:r>
            <a:endParaRPr lang="fr-CA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25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>
                <a:sym typeface="Palatino" charset="0"/>
              </a:rPr>
              <a:t>Notions de base</a:t>
            </a:r>
          </a:p>
          <a:p>
            <a:pPr marL="1083301" lvl="1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>
                <a:sym typeface="Palatino" charset="0"/>
              </a:rPr>
              <a:t>Nouveaux termes, anglais VS français</a:t>
            </a:r>
          </a:p>
          <a:p>
            <a:pPr marL="514350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>
                <a:sym typeface="Palatino" charset="0"/>
              </a:rPr>
              <a:t>Équipements de réseautique</a:t>
            </a:r>
          </a:p>
          <a:p>
            <a:pPr marL="1083301" lvl="1" indent="-514350">
              <a:spcBef>
                <a:spcPts val="1800"/>
              </a:spcBef>
              <a:buClrTx/>
              <a:buSzTx/>
              <a:buFont typeface="+mj-lt"/>
              <a:buAutoNum type="arabicPeriod"/>
            </a:pPr>
            <a:r>
              <a:rPr lang="fr-CA" altLang="fr-FR" dirty="0">
                <a:sym typeface="Palatino" charset="0"/>
              </a:rPr>
              <a:t>Différents types de matériels pour </a:t>
            </a:r>
            <a:r>
              <a:rPr lang="fr-CA" altLang="fr-FR">
                <a:sym typeface="Palatino" charset="0"/>
              </a:rPr>
              <a:t>différents besoins</a:t>
            </a:r>
            <a:endParaRPr lang="fr-CA" altLang="fr-FR" dirty="0">
              <a:sym typeface="Palatino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À retenir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  <a:endParaRPr lang="fr-CA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C763CF9-AEA4-4F98-A43B-7571DAC8F8F7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484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740A6-F1FF-4F7F-8C74-A9D05A2ED6F4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dirty="0"/>
              <a:t>Remerciements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ym typeface="Copperplate" charset="0"/>
              </a:rPr>
              <a:t>Conclusion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3C345E-3407-43FB-9237-E7757D999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44" y="2836493"/>
            <a:ext cx="9634156" cy="54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38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Introduction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853084-13D8-4571-8B7C-E9D34268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85" y="5792939"/>
            <a:ext cx="7758175" cy="37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971550" y="3040063"/>
            <a:ext cx="12226925" cy="2882900"/>
          </a:xfrm>
        </p:spPr>
        <p:txBody>
          <a:bodyPr>
            <a:normAutofit/>
          </a:bodyPr>
          <a:lstStyle/>
          <a:p>
            <a:r>
              <a:rPr lang="fr-CA" altLang="fr-FR" sz="2800" dirty="0"/>
              <a:t>Notions de base</a:t>
            </a:r>
          </a:p>
          <a:p>
            <a:r>
              <a:rPr lang="fr-CA" altLang="fr-FR" dirty="0"/>
              <a:t>Équipements de réseautique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 rtlCol="0"/>
          <a:lstStyle/>
          <a:p>
            <a:pPr defTabSz="650230" eaLnBrk="1" fontAlgn="auto" hangingPunct="1">
              <a:spcBef>
                <a:spcPts val="1422"/>
              </a:spcBef>
              <a:spcAft>
                <a:spcPts val="0"/>
              </a:spcAft>
              <a:defRPr/>
            </a:pPr>
            <a:r>
              <a:rPr lang="fr-CA" dirty="0"/>
              <a:t>Déroulement du cours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fr-FR" altLang="fr-FR" dirty="0">
                <a:sym typeface="Copperplate" charset="0"/>
              </a:rPr>
              <a:t>Introduction</a:t>
            </a:r>
            <a:endParaRPr lang="fr-FR" altLang="fr-FR" sz="6400" dirty="0">
              <a:solidFill>
                <a:srgbClr val="000000"/>
              </a:solidFill>
              <a:latin typeface="Copperplate" charset="0"/>
              <a:ea typeface="Copperplate" charset="0"/>
              <a:cs typeface="Copperplate" charset="0"/>
              <a:sym typeface="Copperplate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A45A622-046B-4EB8-A9CB-54993690AA7E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B10E54C-FCFD-4C7D-94E2-7EB06B64DD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9461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3613" y="7321550"/>
            <a:ext cx="12226925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7463" indent="-525463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1055688" indent="-404813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624013" indent="-323850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2274888" indent="-323850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925763" indent="-323850" defTabSz="649288">
              <a:spcBef>
                <a:spcPts val="1425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33829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8401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42973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4754563" indent="-323850" defTabSz="649288" eaLnBrk="0" fontAlgn="base" hangingPunct="0">
              <a:spcBef>
                <a:spcPts val="1425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ClrTx/>
              <a:buSzPct val="100000"/>
            </a:pPr>
            <a:r>
              <a:rPr lang="fr-FR" altLang="fr-FR" dirty="0">
                <a:sym typeface="Palatino" charset="0"/>
              </a:rPr>
              <a:t>Connaître les notions de base en réseautique</a:t>
            </a:r>
          </a:p>
          <a:p>
            <a:pPr eaLnBrk="1" hangingPunct="1">
              <a:spcBef>
                <a:spcPts val="3000"/>
              </a:spcBef>
              <a:buClrTx/>
              <a:buSzPct val="100000"/>
            </a:pPr>
            <a:r>
              <a:rPr lang="fr-FR" altLang="fr-FR" dirty="0">
                <a:sym typeface="Palatino" charset="0"/>
              </a:rPr>
              <a:t>Avoir un langage commun (anglais VS français)</a:t>
            </a:r>
          </a:p>
        </p:txBody>
      </p:sp>
      <p:sp>
        <p:nvSpPr>
          <p:cNvPr id="6" name="Espace réservé du text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593850" y="6100763"/>
            <a:ext cx="11596688" cy="842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982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fr-CA" dirty="0"/>
              <a:t>Objectifs</a:t>
            </a:r>
          </a:p>
        </p:txBody>
      </p:sp>
      <p:pic>
        <p:nvPicPr>
          <p:cNvPr id="19463" name="Picture 2" descr="Résultats de recherche d'images pour « target 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11" y="5762625"/>
            <a:ext cx="15192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fr-CA" altLang="fr-FR" sz="8000" dirty="0"/>
              <a:t>Notions de base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 descr="Une image contenant texte, intérieur, ordinateur, personne&#10;&#10;Description générée automatiquement">
            <a:extLst>
              <a:ext uri="{FF2B5EF4-FFF2-40B4-BE49-F238E27FC236}">
                <a16:creationId xmlns:a16="http://schemas.microsoft.com/office/drawing/2014/main" id="{65FF6AE8-624B-4A55-9FED-E9DCE7921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61" y="5761185"/>
            <a:ext cx="544642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altLang="fr-FR" dirty="0"/>
              <a:t>Groupe d’ordinateurs et périphériques reliés par un média de transmission</a:t>
            </a:r>
          </a:p>
          <a:p>
            <a:pPr lvl="1"/>
            <a:r>
              <a:rPr lang="fr-CA" altLang="fr-FR" dirty="0"/>
              <a:t>Internet, intranet, extranet, </a:t>
            </a:r>
            <a:r>
              <a:rPr lang="fr-CA" altLang="fr-FR" dirty="0" err="1"/>
              <a:t>wan</a:t>
            </a:r>
            <a:r>
              <a:rPr lang="fr-CA" altLang="fr-FR" dirty="0"/>
              <a:t>, </a:t>
            </a:r>
            <a:r>
              <a:rPr lang="fr-CA" altLang="fr-FR" dirty="0" err="1"/>
              <a:t>lan</a:t>
            </a:r>
            <a:r>
              <a:rPr lang="fr-CA" altLang="fr-FR" dirty="0"/>
              <a:t>, man</a:t>
            </a:r>
          </a:p>
          <a:p>
            <a:r>
              <a:rPr lang="fr-CA" dirty="0"/>
              <a:t>Lien intéressant:</a:t>
            </a:r>
          </a:p>
          <a:p>
            <a:pPr lvl="1"/>
            <a:r>
              <a:rPr lang="fr-CA" dirty="0">
                <a:hlinkClick r:id="rId6"/>
              </a:rPr>
              <a:t>https://www.submarinecablemap.com/</a:t>
            </a:r>
            <a:r>
              <a:rPr lang="fr-CA" dirty="0"/>
              <a:t> </a:t>
            </a:r>
          </a:p>
          <a:p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Notions de base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Définition de réseau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altLang="fr-FR" sz="2800" dirty="0"/>
              <a:t>Qu’est-ce qu’un réseau?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>
          <a:xfrm>
            <a:off x="10247614" y="8592160"/>
            <a:ext cx="1297020" cy="519289"/>
          </a:xfrm>
        </p:spPr>
        <p:txBody>
          <a:bodyPr/>
          <a:lstStyle/>
          <a:p>
            <a:pPr>
              <a:defRPr/>
            </a:pPr>
            <a:fld id="{E69D0A98-A7A2-45FE-A7EE-85C7B2A5C81E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>
          <a:xfrm>
            <a:off x="963349" y="8592160"/>
            <a:ext cx="8956877" cy="519289"/>
          </a:xfrm>
        </p:spPr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2218206" y="8592160"/>
            <a:ext cx="971890" cy="519289"/>
          </a:xfrm>
        </p:spPr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56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dirty="0"/>
              <a:t>Partage d’informations = données binaires &lt;=&gt; électrique 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Partage des ressources physiques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Exemple: imprimante réseau</a:t>
            </a:r>
          </a:p>
          <a:p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Notions de base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Définition de réseau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altLang="fr-FR" sz="2800" dirty="0"/>
              <a:t>Pourquoi utiliser un réseau?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>
          <a:xfrm>
            <a:off x="10247614" y="8592160"/>
            <a:ext cx="1297020" cy="519289"/>
          </a:xfrm>
        </p:spPr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>
          <a:xfrm>
            <a:off x="963349" y="8592160"/>
            <a:ext cx="8956877" cy="519289"/>
          </a:xfrm>
        </p:spPr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2218206" y="8592160"/>
            <a:ext cx="971890" cy="519289"/>
          </a:xfrm>
        </p:spPr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4 Ways to Install a Network Printer - wikiHow">
            <a:extLst>
              <a:ext uri="{FF2B5EF4-FFF2-40B4-BE49-F238E27FC236}">
                <a16:creationId xmlns:a16="http://schemas.microsoft.com/office/drawing/2014/main" id="{1F52DDB1-6991-4A8F-8606-EAA161EF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27" y="5308848"/>
            <a:ext cx="3262318" cy="24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92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dirty="0"/>
              <a:t>Électrique VS binaire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Onde radio VS données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Serveur physique VS serveur virtuel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Couche logique qui touche le matériel 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=&gt; plus tard!</a:t>
            </a:r>
          </a:p>
          <a:p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Notions de base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Réseaux physique et logique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altLang="fr-FR" sz="2800" dirty="0"/>
              <a:t>Quelle est la différence entre les deux?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>
          <a:xfrm>
            <a:off x="10247614" y="8592160"/>
            <a:ext cx="1297020" cy="519289"/>
          </a:xfrm>
        </p:spPr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>
          <a:xfrm>
            <a:off x="963349" y="8592160"/>
            <a:ext cx="8956877" cy="519289"/>
          </a:xfrm>
        </p:spPr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2218206" y="8592160"/>
            <a:ext cx="971890" cy="519289"/>
          </a:xfrm>
        </p:spPr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Image 8" descr="Une image contenant ciel, extérieur, lumière, rue&#10;&#10;Description générée automatiquement">
            <a:extLst>
              <a:ext uri="{FF2B5EF4-FFF2-40B4-BE49-F238E27FC236}">
                <a16:creationId xmlns:a16="http://schemas.microsoft.com/office/drawing/2014/main" id="{81BE5934-0627-4E50-98E3-15DFDC861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07" y="4708533"/>
            <a:ext cx="71056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95064" y="4372744"/>
            <a:ext cx="6102859" cy="4608512"/>
          </a:xfrm>
        </p:spPr>
        <p:txBody>
          <a:bodyPr/>
          <a:lstStyle/>
          <a:p>
            <a:r>
              <a:rPr lang="fr-CA" altLang="fr-FR" b="1" dirty="0"/>
              <a:t>Cas 1 </a:t>
            </a:r>
            <a:r>
              <a:rPr lang="fr-CA" altLang="fr-FR" dirty="0"/>
              <a:t>: Branchement de 2 postes directement: </a:t>
            </a:r>
          </a:p>
          <a:p>
            <a:pPr marL="0" indent="0">
              <a:buNone/>
            </a:pPr>
            <a:r>
              <a:rPr lang="fr-CA" altLang="fr-FR" dirty="0"/>
              <a:t>Deux postes peuvent être branchés ensemble directement à partir de leur carte réseau avec un câble et sans autre équipement</a:t>
            </a:r>
          </a:p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41939" y="4372744"/>
            <a:ext cx="6248159" cy="4608512"/>
          </a:xfrm>
        </p:spPr>
        <p:txBody>
          <a:bodyPr/>
          <a:lstStyle/>
          <a:p>
            <a:r>
              <a:rPr lang="fr-CA" altLang="fr-FR" b="1" dirty="0"/>
              <a:t>Cas 2 </a:t>
            </a:r>
            <a:r>
              <a:rPr lang="fr-CA" altLang="fr-FR" dirty="0"/>
              <a:t>: Branchement de plusieurs postes: </a:t>
            </a:r>
          </a:p>
          <a:p>
            <a:pPr marL="0" indent="0">
              <a:buNone/>
            </a:pPr>
            <a:r>
              <a:rPr lang="fr-CA" altLang="fr-FR" dirty="0"/>
              <a:t>Pour plus de deux postes, il faut utiliser un équipement comme un concentrateur (hub) ou un commutateur (switch)</a:t>
            </a:r>
          </a:p>
          <a:p>
            <a:pPr marL="0" indent="0">
              <a:buNone/>
            </a:pPr>
            <a:endParaRPr lang="fr-CA" alt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CA" altLang="fr-FR" dirty="0">
                <a:sym typeface="Palatino" charset="0"/>
              </a:rPr>
              <a:t>Réseau simple : poste à poste (P2P)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Notions de base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506916BC-1206-4AB4-86CA-913FFEBAA42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67072" y="2572544"/>
            <a:ext cx="12423023" cy="1670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56623" indent="-406394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CA" altLang="fr-FR" dirty="0"/>
              <a:t>Pour partager des données ou ressources entre postes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Chaque poste est équivalent aux autres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Tous les postes appartiennent au même réseau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BC984C84-AA7F-469A-8703-17F90F0F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47" y="7184224"/>
            <a:ext cx="47529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ADE71C8-2843-4CF9-9392-E1579837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23" y="6677000"/>
            <a:ext cx="31242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54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064" y="3072838"/>
            <a:ext cx="10063299" cy="590841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CA" altLang="fr-FR" dirty="0"/>
              <a:t>Services centralisés sur des postes appelés serveurs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partage de données, périphériques, stockage sur disque...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Les postes bénéficiant de ces services se nomment </a:t>
            </a:r>
            <a:r>
              <a:rPr lang="fr-CA" altLang="fr-FR" b="1" dirty="0"/>
              <a:t>clients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Un poste serveur doit posséder un système d’exploitation serveur 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ex : Windows Server 2012, Novell Netware, Unix, …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Un serveur est en général un poste plus puissant, 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avec plus de mémoire vive et mémoire de disque</a:t>
            </a:r>
          </a:p>
          <a:p>
            <a:pPr>
              <a:lnSpc>
                <a:spcPct val="90000"/>
              </a:lnSpc>
            </a:pPr>
            <a:r>
              <a:rPr lang="fr-CA" altLang="fr-FR" dirty="0"/>
              <a:t>Un poste serveur peut offrir plusieurs services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Un serveur n’est pas nécessairement un poste mais plutôt un service réseau</a:t>
            </a:r>
          </a:p>
          <a:p>
            <a:pPr lvl="1">
              <a:lnSpc>
                <a:spcPct val="90000"/>
              </a:lnSpc>
            </a:pPr>
            <a:r>
              <a:rPr lang="fr-CA" altLang="fr-FR" dirty="0"/>
              <a:t>Donc, on peut avoir plusieurs serveurs logiciels mais un seul serveur matériel (notion de serveur virtuel etc.)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ym typeface="Palatino" charset="0"/>
              </a:rPr>
              <a:t>Architecture client/serveur</a:t>
            </a:r>
          </a:p>
          <a:p>
            <a:pPr>
              <a:defRPr/>
            </a:pPr>
            <a:endParaRPr lang="fr-CA" dirty="0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A" altLang="fr-FR" sz="5400" dirty="0"/>
              <a:t>Notions de base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0E64A29-8139-458A-8EED-CF337CBBAFAD}" type="datetime1">
              <a:rPr lang="fr-CA" smtClean="0"/>
              <a:t>2024-08-14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Réseaux - 420-W33-SF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FF7EE6A-F866-4A74-9FEF-985FA99EBCD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Image 8" descr="Une image contenant texte, plateforme, long, ordinateur&#10;&#10;Description générée automatiquement">
            <a:extLst>
              <a:ext uri="{FF2B5EF4-FFF2-40B4-BE49-F238E27FC236}">
                <a16:creationId xmlns:a16="http://schemas.microsoft.com/office/drawing/2014/main" id="{E52B559D-912E-43B2-9A3A-58E827841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24" y="5740896"/>
            <a:ext cx="6187430" cy="37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9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FFFFFF"/>
      </a:accent3>
      <a:accent4>
        <a:srgbClr val="000000"/>
      </a:accent4>
      <a:accent5>
        <a:srgbClr val="BED2D6"/>
      </a:accent5>
      <a:accent6>
        <a:srgbClr val="8B876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6529</TotalTime>
  <Words>682</Words>
  <Application>Microsoft Office PowerPoint</Application>
  <PresentationFormat>Personnalisé</PresentationFormat>
  <Paragraphs>131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Copperplate</vt:lpstr>
      <vt:lpstr>Lucida Grande</vt:lpstr>
      <vt:lpstr>Palatino</vt:lpstr>
      <vt:lpstr>Times New Roman</vt:lpstr>
      <vt:lpstr>Trebuchet MS</vt:lpstr>
      <vt:lpstr>Wingdings 3</vt:lpstr>
      <vt:lpstr>Facette</vt:lpstr>
      <vt:lpstr>Réseaux 420-W33-SF</vt:lpstr>
      <vt:lpstr>Introduction</vt:lpstr>
      <vt:lpstr>Introduction</vt:lpstr>
      <vt:lpstr>Notions de base</vt:lpstr>
      <vt:lpstr>Notions de base</vt:lpstr>
      <vt:lpstr>Notions de base</vt:lpstr>
      <vt:lpstr>Notions de base</vt:lpstr>
      <vt:lpstr>Notions de base</vt:lpstr>
      <vt:lpstr>Notions de base</vt:lpstr>
      <vt:lpstr>Types d’équipements</vt:lpstr>
      <vt:lpstr>Types d’équipements</vt:lpstr>
      <vt:lpstr>Types d’équipements</vt:lpstr>
      <vt:lpstr>Types d’équipements</vt:lpstr>
      <vt:lpstr>Types d’équipements</vt:lpstr>
      <vt:lpstr>Types d’équipements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Jimmy Gilbert</cp:lastModifiedBy>
  <cp:revision>143</cp:revision>
  <dcterms:modified xsi:type="dcterms:W3CDTF">2024-08-14T17:59:24Z</dcterms:modified>
</cp:coreProperties>
</file>