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20"/>
  </p:notesMasterIdLst>
  <p:sldIdLst>
    <p:sldId id="256" r:id="rId2"/>
    <p:sldId id="424" r:id="rId3"/>
    <p:sldId id="399" r:id="rId4"/>
    <p:sldId id="259" r:id="rId5"/>
    <p:sldId id="421" r:id="rId6"/>
    <p:sldId id="410" r:id="rId7"/>
    <p:sldId id="430" r:id="rId8"/>
    <p:sldId id="434" r:id="rId9"/>
    <p:sldId id="436" r:id="rId10"/>
    <p:sldId id="435" r:id="rId11"/>
    <p:sldId id="431" r:id="rId12"/>
    <p:sldId id="437" r:id="rId13"/>
    <p:sldId id="438" r:id="rId14"/>
    <p:sldId id="439" r:id="rId15"/>
    <p:sldId id="440" r:id="rId16"/>
    <p:sldId id="422" r:id="rId17"/>
    <p:sldId id="423" r:id="rId18"/>
    <p:sldId id="425" r:id="rId19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256"/>
            <p14:sldId id="424"/>
            <p14:sldId id="399"/>
            <p14:sldId id="259"/>
          </p14:sldIdLst>
        </p14:section>
        <p14:section name="Introduction aux réseaux" id="{D1DADDC3-9BE9-4CE9-A20E-01850D541060}">
          <p14:sldIdLst>
            <p14:sldId id="421"/>
            <p14:sldId id="410"/>
            <p14:sldId id="430"/>
            <p14:sldId id="434"/>
            <p14:sldId id="436"/>
            <p14:sldId id="435"/>
            <p14:sldId id="431"/>
            <p14:sldId id="437"/>
            <p14:sldId id="438"/>
            <p14:sldId id="439"/>
            <p14:sldId id="440"/>
          </p14:sldIdLst>
        </p14:section>
        <p14:section name="Conclusion" id="{31F97856-7C80-4C70-8B85-0DC291E6669E}">
          <p14:sldIdLst>
            <p14:sldId id="422"/>
            <p14:sldId id="42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DBE02-A4CC-432F-916A-E2087777D72A}" v="6" dt="2023-08-19T18:18:58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9" autoAdjust="0"/>
    <p:restoredTop sz="94660"/>
  </p:normalViewPr>
  <p:slideViewPr>
    <p:cSldViewPr>
      <p:cViewPr varScale="1">
        <p:scale>
          <a:sx n="61" d="100"/>
          <a:sy n="61" d="100"/>
        </p:scale>
        <p:origin x="92" y="156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212c120946023de" providerId="LiveId" clId="{27AC2CAF-B644-4D10-85DD-D9AB7CA05B70}"/>
    <pc:docChg chg="custSel modSld">
      <pc:chgData name="" userId="0212c120946023de" providerId="LiveId" clId="{27AC2CAF-B644-4D10-85DD-D9AB7CA05B70}" dt="2018-01-08T15:25:53.768" v="7" actId="20577"/>
      <pc:docMkLst>
        <pc:docMk/>
      </pc:docMkLst>
      <pc:sldChg chg="addSp delSp modSp">
        <pc:chgData name="" userId="0212c120946023de" providerId="LiveId" clId="{27AC2CAF-B644-4D10-85DD-D9AB7CA05B70}" dt="2018-01-08T15:25:53.768" v="7" actId="20577"/>
        <pc:sldMkLst>
          <pc:docMk/>
          <pc:sldMk cId="0" sldId="256"/>
        </pc:sldMkLst>
        <pc:spChg chg="mod">
          <ac:chgData name="" userId="0212c120946023de" providerId="LiveId" clId="{27AC2CAF-B644-4D10-85DD-D9AB7CA05B70}" dt="2018-01-08T15:25:53.768" v="7" actId="20577"/>
          <ac:spMkLst>
            <pc:docMk/>
            <pc:sldMk cId="0" sldId="256"/>
            <ac:spMk id="5" creationId="{00000000-0000-0000-0000-000000000000}"/>
          </ac:spMkLst>
        </pc:spChg>
        <pc:graphicFrameChg chg="add del">
          <ac:chgData name="" userId="0212c120946023de" providerId="LiveId" clId="{27AC2CAF-B644-4D10-85DD-D9AB7CA05B70}" dt="2018-01-08T15:25:27.914" v="1" actId="20577"/>
          <ac:graphicFrameMkLst>
            <pc:docMk/>
            <pc:sldMk cId="0" sldId="256"/>
            <ac:graphicFrameMk id="2" creationId="{DB550D35-B3C3-4EB8-A77C-DE9F14957903}"/>
          </ac:graphicFrameMkLst>
        </pc:graphicFrameChg>
        <pc:graphicFrameChg chg="add del">
          <ac:chgData name="" userId="0212c120946023de" providerId="LiveId" clId="{27AC2CAF-B644-4D10-85DD-D9AB7CA05B70}" dt="2018-01-08T15:25:43.718" v="5" actId="478"/>
          <ac:graphicFrameMkLst>
            <pc:docMk/>
            <pc:sldMk cId="0" sldId="256"/>
            <ac:graphicFrameMk id="3" creationId="{AF4AED3A-1272-4EAF-AD6C-EB9F285CFCD6}"/>
          </ac:graphicFrameMkLst>
        </pc:graphicFrameChg>
      </pc:sldChg>
    </pc:docChg>
  </pc:docChgLst>
  <pc:docChgLst>
    <pc:chgData userId="0212c120946023de" providerId="LiveId" clId="{3EDFC2FE-4F6B-4E76-B12E-8F683B4011C4}"/>
    <pc:docChg chg="modSld">
      <pc:chgData name="" userId="0212c120946023de" providerId="LiveId" clId="{3EDFC2FE-4F6B-4E76-B12E-8F683B4011C4}" dt="2018-01-08T15:15:13.273" v="2"/>
      <pc:docMkLst>
        <pc:docMk/>
      </pc:docMkLst>
      <pc:sldChg chg="modSp">
        <pc:chgData name="" userId="0212c120946023de" providerId="LiveId" clId="{3EDFC2FE-4F6B-4E76-B12E-8F683B4011C4}" dt="2018-01-08T15:15:13.273" v="2"/>
        <pc:sldMkLst>
          <pc:docMk/>
          <pc:sldMk cId="0" sldId="256"/>
        </pc:sldMkLst>
        <pc:spChg chg="mod">
          <ac:chgData name="" userId="0212c120946023de" providerId="LiveId" clId="{3EDFC2FE-4F6B-4E76-B12E-8F683B4011C4}" dt="2018-01-08T15:15:13.273" v="2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Jimmy Gilbert" userId="0212c120946023de" providerId="LiveId" clId="{19E86AA4-B4C3-410B-852A-1DF38F7DBBF8}"/>
    <pc:docChg chg="modSld">
      <pc:chgData name="Jimmy Gilbert" userId="0212c120946023de" providerId="LiveId" clId="{19E86AA4-B4C3-410B-852A-1DF38F7DBBF8}" dt="2018-01-15T17:12:38.807" v="23" actId="20577"/>
      <pc:docMkLst>
        <pc:docMk/>
      </pc:docMkLst>
      <pc:sldChg chg="modSp">
        <pc:chgData name="Jimmy Gilbert" userId="0212c120946023de" providerId="LiveId" clId="{19E86AA4-B4C3-410B-852A-1DF38F7DBBF8}" dt="2018-01-15T17:12:38.807" v="23" actId="20577"/>
        <pc:sldMkLst>
          <pc:docMk/>
          <pc:sldMk cId="0" sldId="256"/>
        </pc:sldMkLst>
        <pc:spChg chg="mod">
          <ac:chgData name="Jimmy Gilbert" userId="0212c120946023de" providerId="LiveId" clId="{19E86AA4-B4C3-410B-852A-1DF38F7DBBF8}" dt="2018-01-15T17:12:38.807" v="23" actId="20577"/>
          <ac:spMkLst>
            <pc:docMk/>
            <pc:sldMk cId="0" sldId="25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CB5DBE02-A4CC-432F-916A-E2087777D72A}"/>
    <pc:docChg chg="modSld modMainMaster">
      <pc:chgData name="Jimmy Gilbert" userId="0212c120946023de" providerId="LiveId" clId="{CB5DBE02-A4CC-432F-916A-E2087777D72A}" dt="2023-08-19T18:18:32.035" v="3"/>
      <pc:docMkLst>
        <pc:docMk/>
      </pc:docMkLst>
      <pc:sldChg chg="delSp modSp mod">
        <pc:chgData name="Jimmy Gilbert" userId="0212c120946023de" providerId="LiveId" clId="{CB5DBE02-A4CC-432F-916A-E2087777D72A}" dt="2023-08-19T18:18:32.035" v="3"/>
        <pc:sldMkLst>
          <pc:docMk/>
          <pc:sldMk cId="0" sldId="256"/>
        </pc:sldMkLst>
        <pc:spChg chg="del">
          <ac:chgData name="Jimmy Gilbert" userId="0212c120946023de" providerId="LiveId" clId="{CB5DBE02-A4CC-432F-916A-E2087777D72A}" dt="2023-08-19T18:18:32.035" v="3"/>
          <ac:spMkLst>
            <pc:docMk/>
            <pc:sldMk cId="0" sldId="256"/>
            <ac:spMk id="2" creationId="{EE24EB19-6CFD-3F1C-E28C-F46BA98363FD}"/>
          </ac:spMkLst>
        </pc:spChg>
        <pc:spChg chg="mod">
          <ac:chgData name="Jimmy Gilbert" userId="0212c120946023de" providerId="LiveId" clId="{CB5DBE02-A4CC-432F-916A-E2087777D72A}" dt="2023-08-19T15:55:24.851" v="0" actId="20577"/>
          <ac:spMkLst>
            <pc:docMk/>
            <pc:sldMk cId="0" sldId="256"/>
            <ac:spMk id="9217" creationId="{00000000-0000-0000-0000-000000000000}"/>
          </ac:spMkLst>
        </pc:spChg>
      </pc:sldChg>
      <pc:sldMasterChg chg="modSldLayout">
        <pc:chgData name="Jimmy Gilbert" userId="0212c120946023de" providerId="LiveId" clId="{CB5DBE02-A4CC-432F-916A-E2087777D72A}" dt="2023-08-19T18:17:11.608" v="2"/>
        <pc:sldMasterMkLst>
          <pc:docMk/>
          <pc:sldMasterMk cId="711152960" sldId="2147483946"/>
        </pc:sldMasterMkLst>
        <pc:sldLayoutChg chg="addSp delSp modSp">
          <pc:chgData name="Jimmy Gilbert" userId="0212c120946023de" providerId="LiveId" clId="{CB5DBE02-A4CC-432F-916A-E2087777D72A}" dt="2023-08-19T18:17:11.608" v="2"/>
          <pc:sldLayoutMkLst>
            <pc:docMk/>
            <pc:sldMasterMk cId="711152960" sldId="2147483946"/>
            <pc:sldLayoutMk cId="3633279419" sldId="2147483963"/>
          </pc:sldLayoutMkLst>
          <pc:spChg chg="add mod">
            <ac:chgData name="Jimmy Gilbert" userId="0212c120946023de" providerId="LiveId" clId="{CB5DBE02-A4CC-432F-916A-E2087777D72A}" dt="2023-08-19T18:17:11.608" v="2"/>
            <ac:spMkLst>
              <pc:docMk/>
              <pc:sldMasterMk cId="711152960" sldId="2147483946"/>
              <pc:sldLayoutMk cId="3633279419" sldId="2147483963"/>
              <ac:spMk id="2" creationId="{D4D46E88-80E3-DD17-857C-C75180BC99BE}"/>
            </ac:spMkLst>
          </pc:spChg>
          <pc:spChg chg="add mod">
            <ac:chgData name="Jimmy Gilbert" userId="0212c120946023de" providerId="LiveId" clId="{CB5DBE02-A4CC-432F-916A-E2087777D72A}" dt="2023-08-19T18:17:11.608" v="2"/>
            <ac:spMkLst>
              <pc:docMk/>
              <pc:sldMasterMk cId="711152960" sldId="2147483946"/>
              <pc:sldLayoutMk cId="3633279419" sldId="2147483963"/>
              <ac:spMk id="3" creationId="{AB92F49D-54D1-9BA8-8C72-95D2ABC5A209}"/>
            </ac:spMkLst>
          </pc:spChg>
          <pc:spChg chg="add mod">
            <ac:chgData name="Jimmy Gilbert" userId="0212c120946023de" providerId="LiveId" clId="{CB5DBE02-A4CC-432F-916A-E2087777D72A}" dt="2023-08-19T18:17:11.608" v="2"/>
            <ac:spMkLst>
              <pc:docMk/>
              <pc:sldMasterMk cId="711152960" sldId="2147483946"/>
              <pc:sldLayoutMk cId="3633279419" sldId="2147483963"/>
              <ac:spMk id="4" creationId="{5E2870B0-3EAB-85CD-C67D-7838D38DAAAC}"/>
            </ac:spMkLst>
          </pc:spChg>
          <pc:spChg chg="del">
            <ac:chgData name="Jimmy Gilbert" userId="0212c120946023de" providerId="LiveId" clId="{CB5DBE02-A4CC-432F-916A-E2087777D72A}" dt="2023-08-19T18:17:11.051" v="1"/>
            <ac:spMkLst>
              <pc:docMk/>
              <pc:sldMasterMk cId="711152960" sldId="2147483946"/>
              <pc:sldLayoutMk cId="3633279419" sldId="2147483963"/>
              <ac:spMk id="16" creationId="{00000000-0000-0000-0000-000000000000}"/>
            </ac:spMkLst>
          </pc:spChg>
          <pc:spChg chg="del">
            <ac:chgData name="Jimmy Gilbert" userId="0212c120946023de" providerId="LiveId" clId="{CB5DBE02-A4CC-432F-916A-E2087777D72A}" dt="2023-08-19T18:17:11.051" v="1"/>
            <ac:spMkLst>
              <pc:docMk/>
              <pc:sldMasterMk cId="711152960" sldId="2147483946"/>
              <pc:sldLayoutMk cId="3633279419" sldId="2147483963"/>
              <ac:spMk id="17" creationId="{00000000-0000-0000-0000-000000000000}"/>
            </ac:spMkLst>
          </pc:spChg>
          <pc:spChg chg="del">
            <ac:chgData name="Jimmy Gilbert" userId="0212c120946023de" providerId="LiveId" clId="{CB5DBE02-A4CC-432F-916A-E2087777D72A}" dt="2023-08-19T18:17:11.051" v="1"/>
            <ac:spMkLst>
              <pc:docMk/>
              <pc:sldMasterMk cId="711152960" sldId="2147483946"/>
              <pc:sldLayoutMk cId="3633279419" sldId="2147483963"/>
              <ac:spMk id="18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EEAD736B-ABC9-4471-9034-926924DFA4BC}"/>
    <pc:docChg chg="modSld">
      <pc:chgData name="Jimmy Gilbert" userId="0212c120946023de" providerId="LiveId" clId="{EEAD736B-ABC9-4471-9034-926924DFA4BC}" dt="2019-09-23T18:40:53.254" v="1"/>
      <pc:docMkLst>
        <pc:docMk/>
      </pc:docMkLst>
      <pc:sldChg chg="addSp modAnim">
        <pc:chgData name="Jimmy Gilbert" userId="0212c120946023de" providerId="LiveId" clId="{EEAD736B-ABC9-4471-9034-926924DFA4BC}" dt="2019-09-23T18:31:38.205" v="0"/>
        <pc:sldMkLst>
          <pc:docMk/>
          <pc:sldMk cId="903783772" sldId="399"/>
        </pc:sldMkLst>
        <pc:picChg chg="add">
          <ac:chgData name="Jimmy Gilbert" userId="0212c120946023de" providerId="LiveId" clId="{EEAD736B-ABC9-4471-9034-926924DFA4BC}" dt="2019-09-23T18:31:38.205" v="0"/>
          <ac:picMkLst>
            <pc:docMk/>
            <pc:sldMk cId="903783772" sldId="399"/>
            <ac:picMk id="12" creationId="{3C39BA1E-C0CC-48B0-BBB2-A7A6EC0EBBF2}"/>
          </ac:picMkLst>
        </pc:picChg>
      </pc:sldChg>
      <pc:sldChg chg="addSp">
        <pc:chgData name="Jimmy Gilbert" userId="0212c120946023de" providerId="LiveId" clId="{EEAD736B-ABC9-4471-9034-926924DFA4BC}" dt="2019-09-23T18:40:53.254" v="1"/>
        <pc:sldMkLst>
          <pc:docMk/>
          <pc:sldMk cId="1485856511" sldId="410"/>
        </pc:sldMkLst>
        <pc:picChg chg="add">
          <ac:chgData name="Jimmy Gilbert" userId="0212c120946023de" providerId="LiveId" clId="{EEAD736B-ABC9-4471-9034-926924DFA4BC}" dt="2019-09-23T18:40:53.254" v="1"/>
          <ac:picMkLst>
            <pc:docMk/>
            <pc:sldMk cId="1485856511" sldId="410"/>
            <ac:picMk id="13" creationId="{48FD5E42-A8C2-4314-8FC2-938018AAC554}"/>
          </ac:picMkLst>
        </pc:pic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711152960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711152960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711152960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711152960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711152960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711152960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711152960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711152960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711152960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711152960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711152960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Windows Live" clId="Web-{0666E854-6C40-4D8A-8A15-289EE5DCE965}"/>
    <pc:docChg chg="delSld modSection">
      <pc:chgData name="Jimmy Gilbert" userId="0212c120946023de" providerId="Windows Live" clId="Web-{0666E854-6C40-4D8A-8A15-289EE5DCE965}" dt="2021-08-20T20:53:52.055" v="5"/>
      <pc:docMkLst>
        <pc:docMk/>
      </pc:docMkLst>
      <pc:sldChg chg="del">
        <pc:chgData name="Jimmy Gilbert" userId="0212c120946023de" providerId="Windows Live" clId="Web-{0666E854-6C40-4D8A-8A15-289EE5DCE965}" dt="2021-08-20T20:53:52.055" v="5"/>
        <pc:sldMkLst>
          <pc:docMk/>
          <pc:sldMk cId="0" sldId="380"/>
        </pc:sldMkLst>
      </pc:sldChg>
      <pc:sldChg chg="del">
        <pc:chgData name="Jimmy Gilbert" userId="0212c120946023de" providerId="Windows Live" clId="Web-{0666E854-6C40-4D8A-8A15-289EE5DCE965}" dt="2021-08-20T20:52:27.352" v="0"/>
        <pc:sldMkLst>
          <pc:docMk/>
          <pc:sldMk cId="4076985840" sldId="426"/>
        </pc:sldMkLst>
      </pc:sldChg>
      <pc:sldChg chg="del">
        <pc:chgData name="Jimmy Gilbert" userId="0212c120946023de" providerId="Windows Live" clId="Web-{0666E854-6C40-4D8A-8A15-289EE5DCE965}" dt="2021-08-20T20:52:30.539" v="2"/>
        <pc:sldMkLst>
          <pc:docMk/>
          <pc:sldMk cId="3351081784" sldId="427"/>
        </pc:sldMkLst>
      </pc:sldChg>
      <pc:sldChg chg="del">
        <pc:chgData name="Jimmy Gilbert" userId="0212c120946023de" providerId="Windows Live" clId="Web-{0666E854-6C40-4D8A-8A15-289EE5DCE965}" dt="2021-08-20T20:52:33.008" v="3"/>
        <pc:sldMkLst>
          <pc:docMk/>
          <pc:sldMk cId="938798479" sldId="428"/>
        </pc:sldMkLst>
      </pc:sldChg>
      <pc:sldChg chg="del">
        <pc:chgData name="Jimmy Gilbert" userId="0212c120946023de" providerId="Windows Live" clId="Web-{0666E854-6C40-4D8A-8A15-289EE5DCE965}" dt="2021-08-20T20:52:28.899" v="1"/>
        <pc:sldMkLst>
          <pc:docMk/>
          <pc:sldMk cId="2852094038" sldId="433"/>
        </pc:sldMkLst>
      </pc:sldChg>
      <pc:sldChg chg="del">
        <pc:chgData name="Jimmy Gilbert" userId="0212c120946023de" providerId="Windows Live" clId="Web-{0666E854-6C40-4D8A-8A15-289EE5DCE965}" dt="2021-08-20T20:52:50.227" v="4"/>
        <pc:sldMkLst>
          <pc:docMk/>
          <pc:sldMk cId="1512369283" sldId="441"/>
        </pc:sldMkLst>
      </pc:sldChg>
    </pc:docChg>
  </pc:docChgLst>
  <pc:docChgLst>
    <pc:chgData name="Jimmy Gilbert" userId="0212c120946023de" providerId="LiveId" clId="{20AB6A01-30C7-48EB-87AA-F537CEB70DBF}"/>
    <pc:docChg chg="undo custSel addSld delSld modSld sldOrd modSection">
      <pc:chgData name="Jimmy Gilbert" userId="0212c120946023de" providerId="LiveId" clId="{20AB6A01-30C7-48EB-87AA-F537CEB70DBF}" dt="2018-01-16T01:33:45.183" v="1371" actId="20577"/>
      <pc:docMkLst>
        <pc:docMk/>
      </pc:docMkLst>
      <pc:sldChg chg="modSp modAnim">
        <pc:chgData name="Jimmy Gilbert" userId="0212c120946023de" providerId="LiveId" clId="{20AB6A01-30C7-48EB-87AA-F537CEB70DBF}" dt="2018-01-16T00:18:34.335" v="1303"/>
        <pc:sldMkLst>
          <pc:docMk/>
          <pc:sldMk cId="0" sldId="259"/>
        </pc:sldMkLst>
        <pc:spChg chg="mod">
          <ac:chgData name="Jimmy Gilbert" userId="0212c120946023de" providerId="LiveId" clId="{20AB6A01-30C7-48EB-87AA-F537CEB70DBF}" dt="2018-01-16T00:18:34.335" v="1303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02.017" v="1296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0" sldId="259"/>
            <ac:spMk id="8" creationId="{00000000-0000-0000-0000-000000000000}"/>
          </ac:spMkLst>
        </pc:spChg>
      </pc:sldChg>
      <pc:sldChg chg="modSp modAnim">
        <pc:chgData name="Jimmy Gilbert" userId="0212c120946023de" providerId="LiveId" clId="{20AB6A01-30C7-48EB-87AA-F537CEB70DBF}" dt="2018-01-16T00:19:12.314" v="1311" actId="20577"/>
        <pc:sldMkLst>
          <pc:docMk/>
          <pc:sldMk cId="0" sldId="380"/>
        </pc:sldMkLst>
        <pc:spChg chg="mod">
          <ac:chgData name="Jimmy Gilbert" userId="0212c120946023de" providerId="LiveId" clId="{20AB6A01-30C7-48EB-87AA-F537CEB70DBF}" dt="2018-01-15T23:33:43.596" v="1239" actId="20577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1:27.748" v="1105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9:12.314" v="1311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del">
        <pc:chgData name="Jimmy Gilbert" userId="0212c120946023de" providerId="LiveId" clId="{20AB6A01-30C7-48EB-87AA-F537CEB70DBF}" dt="2018-01-15T23:15:06.218" v="1081" actId="2696"/>
        <pc:sldMkLst>
          <pc:docMk/>
          <pc:sldMk cId="0" sldId="387"/>
        </pc:sldMkLst>
      </pc:sldChg>
      <pc:sldChg chg="modSp">
        <pc:chgData name="Jimmy Gilbert" userId="0212c120946023de" providerId="LiveId" clId="{20AB6A01-30C7-48EB-87AA-F537CEB70DBF}" dt="2018-01-15T23:33:43.596" v="1239"/>
        <pc:sldMkLst>
          <pc:docMk/>
          <pc:sldMk cId="903783772" sldId="399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903783772" sldId="399"/>
            <ac:spMk id="11" creationId="{00000000-0000-0000-0000-000000000000}"/>
          </ac:spMkLst>
        </pc:spChg>
      </pc:sldChg>
      <pc:sldChg chg="modSp modAnim">
        <pc:chgData name="Jimmy Gilbert" userId="0212c120946023de" providerId="LiveId" clId="{20AB6A01-30C7-48EB-87AA-F537CEB70DBF}" dt="2018-01-16T00:21:00.913" v="1313"/>
        <pc:sldMkLst>
          <pc:docMk/>
          <pc:sldMk cId="1485856511" sldId="410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06.342" v="1297"/>
          <ac:spMkLst>
            <pc:docMk/>
            <pc:sldMk cId="1485856511" sldId="410"/>
            <ac:spMk id="12" creationId="{CA454CF0-C68A-4519-B7C8-D91FB8AE6CFB}"/>
          </ac:spMkLst>
        </pc:spChg>
      </pc:sldChg>
      <pc:sldChg chg="modSp">
        <pc:chgData name="Jimmy Gilbert" userId="0212c120946023de" providerId="LiveId" clId="{20AB6A01-30C7-48EB-87AA-F537CEB70DBF}" dt="2018-01-15T23:33:43.596" v="1239"/>
        <pc:sldMkLst>
          <pc:docMk/>
          <pc:sldMk cId="2344287550" sldId="421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2344287550" sldId="421"/>
            <ac:spMk id="8" creationId="{00000000-0000-0000-0000-000000000000}"/>
          </ac:spMkLst>
        </pc:spChg>
      </pc:sldChg>
      <pc:sldChg chg="modSp">
        <pc:chgData name="Jimmy Gilbert" userId="0212c120946023de" providerId="LiveId" clId="{20AB6A01-30C7-48EB-87AA-F537CEB70DBF}" dt="2018-01-15T23:33:43.596" v="1239"/>
        <pc:sldMkLst>
          <pc:docMk/>
          <pc:sldMk cId="576259174" sldId="422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576259174" sldId="422"/>
            <ac:spMk id="7" creationId="{00000000-0000-0000-0000-000000000000}"/>
          </ac:spMkLst>
        </pc:spChg>
      </pc:sldChg>
      <pc:sldChg chg="addSp modSp modAnim">
        <pc:chgData name="Jimmy Gilbert" userId="0212c120946023de" providerId="LiveId" clId="{20AB6A01-30C7-48EB-87AA-F537CEB70DBF}" dt="2018-01-15T23:33:43.596" v="1239"/>
        <pc:sldMkLst>
          <pc:docMk/>
          <pc:sldMk cId="1438848471" sldId="423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14:05.885" v="1078" actId="20577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20AB6A01-30C7-48EB-87AA-F537CEB70DBF}" dt="2018-01-15T23:15:00.345" v="1080" actId="1076"/>
          <ac:picMkLst>
            <pc:docMk/>
            <pc:sldMk cId="1438848471" sldId="423"/>
            <ac:picMk id="9218" creationId="{00BC56F5-AD65-4268-B93C-AAE90C77EF83}"/>
          </ac:picMkLst>
        </pc:picChg>
      </pc:sldChg>
      <pc:sldChg chg="modSp">
        <pc:chgData name="Jimmy Gilbert" userId="0212c120946023de" providerId="LiveId" clId="{20AB6A01-30C7-48EB-87AA-F537CEB70DBF}" dt="2018-01-15T23:33:43.596" v="1239"/>
        <pc:sldMkLst>
          <pc:docMk/>
          <pc:sldMk cId="495964328" sldId="424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495964328" sldId="424"/>
            <ac:spMk id="7" creationId="{00000000-0000-0000-0000-000000000000}"/>
          </ac:spMkLst>
        </pc:spChg>
      </pc:sldChg>
      <pc:sldChg chg="addSp modSp">
        <pc:chgData name="Jimmy Gilbert" userId="0212c120946023de" providerId="LiveId" clId="{20AB6A01-30C7-48EB-87AA-F537CEB70DBF}" dt="2018-01-15T23:33:43.596" v="1239"/>
        <pc:sldMkLst>
          <pc:docMk/>
          <pc:sldMk cId="1143138169" sldId="425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143138169" sldId="425"/>
            <ac:spMk id="5" creationId="{00000000-0000-0000-0000-000000000000}"/>
          </ac:spMkLst>
        </pc:spChg>
        <pc:picChg chg="add mod">
          <ac:chgData name="Jimmy Gilbert" userId="0212c120946023de" providerId="LiveId" clId="{20AB6A01-30C7-48EB-87AA-F537CEB70DBF}" dt="2018-01-15T23:15:53.173" v="1087" actId="1035"/>
          <ac:picMkLst>
            <pc:docMk/>
            <pc:sldMk cId="1143138169" sldId="425"/>
            <ac:picMk id="10242" creationId="{2ACA39E5-F247-418C-AA39-DD2948BC8A1B}"/>
          </ac:picMkLst>
        </pc:picChg>
      </pc:sldChg>
      <pc:sldChg chg="addSp modSp modAnim">
        <pc:chgData name="Jimmy Gilbert" userId="0212c120946023de" providerId="LiveId" clId="{20AB6A01-30C7-48EB-87AA-F537CEB70DBF}" dt="2018-01-15T21:21:06.183" v="61" actId="113"/>
        <pc:sldMkLst>
          <pc:docMk/>
          <pc:sldMk cId="4076985840" sldId="426"/>
        </pc:sldMkLst>
        <pc:spChg chg="mod">
          <ac:chgData name="Jimmy Gilbert" userId="0212c120946023de" providerId="LiveId" clId="{20AB6A01-30C7-48EB-87AA-F537CEB70DBF}" dt="2018-01-15T21:21:06.183" v="61" actId="113"/>
          <ac:spMkLst>
            <pc:docMk/>
            <pc:sldMk cId="4076985840" sldId="426"/>
            <ac:spMk id="11" creationId="{00000000-0000-0000-0000-000000000000}"/>
          </ac:spMkLst>
        </pc:spChg>
        <pc:picChg chg="add mod">
          <ac:chgData name="Jimmy Gilbert" userId="0212c120946023de" providerId="LiveId" clId="{20AB6A01-30C7-48EB-87AA-F537CEB70DBF}" dt="2018-01-15T21:16:09.973" v="16" actId="1076"/>
          <ac:picMkLst>
            <pc:docMk/>
            <pc:sldMk cId="4076985840" sldId="426"/>
            <ac:picMk id="5" creationId="{840B10C2-DD05-42C3-9B47-DB9D2DD5F021}"/>
          </ac:picMkLst>
        </pc:picChg>
        <pc:picChg chg="mod">
          <ac:chgData name="Jimmy Gilbert" userId="0212c120946023de" providerId="LiveId" clId="{20AB6A01-30C7-48EB-87AA-F537CEB70DBF}" dt="2018-01-15T21:14:45.119" v="11" actId="1076"/>
          <ac:picMkLst>
            <pc:docMk/>
            <pc:sldMk cId="4076985840" sldId="426"/>
            <ac:picMk id="12" creationId="{00000000-0000-0000-0000-000000000000}"/>
          </ac:picMkLst>
        </pc:picChg>
      </pc:sldChg>
      <pc:sldChg chg="modSp">
        <pc:chgData name="Jimmy Gilbert" userId="0212c120946023de" providerId="LiveId" clId="{20AB6A01-30C7-48EB-87AA-F537CEB70DBF}" dt="2018-01-15T21:14:18.685" v="3" actId="20577"/>
        <pc:sldMkLst>
          <pc:docMk/>
          <pc:sldMk cId="3351081784" sldId="427"/>
        </pc:sldMkLst>
        <pc:spChg chg="mod">
          <ac:chgData name="Jimmy Gilbert" userId="0212c120946023de" providerId="LiveId" clId="{20AB6A01-30C7-48EB-87AA-F537CEB70DBF}" dt="2018-01-15T21:14:18.685" v="3" actId="20577"/>
          <ac:spMkLst>
            <pc:docMk/>
            <pc:sldMk cId="3351081784" sldId="427"/>
            <ac:spMk id="4" creationId="{00000000-0000-0000-0000-000000000000}"/>
          </ac:spMkLst>
        </pc:spChg>
      </pc:sldChg>
      <pc:sldChg chg="modSp">
        <pc:chgData name="Jimmy Gilbert" userId="0212c120946023de" providerId="LiveId" clId="{20AB6A01-30C7-48EB-87AA-F537CEB70DBF}" dt="2018-01-16T00:17:52.025" v="1294"/>
        <pc:sldMkLst>
          <pc:docMk/>
          <pc:sldMk cId="938798479" sldId="428"/>
        </pc:sldMkLst>
        <pc:spChg chg="mod">
          <ac:chgData name="Jimmy Gilbert" userId="0212c120946023de" providerId="LiveId" clId="{20AB6A01-30C7-48EB-87AA-F537CEB70DBF}" dt="2018-01-16T00:17:52.025" v="1294"/>
          <ac:spMkLst>
            <pc:docMk/>
            <pc:sldMk cId="938798479" sldId="428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20AB6A01-30C7-48EB-87AA-F537CEB70DBF}" dt="2018-01-16T00:14:13.674" v="1246"/>
        <pc:sldMkLst>
          <pc:docMk/>
          <pc:sldMk cId="1288211770" sldId="429"/>
        </pc:sldMkLst>
        <pc:spChg chg="mod">
          <ac:chgData name="Jimmy Gilbert" userId="0212c120946023de" providerId="LiveId" clId="{20AB6A01-30C7-48EB-87AA-F537CEB70DBF}" dt="2018-01-15T23:31:43.357" v="1110"/>
          <ac:spMkLst>
            <pc:docMk/>
            <pc:sldMk cId="1288211770" sldId="429"/>
            <ac:spMk id="4" creationId="{00000000-0000-0000-0000-000000000000}"/>
          </ac:spMkLst>
        </pc:spChg>
      </pc:sldChg>
      <pc:sldChg chg="modSp modAnim">
        <pc:chgData name="Jimmy Gilbert" userId="0212c120946023de" providerId="LiveId" clId="{20AB6A01-30C7-48EB-87AA-F537CEB70DBF}" dt="2018-01-16T00:22:04.403" v="1317"/>
        <pc:sldMkLst>
          <pc:docMk/>
          <pc:sldMk cId="1689940255" sldId="430"/>
        </pc:sldMkLst>
        <pc:spChg chg="mod">
          <ac:chgData name="Jimmy Gilbert" userId="0212c120946023de" providerId="LiveId" clId="{20AB6A01-30C7-48EB-87AA-F537CEB70DBF}" dt="2018-01-16T00:18:10.726" v="1298"/>
          <ac:spMkLst>
            <pc:docMk/>
            <pc:sldMk cId="1689940255" sldId="430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14.232" v="1299" actId="20577"/>
          <ac:spMkLst>
            <pc:docMk/>
            <pc:sldMk cId="1689940255" sldId="430"/>
            <ac:spMk id="5" creationId="{DAD0C9E9-643C-4FB2-ABD9-A7BD3394A5D5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689940255" sldId="430"/>
            <ac:spMk id="7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18.025" v="1300"/>
          <ac:spMkLst>
            <pc:docMk/>
            <pc:sldMk cId="1689940255" sldId="430"/>
            <ac:spMk id="12" creationId="{CA454CF0-C68A-4519-B7C8-D91FB8AE6CFB}"/>
          </ac:spMkLst>
        </pc:spChg>
      </pc:sldChg>
      <pc:sldChg chg="modSp">
        <pc:chgData name="Jimmy Gilbert" userId="0212c120946023de" providerId="LiveId" clId="{20AB6A01-30C7-48EB-87AA-F537CEB70DBF}" dt="2018-01-15T23:33:43.596" v="1239"/>
        <pc:sldMkLst>
          <pc:docMk/>
          <pc:sldMk cId="2717007873" sldId="431"/>
        </pc:sldMkLst>
        <pc:spChg chg="mod">
          <ac:chgData name="Jimmy Gilbert" userId="0212c120946023de" providerId="LiveId" clId="{20AB6A01-30C7-48EB-87AA-F537CEB70DBF}" dt="2018-01-15T21:29:30.040" v="159" actId="20577"/>
          <ac:spMkLst>
            <pc:docMk/>
            <pc:sldMk cId="2717007873" sldId="431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1:29:42.377" v="177" actId="20577"/>
          <ac:spMkLst>
            <pc:docMk/>
            <pc:sldMk cId="2717007873" sldId="431"/>
            <ac:spMk id="5" creationId="{DAD0C9E9-643C-4FB2-ABD9-A7BD3394A5D5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2717007873" sldId="431"/>
            <ac:spMk id="7" creationId="{00000000-0000-0000-0000-000000000000}"/>
          </ac:spMkLst>
        </pc:spChg>
      </pc:sldChg>
      <pc:sldChg chg="modSp">
        <pc:chgData name="Jimmy Gilbert" userId="0212c120946023de" providerId="LiveId" clId="{20AB6A01-30C7-48EB-87AA-F537CEB70DBF}" dt="2018-01-16T01:33:45.183" v="1371" actId="20577"/>
        <pc:sldMkLst>
          <pc:docMk/>
          <pc:sldMk cId="1448645604" sldId="432"/>
        </pc:sldMkLst>
        <pc:spChg chg="mod">
          <ac:chgData name="Jimmy Gilbert" userId="0212c120946023de" providerId="LiveId" clId="{20AB6A01-30C7-48EB-87AA-F537CEB70DBF}" dt="2018-01-15T23:33:43.596" v="1239" actId="20577"/>
          <ac:spMkLst>
            <pc:docMk/>
            <pc:sldMk cId="1448645604" sldId="432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1:33:45.183" v="1371" actId="20577"/>
          <ac:spMkLst>
            <pc:docMk/>
            <pc:sldMk cId="1448645604" sldId="432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42.673" v="1305" actId="20577"/>
          <ac:spMkLst>
            <pc:docMk/>
            <pc:sldMk cId="1448645604" sldId="432"/>
            <ac:spMk id="5" creationId="{DAD0C9E9-643C-4FB2-ABD9-A7BD3394A5D5}"/>
          </ac:spMkLst>
        </pc:spChg>
        <pc:spChg chg="mod">
          <ac:chgData name="Jimmy Gilbert" userId="0212c120946023de" providerId="LiveId" clId="{20AB6A01-30C7-48EB-87AA-F537CEB70DBF}" dt="2018-01-15T23:33:43.596" v="1239" actId="20577"/>
          <ac:spMkLst>
            <pc:docMk/>
            <pc:sldMk cId="1448645604" sldId="432"/>
            <ac:spMk id="7" creationId="{00000000-0000-0000-0000-000000000000}"/>
          </ac:spMkLst>
        </pc:spChg>
      </pc:sldChg>
      <pc:sldChg chg="addSp delSp modSp add modTransition delAnim modAnim">
        <pc:chgData name="Jimmy Gilbert" userId="0212c120946023de" providerId="LiveId" clId="{20AB6A01-30C7-48EB-87AA-F537CEB70DBF}" dt="2018-01-15T23:35:18.204" v="1243"/>
        <pc:sldMkLst>
          <pc:docMk/>
          <pc:sldMk cId="2852094038" sldId="433"/>
        </pc:sldMkLst>
        <pc:spChg chg="mod">
          <ac:chgData name="Jimmy Gilbert" userId="0212c120946023de" providerId="LiveId" clId="{20AB6A01-30C7-48EB-87AA-F537CEB70DBF}" dt="2018-01-15T21:14:15.339" v="2" actId="20577"/>
          <ac:spMkLst>
            <pc:docMk/>
            <pc:sldMk cId="2852094038" sldId="433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1:19:57.803" v="56" actId="114"/>
          <ac:spMkLst>
            <pc:docMk/>
            <pc:sldMk cId="2852094038" sldId="433"/>
            <ac:spMk id="11" creationId="{00000000-0000-0000-0000-000000000000}"/>
          </ac:spMkLst>
        </pc:sp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6" creationId="{25C18DB8-8B99-43EE-97D8-0C2A27BDBB1D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7" creationId="{5788F4A2-E6F5-48F7-898A-7D2E3544853D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8" creationId="{76FB624E-9904-489F-8D8D-C9E4BF6985A0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9" creationId="{4197149A-6AB6-47FD-A738-8AE7B59DE5DA}"/>
          </ac:picMkLst>
        </pc:picChg>
        <pc:picChg chg="del">
          <ac:chgData name="Jimmy Gilbert" userId="0212c120946023de" providerId="LiveId" clId="{20AB6A01-30C7-48EB-87AA-F537CEB70DBF}" dt="2018-01-15T21:14:25.619" v="4" actId="478"/>
          <ac:picMkLst>
            <pc:docMk/>
            <pc:sldMk cId="2852094038" sldId="433"/>
            <ac:picMk id="12" creationId="{00000000-0000-0000-0000-000000000000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1026" creationId="{1D15D904-B3E0-4E34-B7AA-E159D9E12B67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1028" creationId="{C26B0B56-A91E-492F-992C-405E523D2C4A}"/>
          </ac:picMkLst>
        </pc:picChg>
        <pc:picChg chg="add mod">
          <ac:chgData name="Jimmy Gilbert" userId="0212c120946023de" providerId="LiveId" clId="{20AB6A01-30C7-48EB-87AA-F537CEB70DBF}" dt="2018-01-15T21:19:44.654" v="55" actId="1038"/>
          <ac:picMkLst>
            <pc:docMk/>
            <pc:sldMk cId="2852094038" sldId="433"/>
            <ac:picMk id="1030" creationId="{EBA8D209-21B2-434E-B2C7-181B57B8F84F}"/>
          </ac:picMkLst>
        </pc:picChg>
      </pc:sldChg>
      <pc:sldChg chg="addSp delSp modSp add ord delAnim modAnim">
        <pc:chgData name="Jimmy Gilbert" userId="0212c120946023de" providerId="LiveId" clId="{20AB6A01-30C7-48EB-87AA-F537CEB70DBF}" dt="2018-01-16T00:22:43.541" v="1324" actId="20577"/>
        <pc:sldMkLst>
          <pc:docMk/>
          <pc:sldMk cId="3103212179" sldId="434"/>
        </pc:sldMkLst>
        <pc:spChg chg="mod">
          <ac:chgData name="Jimmy Gilbert" userId="0212c120946023de" providerId="LiveId" clId="{20AB6A01-30C7-48EB-87AA-F537CEB70DBF}" dt="2018-01-15T23:33:43.596" v="1239" actId="20577"/>
          <ac:spMkLst>
            <pc:docMk/>
            <pc:sldMk cId="3103212179" sldId="434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22:43.541" v="1324" actId="20577"/>
          <ac:spMkLst>
            <pc:docMk/>
            <pc:sldMk cId="3103212179" sldId="434"/>
            <ac:spMk id="4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1:26:55.420" v="73" actId="478"/>
          <ac:spMkLst>
            <pc:docMk/>
            <pc:sldMk cId="3103212179" sldId="434"/>
            <ac:spMk id="5" creationId="{DAD0C9E9-643C-4FB2-ABD9-A7BD3394A5D5}"/>
          </ac:spMkLst>
        </pc:spChg>
        <pc:spChg chg="mod">
          <ac:chgData name="Jimmy Gilbert" userId="0212c120946023de" providerId="LiveId" clId="{20AB6A01-30C7-48EB-87AA-F537CEB70DBF}" dt="2018-01-15T23:33:43.596" v="1239" actId="20577"/>
          <ac:spMkLst>
            <pc:docMk/>
            <pc:sldMk cId="3103212179" sldId="434"/>
            <ac:spMk id="7" creationId="{00000000-0000-0000-0000-000000000000}"/>
          </ac:spMkLst>
        </pc:spChg>
        <pc:spChg chg="add mod">
          <ac:chgData name="Jimmy Gilbert" userId="0212c120946023de" providerId="LiveId" clId="{20AB6A01-30C7-48EB-87AA-F537CEB70DBF}" dt="2018-01-15T21:28:07.026" v="150" actId="20577"/>
          <ac:spMkLst>
            <pc:docMk/>
            <pc:sldMk cId="3103212179" sldId="434"/>
            <ac:spMk id="8" creationId="{9DD57838-3E63-4DBD-A3FE-D47E12A02E04}"/>
          </ac:spMkLst>
        </pc:spChg>
        <pc:picChg chg="add mod">
          <ac:chgData name="Jimmy Gilbert" userId="0212c120946023de" providerId="LiveId" clId="{20AB6A01-30C7-48EB-87AA-F537CEB70DBF}" dt="2018-01-16T00:22:39.823" v="1323" actId="1076"/>
          <ac:picMkLst>
            <pc:docMk/>
            <pc:sldMk cId="3103212179" sldId="434"/>
            <ac:picMk id="2050" creationId="{499CECA6-23BD-4436-9E0A-0D19E11C311F}"/>
          </ac:picMkLst>
        </pc:picChg>
        <pc:picChg chg="del">
          <ac:chgData name="Jimmy Gilbert" userId="0212c120946023de" providerId="LiveId" clId="{20AB6A01-30C7-48EB-87AA-F537CEB70DBF}" dt="2018-01-15T21:26:44.946" v="72" actId="478"/>
          <ac:picMkLst>
            <pc:docMk/>
            <pc:sldMk cId="3103212179" sldId="434"/>
            <ac:picMk id="6146" creationId="{E26D8823-619D-4743-BB5C-96132C23192E}"/>
          </ac:picMkLst>
        </pc:picChg>
        <pc:picChg chg="del">
          <ac:chgData name="Jimmy Gilbert" userId="0212c120946023de" providerId="LiveId" clId="{20AB6A01-30C7-48EB-87AA-F537CEB70DBF}" dt="2018-01-15T21:26:44.351" v="71" actId="478"/>
          <ac:picMkLst>
            <pc:docMk/>
            <pc:sldMk cId="3103212179" sldId="434"/>
            <ac:picMk id="6148" creationId="{59B9FD0A-D476-4AAC-A55A-D878A158F9E0}"/>
          </ac:picMkLst>
        </pc:picChg>
      </pc:sldChg>
      <pc:sldChg chg="addSp modSp add ord modAnim">
        <pc:chgData name="Jimmy Gilbert" userId="0212c120946023de" providerId="LiveId" clId="{20AB6A01-30C7-48EB-87AA-F537CEB70DBF}" dt="2018-01-16T00:19:14.385" v="1312"/>
        <pc:sldMkLst>
          <pc:docMk/>
          <pc:sldMk cId="3830308917" sldId="435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3830308917" sldId="435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9:14.385" v="1312"/>
          <ac:spMkLst>
            <pc:docMk/>
            <pc:sldMk cId="3830308917" sldId="435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2:13:47.335" v="465" actId="113"/>
          <ac:spMkLst>
            <pc:docMk/>
            <pc:sldMk cId="3830308917" sldId="435"/>
            <ac:spMk id="5" creationId="{DAD0C9E9-643C-4FB2-ABD9-A7BD3394A5D5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3830308917" sldId="435"/>
            <ac:spMk id="7" creationId="{00000000-0000-0000-0000-000000000000}"/>
          </ac:spMkLst>
        </pc:spChg>
        <pc:spChg chg="add mod">
          <ac:chgData name="Jimmy Gilbert" userId="0212c120946023de" providerId="LiveId" clId="{20AB6A01-30C7-48EB-87AA-F537CEB70DBF}" dt="2018-01-15T22:17:18.260" v="525" actId="1076"/>
          <ac:spMkLst>
            <pc:docMk/>
            <pc:sldMk cId="3830308917" sldId="435"/>
            <ac:spMk id="10" creationId="{9852CADE-2433-43A5-A4A4-B728F0DFA9E0}"/>
          </ac:spMkLst>
        </pc:spChg>
        <pc:spChg chg="add mod">
          <ac:chgData name="Jimmy Gilbert" userId="0212c120946023de" providerId="LiveId" clId="{20AB6A01-30C7-48EB-87AA-F537CEB70DBF}" dt="2018-01-15T22:17:30.526" v="527"/>
          <ac:spMkLst>
            <pc:docMk/>
            <pc:sldMk cId="3830308917" sldId="435"/>
            <ac:spMk id="11" creationId="{D30A73E0-0466-44F6-92F8-0BE1F5DD47BA}"/>
          </ac:spMkLst>
        </pc:spChg>
        <pc:picChg chg="add mod">
          <ac:chgData name="Jimmy Gilbert" userId="0212c120946023de" providerId="LiveId" clId="{20AB6A01-30C7-48EB-87AA-F537CEB70DBF}" dt="2018-01-15T22:20:12.248" v="686" actId="14100"/>
          <ac:picMkLst>
            <pc:docMk/>
            <pc:sldMk cId="3830308917" sldId="435"/>
            <ac:picMk id="9" creationId="{A456CED1-B973-419D-A663-572B442E56C4}"/>
          </ac:picMkLst>
        </pc:picChg>
      </pc:sldChg>
      <pc:sldChg chg="addSp delSp modSp add modAnim">
        <pc:chgData name="Jimmy Gilbert" userId="0212c120946023de" providerId="LiveId" clId="{20AB6A01-30C7-48EB-87AA-F537CEB70DBF}" dt="2018-01-16T00:24:37.909" v="1333"/>
        <pc:sldMkLst>
          <pc:docMk/>
          <pc:sldMk cId="2818393646" sldId="436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2818393646" sldId="436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23:25.543" v="1326" actId="20577"/>
          <ac:spMkLst>
            <pc:docMk/>
            <pc:sldMk cId="2818393646" sldId="436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2818393646" sldId="436"/>
            <ac:spMk id="7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08:51.278" v="200" actId="478"/>
          <ac:spMkLst>
            <pc:docMk/>
            <pc:sldMk cId="2818393646" sldId="436"/>
            <ac:spMk id="8" creationId="{9DD57838-3E63-4DBD-A3FE-D47E12A02E04}"/>
          </ac:spMkLst>
        </pc:spChg>
        <pc:picChg chg="del">
          <ac:chgData name="Jimmy Gilbert" userId="0212c120946023de" providerId="LiveId" clId="{20AB6A01-30C7-48EB-87AA-F537CEB70DBF}" dt="2018-01-15T21:31:00.817" v="197" actId="478"/>
          <ac:picMkLst>
            <pc:docMk/>
            <pc:sldMk cId="2818393646" sldId="436"/>
            <ac:picMk id="2050" creationId="{499CECA6-23BD-4436-9E0A-0D19E11C311F}"/>
          </ac:picMkLst>
        </pc:picChg>
        <pc:picChg chg="add mod">
          <ac:chgData name="Jimmy Gilbert" userId="0212c120946023de" providerId="LiveId" clId="{20AB6A01-30C7-48EB-87AA-F537CEB70DBF}" dt="2018-01-16T00:24:33.041" v="1331" actId="1076"/>
          <ac:picMkLst>
            <pc:docMk/>
            <pc:sldMk cId="2818393646" sldId="436"/>
            <ac:picMk id="5122" creationId="{52C65A4E-86DA-4D9E-A4DA-8DA14EEFECC0}"/>
          </ac:picMkLst>
        </pc:picChg>
      </pc:sldChg>
      <pc:sldChg chg="addSp delSp modSp add modAnim">
        <pc:chgData name="Jimmy Gilbert" userId="0212c120946023de" providerId="LiveId" clId="{20AB6A01-30C7-48EB-87AA-F537CEB70DBF}" dt="2018-01-16T00:25:36.483" v="1337"/>
        <pc:sldMkLst>
          <pc:docMk/>
          <pc:sldMk cId="1010712625" sldId="437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010712625" sldId="437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8:44.887" v="1306" actId="20577"/>
          <ac:spMkLst>
            <pc:docMk/>
            <pc:sldMk cId="1010712625" sldId="437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010712625" sldId="437"/>
            <ac:spMk id="7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25:53.335" v="736" actId="478"/>
          <ac:spMkLst>
            <pc:docMk/>
            <pc:sldMk cId="1010712625" sldId="437"/>
            <ac:spMk id="8" creationId="{9DD57838-3E63-4DBD-A3FE-D47E12A02E04}"/>
          </ac:spMkLst>
        </pc:spChg>
        <pc:picChg chg="del">
          <ac:chgData name="Jimmy Gilbert" userId="0212c120946023de" providerId="LiveId" clId="{20AB6A01-30C7-48EB-87AA-F537CEB70DBF}" dt="2018-01-15T22:24:22.238" v="715" actId="478"/>
          <ac:picMkLst>
            <pc:docMk/>
            <pc:sldMk cId="1010712625" sldId="437"/>
            <ac:picMk id="2050" creationId="{499CECA6-23BD-4436-9E0A-0D19E11C311F}"/>
          </ac:picMkLst>
        </pc:picChg>
        <pc:picChg chg="add mod">
          <ac:chgData name="Jimmy Gilbert" userId="0212c120946023de" providerId="LiveId" clId="{20AB6A01-30C7-48EB-87AA-F537CEB70DBF}" dt="2018-01-15T22:27:05.468" v="741" actId="14100"/>
          <ac:picMkLst>
            <pc:docMk/>
            <pc:sldMk cId="1010712625" sldId="437"/>
            <ac:picMk id="4098" creationId="{275FC915-7CCC-466F-B857-E9066B75CD60}"/>
          </ac:picMkLst>
        </pc:picChg>
      </pc:sldChg>
      <pc:sldChg chg="addSp delSp modSp add modAnim">
        <pc:chgData name="Jimmy Gilbert" userId="0212c120946023de" providerId="LiveId" clId="{20AB6A01-30C7-48EB-87AA-F537CEB70DBF}" dt="2018-01-16T00:26:05.749" v="1341"/>
        <pc:sldMkLst>
          <pc:docMk/>
          <pc:sldMk cId="155485091" sldId="438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55485091" sldId="438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9:03.519" v="1309" actId="20577"/>
          <ac:spMkLst>
            <pc:docMk/>
            <pc:sldMk cId="155485091" sldId="438"/>
            <ac:spMk id="4" creationId="{00000000-0000-0000-0000-000000000000}"/>
          </ac:spMkLst>
        </pc:spChg>
        <pc:spChg chg="add mod">
          <ac:chgData name="Jimmy Gilbert" userId="0212c120946023de" providerId="LiveId" clId="{20AB6A01-30C7-48EB-87AA-F537CEB70DBF}" dt="2018-01-15T22:31:55.757" v="798" actId="14100"/>
          <ac:spMkLst>
            <pc:docMk/>
            <pc:sldMk cId="155485091" sldId="438"/>
            <ac:spMk id="5" creationId="{097CD165-5231-42D3-B705-BDEA24698C94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55485091" sldId="438"/>
            <ac:spMk id="7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27:28.102" v="742" actId="478"/>
          <ac:spMkLst>
            <pc:docMk/>
            <pc:sldMk cId="155485091" sldId="438"/>
            <ac:spMk id="8" creationId="{9DD57838-3E63-4DBD-A3FE-D47E12A02E04}"/>
          </ac:spMkLst>
        </pc:spChg>
        <pc:picChg chg="add mod">
          <ac:chgData name="Jimmy Gilbert" userId="0212c120946023de" providerId="LiveId" clId="{20AB6A01-30C7-48EB-87AA-F537CEB70DBF}" dt="2018-01-15T22:31:13.408" v="785" actId="14100"/>
          <ac:picMkLst>
            <pc:docMk/>
            <pc:sldMk cId="155485091" sldId="438"/>
            <ac:picMk id="3074" creationId="{DC3EDF72-AD5A-4D45-8A23-07177598F19D}"/>
          </ac:picMkLst>
        </pc:picChg>
      </pc:sldChg>
      <pc:sldChg chg="addSp delSp modSp add modAnim">
        <pc:chgData name="Jimmy Gilbert" userId="0212c120946023de" providerId="LiveId" clId="{20AB6A01-30C7-48EB-87AA-F537CEB70DBF}" dt="2018-01-16T00:26:43.868" v="1345"/>
        <pc:sldMkLst>
          <pc:docMk/>
          <pc:sldMk cId="4146416794" sldId="439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4146416794" sldId="439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6T00:19:07.324" v="1310" actId="20577"/>
          <ac:spMkLst>
            <pc:docMk/>
            <pc:sldMk cId="4146416794" sldId="439"/>
            <ac:spMk id="4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32:28.466" v="805" actId="478"/>
          <ac:spMkLst>
            <pc:docMk/>
            <pc:sldMk cId="4146416794" sldId="439"/>
            <ac:spMk id="5" creationId="{097CD165-5231-42D3-B705-BDEA24698C94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4146416794" sldId="439"/>
            <ac:spMk id="7" creationId="{00000000-0000-0000-0000-000000000000}"/>
          </ac:spMkLst>
        </pc:spChg>
        <pc:picChg chg="del">
          <ac:chgData name="Jimmy Gilbert" userId="0212c120946023de" providerId="LiveId" clId="{20AB6A01-30C7-48EB-87AA-F537CEB70DBF}" dt="2018-01-15T22:32:27.419" v="804" actId="478"/>
          <ac:picMkLst>
            <pc:docMk/>
            <pc:sldMk cId="4146416794" sldId="439"/>
            <ac:picMk id="3074" creationId="{DC3EDF72-AD5A-4D45-8A23-07177598F19D}"/>
          </ac:picMkLst>
        </pc:picChg>
        <pc:picChg chg="add mod">
          <ac:chgData name="Jimmy Gilbert" userId="0212c120946023de" providerId="LiveId" clId="{20AB6A01-30C7-48EB-87AA-F537CEB70DBF}" dt="2018-01-16T00:26:38.956" v="1344" actId="1076"/>
          <ac:picMkLst>
            <pc:docMk/>
            <pc:sldMk cId="4146416794" sldId="439"/>
            <ac:picMk id="6146" creationId="{392F0AE5-353B-489C-B4A1-A53DFC2B453C}"/>
          </ac:picMkLst>
        </pc:picChg>
      </pc:sldChg>
      <pc:sldChg chg="addSp delSp modSp add modAnim">
        <pc:chgData name="Jimmy Gilbert" userId="0212c120946023de" providerId="LiveId" clId="{20AB6A01-30C7-48EB-87AA-F537CEB70DBF}" dt="2018-01-15T23:33:43.596" v="1239"/>
        <pc:sldMkLst>
          <pc:docMk/>
          <pc:sldMk cId="37311859" sldId="440"/>
        </pc:sldMkLst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37311859" sldId="440"/>
            <ac:spMk id="2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2:07.782" v="1147"/>
          <ac:spMkLst>
            <pc:docMk/>
            <pc:sldMk cId="37311859" sldId="440"/>
            <ac:spMk id="4" creationId="{00000000-0000-0000-0000-000000000000}"/>
          </ac:spMkLst>
        </pc:spChg>
        <pc:spChg chg="add mod">
          <ac:chgData name="Jimmy Gilbert" userId="0212c120946023de" providerId="LiveId" clId="{20AB6A01-30C7-48EB-87AA-F537CEB70DBF}" dt="2018-01-15T22:38:56.960" v="878" actId="20577"/>
          <ac:spMkLst>
            <pc:docMk/>
            <pc:sldMk cId="37311859" sldId="440"/>
            <ac:spMk id="5" creationId="{C6B4AC72-C156-46DE-BCA1-C054C46F45DB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37311859" sldId="440"/>
            <ac:spMk id="7" creationId="{00000000-0000-0000-0000-000000000000}"/>
          </ac:spMkLst>
        </pc:spChg>
        <pc:picChg chg="del">
          <ac:chgData name="Jimmy Gilbert" userId="0212c120946023de" providerId="LiveId" clId="{20AB6A01-30C7-48EB-87AA-F537CEB70DBF}" dt="2018-01-15T22:34:20.825" v="826" actId="478"/>
          <ac:picMkLst>
            <pc:docMk/>
            <pc:sldMk cId="37311859" sldId="440"/>
            <ac:picMk id="6146" creationId="{392F0AE5-353B-489C-B4A1-A53DFC2B453C}"/>
          </ac:picMkLst>
        </pc:picChg>
      </pc:sldChg>
      <pc:sldChg chg="addSp delSp modSp add">
        <pc:chgData name="Jimmy Gilbert" userId="0212c120946023de" providerId="LiveId" clId="{20AB6A01-30C7-48EB-87AA-F537CEB70DBF}" dt="2018-01-15T23:33:43.596" v="1239"/>
        <pc:sldMkLst>
          <pc:docMk/>
          <pc:sldMk cId="1512369283" sldId="441"/>
        </pc:sldMkLst>
        <pc:spChg chg="del">
          <ac:chgData name="Jimmy Gilbert" userId="0212c120946023de" providerId="LiveId" clId="{20AB6A01-30C7-48EB-87AA-F537CEB70DBF}" dt="2018-01-15T22:35:39.611" v="834" actId="478"/>
          <ac:spMkLst>
            <pc:docMk/>
            <pc:sldMk cId="1512369283" sldId="441"/>
            <ac:spMk id="2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35:38.098" v="833" actId="478"/>
          <ac:spMkLst>
            <pc:docMk/>
            <pc:sldMk cId="1512369283" sldId="441"/>
            <ac:spMk id="4" creationId="{00000000-0000-0000-0000-000000000000}"/>
          </ac:spMkLst>
        </pc:spChg>
        <pc:spChg chg="mod">
          <ac:chgData name="Jimmy Gilbert" userId="0212c120946023de" providerId="LiveId" clId="{20AB6A01-30C7-48EB-87AA-F537CEB70DBF}" dt="2018-01-15T23:33:43.596" v="1239"/>
          <ac:spMkLst>
            <pc:docMk/>
            <pc:sldMk cId="1512369283" sldId="441"/>
            <ac:spMk id="7" creationId="{00000000-0000-0000-0000-000000000000}"/>
          </ac:spMkLst>
        </pc:spChg>
        <pc:spChg chg="del">
          <ac:chgData name="Jimmy Gilbert" userId="0212c120946023de" providerId="LiveId" clId="{20AB6A01-30C7-48EB-87AA-F537CEB70DBF}" dt="2018-01-15T22:35:40.906" v="835" actId="478"/>
          <ac:spMkLst>
            <pc:docMk/>
            <pc:sldMk cId="1512369283" sldId="441"/>
            <ac:spMk id="20483" creationId="{00000000-0000-0000-0000-000000000000}"/>
          </ac:spMkLst>
        </pc:spChg>
        <pc:picChg chg="add mod">
          <ac:chgData name="Jimmy Gilbert" userId="0212c120946023de" providerId="LiveId" clId="{20AB6A01-30C7-48EB-87AA-F537CEB70DBF}" dt="2018-01-15T22:40:25.996" v="886"/>
          <ac:picMkLst>
            <pc:docMk/>
            <pc:sldMk cId="1512369283" sldId="441"/>
            <ac:picMk id="7170" creationId="{DC7E5C62-C01D-41C4-88F3-9B91C4BC80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BA775-19A8-4B9D-936B-98C505F32E01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67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55B7F-1AD3-4966-BF52-FC70CCDD255E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0732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F7C1F-5F22-47D7-9B8F-331E14C06E1D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87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74D45-CB59-4AE9-8756-D90FA37A75E5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3941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EF1BB-DDA9-4B68-817B-215A84C3327D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0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46668-5757-4914-AC1C-0F7C48CAE4AE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3675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9DD04-51C7-46DE-BCF4-B73E612D2F4C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8911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C45E3-0B37-4BB3-BAAC-FD7094291B1B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5910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D46E88-80E3-DD17-857C-C75180BC99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3F3A651-9806-418C-ADDA-9A798E512767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92F49D-54D1-9BA8-8C72-95D2ABC5A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2870B0-3EAB-85CD-C67D-7838D38DAA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327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7A23-6AB4-4048-BB0B-609FBC7AB656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4644572"/>
            <a:ext cx="12495031" cy="43366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DDFE-20E2-4EB3-BC30-0F709645599B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6A-F866-4A74-9FEF-985FA99EBC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F7FC5-2084-486C-BD2A-9666DFE2FE52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78537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970713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2934044"/>
            <a:ext cx="12495031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49" y="866988"/>
            <a:ext cx="12226746" cy="98448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40" y="6970872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BA25-F24C-4700-886F-5BFB9FC350B3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EBCB-2515-40E6-A3E7-AC2CAC3B15D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80D31-7621-436A-845C-EB6B8EDC0D76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09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7116-2AE3-4298-890F-6A942FAE3DFA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0C796-A250-46DE-A07C-FBAE2AE2507C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BAA72-39A5-43BA-9293-446E87F3AB72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D024F-A2B7-4DAB-B836-5EE1CD7A6346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7454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55243-C2F2-4868-9B9B-E7DF1A29598E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7330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89BFF-3C76-4D80-AE55-9157AEBE92CD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285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B54E3-66D3-4DFF-A610-7F579CC69E5A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47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3EA8-E571-4A22-95DE-3571276E6833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FEDC-3BD1-462A-83D3-0B4ACC00C935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9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FBCBF-1C9E-419F-AEF0-1511CF62B7B8}" type="datetime1">
              <a:rPr lang="fr-CA" smtClean="0"/>
              <a:t>2025-08-21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6AFD53-462F-4EA7-AA81-33DE3F3B6307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111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876" r:id="rId22"/>
    <p:sldLayoutId id="2147483929" r:id="rId23"/>
    <p:sldLayoutId id="2147483930" r:id="rId24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9.JP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1.png"/><Relationship Id="rId5" Type="http://schemas.openxmlformats.org/officeDocument/2006/relationships/tags" Target="../tags/tag77.xml"/><Relationship Id="rId10" Type="http://schemas.openxmlformats.org/officeDocument/2006/relationships/image" Target="../media/image10.jpe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13.jpe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7.jpe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01 — Introduction aux réseaux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pic>
        <p:nvPicPr>
          <p:cNvPr id="4" name="Image 4" descr="images.jpg">
            <a:extLst>
              <a:ext uri="{FF2B5EF4-FFF2-40B4-BE49-F238E27FC236}">
                <a16:creationId xmlns:a16="http://schemas.microsoft.com/office/drawing/2014/main" id="{643DC8BA-2495-451B-9DE2-876E66612E1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9" y="4671774"/>
            <a:ext cx="460851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3BF277-5C46-151A-C179-B6E4ED24F0C4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5675E271-EEEF-441C-8309-1CD281CE95D3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D23313-1F80-F06E-5BD5-DB5AA7A190B5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1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4644572"/>
            <a:ext cx="9559243" cy="43366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Colocs dans une résidence de Cégep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Cabinet d’avocats de moyenne envergure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Petite entreprise en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Boîte en développement Web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0" indent="0">
              <a:buNone/>
            </a:pPr>
            <a:r>
              <a:rPr lang="fr-CA" dirty="0"/>
              <a:t>En résumé, les particuliers vont utiliser le </a:t>
            </a:r>
            <a:r>
              <a:rPr lang="fr-CA" b="1" dirty="0"/>
              <a:t>P2P</a:t>
            </a:r>
            <a:r>
              <a:rPr lang="fr-CA" dirty="0"/>
              <a:t> et les entreprises généralement le </a:t>
            </a:r>
            <a:r>
              <a:rPr lang="fr-CA" b="1" dirty="0"/>
              <a:t>C/S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sym typeface="Palatino" charset="0"/>
              </a:rPr>
              <a:t>Exercice - </a:t>
            </a:r>
            <a:r>
              <a:rPr lang="fr-FR" altLang="fr-FR" dirty="0">
                <a:sym typeface="Palatino" charset="0"/>
              </a:rPr>
              <a:t>types de réseaux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AD0C9E9-643C-4FB2-ABD9-A7BD3394A5D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Selon les cas suivants, dites si vous conseilleriez un réseau </a:t>
            </a:r>
            <a:r>
              <a:rPr lang="fr-CA" b="1" dirty="0"/>
              <a:t>C/S </a:t>
            </a:r>
            <a:r>
              <a:rPr lang="fr-CA" dirty="0"/>
              <a:t>ou </a:t>
            </a:r>
            <a:r>
              <a:rPr lang="fr-CA" b="1" dirty="0"/>
              <a:t>P2P</a:t>
            </a:r>
            <a:r>
              <a:rPr lang="fr-CA" dirty="0"/>
              <a:t> ? Et pourquoi?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62C71D04-87BF-49D1-B217-3996EA8988D6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56CED1-B973-419D-A663-572B442E56C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07" y="4677597"/>
            <a:ext cx="4162237" cy="3040595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852CADE-2433-43A5-A4A4-B728F0DFA9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5477587">
            <a:off x="11319811" y="7702396"/>
            <a:ext cx="2592288" cy="126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A73E0-0466-44F6-92F8-0BE1F5DD47B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168836" y="7757119"/>
            <a:ext cx="3672408" cy="1761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chemeClr val="tx1"/>
                </a:solidFill>
              </a:rPr>
              <a:t>Installation douteuse de colocs de Cégep.</a:t>
            </a:r>
          </a:p>
        </p:txBody>
      </p:sp>
    </p:spTree>
    <p:extLst>
      <p:ext uri="{BB962C8B-B14F-4D97-AF65-F5344CB8AC3E}">
        <p14:creationId xmlns:p14="http://schemas.microsoft.com/office/powerpoint/2010/main" val="3830308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Serveur Web</a:t>
            </a:r>
          </a:p>
          <a:p>
            <a:r>
              <a:rPr lang="fr-CA" dirty="0"/>
              <a:t>Serveur de fichiers</a:t>
            </a:r>
          </a:p>
          <a:p>
            <a:r>
              <a:rPr lang="fr-CA" dirty="0"/>
              <a:t>Serveur d’applications</a:t>
            </a:r>
          </a:p>
          <a:p>
            <a:r>
              <a:rPr lang="fr-CA" dirty="0"/>
              <a:t>Serveur de messagerie</a:t>
            </a:r>
          </a:p>
          <a:p>
            <a:r>
              <a:rPr lang="fr-CA" dirty="0"/>
              <a:t>Serveur d’impression</a:t>
            </a:r>
          </a:p>
          <a:p>
            <a:r>
              <a:rPr lang="fr-CA" dirty="0"/>
              <a:t>Serveur de jeux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Rôles de serveurs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AD0C9E9-643C-4FB2-ABD9-A7BD3394A5D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Pouvez-vous me nommer des rôles de serveur?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134D9558-3761-40E7-86B0-B07511329378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 descr="Résultats de recherche d'images pour « web server »">
            <a:extLst>
              <a:ext uri="{FF2B5EF4-FFF2-40B4-BE49-F238E27FC236}">
                <a16:creationId xmlns:a16="http://schemas.microsoft.com/office/drawing/2014/main" id="{E26D8823-619D-4743-BB5C-96132C23192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30" y="4685920"/>
            <a:ext cx="6392169" cy="23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Jeu PC, capture d’écran, Logiciel de jeu vidéo, Jeu vidéo de stratégie&#10;&#10;Description générée automatiquement">
            <a:extLst>
              <a:ext uri="{FF2B5EF4-FFF2-40B4-BE49-F238E27FC236}">
                <a16:creationId xmlns:a16="http://schemas.microsoft.com/office/drawing/2014/main" id="{089CAA59-8EA9-5C15-3785-F8B990B3CE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34" y="4710599"/>
            <a:ext cx="7709661" cy="43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07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Selon leur </a:t>
            </a:r>
            <a:r>
              <a:rPr lang="fr-CA" b="1" dirty="0"/>
              <a:t>taille</a:t>
            </a:r>
            <a:r>
              <a:rPr lang="fr-CA" dirty="0"/>
              <a:t> (en termes de nombre de machines), leur </a:t>
            </a:r>
            <a:r>
              <a:rPr lang="fr-CA" b="1" dirty="0"/>
              <a:t>vitesse</a:t>
            </a:r>
            <a:r>
              <a:rPr lang="fr-CA" dirty="0"/>
              <a:t> </a:t>
            </a:r>
            <a:r>
              <a:rPr lang="fr-CA" b="1" dirty="0"/>
              <a:t>de transfert </a:t>
            </a:r>
            <a:r>
              <a:rPr lang="fr-CA" dirty="0"/>
              <a:t>des données, ainsi que leur </a:t>
            </a:r>
            <a:r>
              <a:rPr lang="fr-CA" b="1" dirty="0"/>
              <a:t>étendue</a:t>
            </a:r>
            <a:r>
              <a:rPr lang="fr-CA" dirty="0"/>
              <a:t>.</a:t>
            </a:r>
          </a:p>
          <a:p>
            <a:pPr marL="0" indent="0">
              <a:buNone/>
            </a:pPr>
            <a:r>
              <a:rPr lang="fr-CA" dirty="0"/>
              <a:t>On a généralement trois catégories de réseaux :  </a:t>
            </a:r>
          </a:p>
          <a:p>
            <a:pPr lvl="0" fontAlgn="base"/>
            <a:r>
              <a:rPr lang="fr-CA" b="1" dirty="0"/>
              <a:t>LAN</a:t>
            </a:r>
            <a:r>
              <a:rPr lang="fr-CA" dirty="0"/>
              <a:t> (local area network)  </a:t>
            </a:r>
          </a:p>
          <a:p>
            <a:pPr lvl="0" fontAlgn="base"/>
            <a:r>
              <a:rPr lang="fr-CA" b="1" dirty="0"/>
              <a:t>MAN</a:t>
            </a:r>
            <a:r>
              <a:rPr lang="fr-CA" dirty="0"/>
              <a:t> (</a:t>
            </a:r>
            <a:r>
              <a:rPr lang="fr-CA" dirty="0" err="1"/>
              <a:t>metropolitan</a:t>
            </a:r>
            <a:r>
              <a:rPr lang="fr-CA" dirty="0"/>
              <a:t> area network)  </a:t>
            </a:r>
          </a:p>
          <a:p>
            <a:pPr lvl="0" fontAlgn="base"/>
            <a:r>
              <a:rPr lang="fr-CA" b="1" dirty="0"/>
              <a:t>WAN</a:t>
            </a:r>
            <a:r>
              <a:rPr lang="fr-CA" dirty="0"/>
              <a:t> (</a:t>
            </a:r>
            <a:r>
              <a:rPr lang="fr-CA" dirty="0" err="1"/>
              <a:t>wide</a:t>
            </a:r>
            <a:r>
              <a:rPr lang="fr-CA" dirty="0"/>
              <a:t> area network) </a:t>
            </a:r>
          </a:p>
          <a:p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sym typeface="Palatino" charset="0"/>
              </a:rPr>
              <a:t>Types d’infrastructure 1</a:t>
            </a:r>
            <a:endParaRPr lang="fr-FR" altLang="fr-FR" dirty="0">
              <a:sym typeface="Palatino" charset="0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1FC6B9D-C643-480B-981E-05E96B969FB3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 descr="Résultats de recherche d'images pour « hey man »">
            <a:extLst>
              <a:ext uri="{FF2B5EF4-FFF2-40B4-BE49-F238E27FC236}">
                <a16:creationId xmlns:a16="http://schemas.microsoft.com/office/drawing/2014/main" id="{275FC915-7CCC-466F-B857-E9066B75CD6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69" y="4876793"/>
            <a:ext cx="5310599" cy="42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12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3072838"/>
            <a:ext cx="13807715" cy="5908418"/>
          </a:xfrm>
        </p:spPr>
        <p:txBody>
          <a:bodyPr>
            <a:normAutofit/>
          </a:bodyPr>
          <a:lstStyle/>
          <a:p>
            <a:r>
              <a:rPr lang="fr-CA" dirty="0"/>
              <a:t>LAN signifie </a:t>
            </a:r>
            <a:r>
              <a:rPr lang="fr-CA" b="1" i="1" dirty="0"/>
              <a:t>Local Area Network</a:t>
            </a:r>
            <a:r>
              <a:rPr lang="fr-CA" b="1" dirty="0"/>
              <a:t> </a:t>
            </a:r>
            <a:r>
              <a:rPr lang="fr-CA" dirty="0"/>
              <a:t>(en français </a:t>
            </a:r>
            <a:r>
              <a:rPr lang="fr-CA" b="1" i="1" dirty="0"/>
              <a:t>Réseau local</a:t>
            </a:r>
            <a:r>
              <a:rPr lang="fr-CA" dirty="0"/>
              <a:t>). </a:t>
            </a:r>
          </a:p>
          <a:p>
            <a:r>
              <a:rPr lang="fr-CA" dirty="0"/>
              <a:t>Il s'agit d'un ensemble d'ordinateurs appartenant à une même organisation</a:t>
            </a:r>
          </a:p>
          <a:p>
            <a:r>
              <a:rPr lang="fr-CA" dirty="0"/>
              <a:t>Un réseau local est donc un réseau sous sa forme la plus simple. </a:t>
            </a:r>
          </a:p>
          <a:p>
            <a:r>
              <a:rPr lang="fr-CA" dirty="0"/>
              <a:t>La vitesse de transfert de données peut s'échelonner entre 10 Mb/s et 1 Gb/s</a:t>
            </a:r>
          </a:p>
          <a:p>
            <a:r>
              <a:rPr lang="fr-CA" dirty="0"/>
              <a:t>La taille d'un réseau local peut atteindre </a:t>
            </a:r>
            <a:br>
              <a:rPr lang="fr-CA" dirty="0"/>
            </a:br>
            <a:r>
              <a:rPr lang="fr-CA" dirty="0"/>
              <a:t>jusqu'à 100 voire 1000 utilisateurs.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sym typeface="Palatino" charset="0"/>
              </a:rPr>
              <a:t>Types d’infrastructure 2 </a:t>
            </a:r>
            <a:r>
              <a:rPr lang="fr-FR" altLang="fr-FR" dirty="0">
                <a:sym typeface="Palatino" charset="0"/>
              </a:rPr>
              <a:t>– Les LAN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45D3E5D-B096-4066-9A49-DF302B9FBBE6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 descr="Résultats de recherche d'images pour « lan party »">
            <a:extLst>
              <a:ext uri="{FF2B5EF4-FFF2-40B4-BE49-F238E27FC236}">
                <a16:creationId xmlns:a16="http://schemas.microsoft.com/office/drawing/2014/main" id="{DC3EDF72-AD5A-4D45-8A23-07177598F19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94" y="6144302"/>
            <a:ext cx="8097995" cy="36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97CD165-5231-42D3-B705-BDEA24698C9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77643" y="7685112"/>
            <a:ext cx="504056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LAN PARTY!</a:t>
            </a:r>
          </a:p>
        </p:txBody>
      </p:sp>
    </p:spTree>
    <p:extLst>
      <p:ext uri="{BB962C8B-B14F-4D97-AF65-F5344CB8AC3E}">
        <p14:creationId xmlns:p14="http://schemas.microsoft.com/office/powerpoint/2010/main" val="155485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3072838"/>
            <a:ext cx="13807715" cy="5908418"/>
          </a:xfrm>
        </p:spPr>
        <p:txBody>
          <a:bodyPr>
            <a:normAutofit/>
          </a:bodyPr>
          <a:lstStyle/>
          <a:p>
            <a:r>
              <a:rPr lang="fr-CA" dirty="0"/>
              <a:t>Les </a:t>
            </a:r>
            <a:r>
              <a:rPr lang="fr-CA" b="1" dirty="0"/>
              <a:t>MAN</a:t>
            </a:r>
            <a:r>
              <a:rPr lang="fr-CA" dirty="0"/>
              <a:t> (</a:t>
            </a:r>
            <a:r>
              <a:rPr lang="fr-CA" i="1" dirty="0" err="1"/>
              <a:t>Metropolitan</a:t>
            </a:r>
            <a:r>
              <a:rPr lang="fr-CA" i="1" dirty="0"/>
              <a:t> Area Network</a:t>
            </a:r>
            <a:r>
              <a:rPr lang="fr-CA" dirty="0"/>
              <a:t>) interconnectent plusieurs LAN géographiquement proches</a:t>
            </a:r>
          </a:p>
          <a:p>
            <a:r>
              <a:rPr lang="fr-CA" dirty="0"/>
              <a:t>Ainsi un MAN permet à deux nœuds distants de communiquer comme s’ils faisaient partie d'un </a:t>
            </a:r>
            <a:r>
              <a:rPr lang="fr-CA" b="1" dirty="0"/>
              <a:t>même réseau local</a:t>
            </a:r>
            <a:r>
              <a:rPr lang="fr-CA" dirty="0"/>
              <a:t>.  </a:t>
            </a:r>
          </a:p>
          <a:p>
            <a:r>
              <a:rPr lang="fr-CA" dirty="0"/>
              <a:t>Un MAN est formé de </a:t>
            </a:r>
            <a:r>
              <a:rPr lang="fr-CA" b="1" dirty="0"/>
              <a:t>commutateurs</a:t>
            </a:r>
            <a:r>
              <a:rPr lang="fr-CA" dirty="0"/>
              <a:t> ou de </a:t>
            </a:r>
            <a:r>
              <a:rPr lang="fr-CA" b="1" dirty="0"/>
              <a:t>routeurs</a:t>
            </a:r>
            <a:r>
              <a:rPr lang="fr-CA" dirty="0"/>
              <a:t> </a:t>
            </a:r>
            <a:r>
              <a:rPr lang="fr-CA" b="1" dirty="0"/>
              <a:t>interconnectés</a:t>
            </a:r>
            <a:r>
              <a:rPr lang="fr-CA" dirty="0"/>
              <a:t> par des liens haut débit (</a:t>
            </a:r>
            <a:r>
              <a:rPr lang="fr-CA" b="1" dirty="0"/>
              <a:t>en général en fibre optique</a:t>
            </a:r>
            <a:r>
              <a:rPr lang="fr-CA" dirty="0"/>
              <a:t>).  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sym typeface="Palatino" charset="0"/>
              </a:rPr>
              <a:t>Types d’infrastructure 3 </a:t>
            </a:r>
            <a:r>
              <a:rPr lang="fr-FR" altLang="fr-FR" dirty="0">
                <a:sym typeface="Palatino" charset="0"/>
              </a:rPr>
              <a:t>– Les MAN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EA5A8E2-B5E9-466A-B6C5-FF1B577121C1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146" name="Picture 2" descr="Résultats de recherche d'images pour « optic fiber »">
            <a:extLst>
              <a:ext uri="{FF2B5EF4-FFF2-40B4-BE49-F238E27FC236}">
                <a16:creationId xmlns:a16="http://schemas.microsoft.com/office/drawing/2014/main" id="{392F0AE5-353B-489C-B4A1-A53DFC2B453C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71" y="6503474"/>
            <a:ext cx="3824685" cy="25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16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Un </a:t>
            </a:r>
            <a:r>
              <a:rPr lang="fr-CA" b="1" dirty="0"/>
              <a:t>WAN</a:t>
            </a:r>
            <a:r>
              <a:rPr lang="fr-CA" dirty="0"/>
              <a:t> (Wide Area Network ou </a:t>
            </a:r>
            <a:r>
              <a:rPr lang="fr-CA" b="1" dirty="0"/>
              <a:t>réseau étendu</a:t>
            </a:r>
            <a:r>
              <a:rPr lang="fr-CA" dirty="0"/>
              <a:t>) interconnecte plusieurs LAN à travers de grandes distances géographiques.</a:t>
            </a:r>
          </a:p>
          <a:p>
            <a:r>
              <a:rPr lang="fr-CA" dirty="0"/>
              <a:t>Les </a:t>
            </a:r>
            <a:r>
              <a:rPr lang="fr-CA" b="1" dirty="0"/>
              <a:t>débits disponibles </a:t>
            </a:r>
            <a:r>
              <a:rPr lang="fr-CA" dirty="0"/>
              <a:t>sur un WAN résultent d'un arbitrage avec le coût des liaisons (qui augmente avec la distance) et peuvent être faibles.  </a:t>
            </a:r>
          </a:p>
          <a:p>
            <a:r>
              <a:rPr lang="fr-CA" dirty="0"/>
              <a:t>Les </a:t>
            </a:r>
            <a:r>
              <a:rPr lang="fr-CA" b="1" dirty="0"/>
              <a:t>WAN</a:t>
            </a:r>
            <a:r>
              <a:rPr lang="fr-CA" dirty="0"/>
              <a:t> fonctionnent grâce à des </a:t>
            </a:r>
            <a:r>
              <a:rPr lang="fr-CA" b="1" dirty="0"/>
              <a:t>routeurs</a:t>
            </a:r>
            <a:r>
              <a:rPr lang="fr-CA" dirty="0"/>
              <a:t> qui permettent de "choisir" le trajet le plus approprié pour atteindre un </a:t>
            </a:r>
            <a:r>
              <a:rPr lang="fr-CA" b="1" dirty="0"/>
              <a:t>nœud</a:t>
            </a:r>
            <a:r>
              <a:rPr lang="fr-CA" dirty="0"/>
              <a:t> du réseau. 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sym typeface="Palatino" charset="0"/>
              </a:rPr>
              <a:t>Types d’infrastructure 4 </a:t>
            </a:r>
            <a:r>
              <a:rPr lang="fr-FR" altLang="fr-FR" dirty="0">
                <a:sym typeface="Palatino" charset="0"/>
              </a:rPr>
              <a:t>– Les WAN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B4AC72-C156-46DE-BCA1-C054C46F45DB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 est le plus connu des WAN?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AA2EF3BB-A124-45EF-B4A0-5178DA0D2E85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Serveurs VS clients</a:t>
            </a:r>
          </a:p>
          <a:p>
            <a:pPr>
              <a:defRPr/>
            </a:pPr>
            <a:r>
              <a:rPr lang="fr-FR" altLang="fr-FR" dirty="0">
                <a:sym typeface="Palatino" charset="0"/>
              </a:rPr>
              <a:t>Serveurs centralisés VS pairs</a:t>
            </a:r>
          </a:p>
          <a:p>
            <a:pPr>
              <a:defRPr/>
            </a:pPr>
            <a:r>
              <a:rPr lang="fr-FR" altLang="fr-FR" dirty="0">
                <a:sym typeface="Palatino" charset="0"/>
              </a:rPr>
              <a:t>Types de réseaux</a:t>
            </a:r>
          </a:p>
          <a:p>
            <a:pPr>
              <a:defRPr/>
            </a:pPr>
            <a:r>
              <a:rPr lang="fr-FR" altLang="fr-FR" dirty="0">
                <a:sym typeface="Palatino" charset="0"/>
              </a:rPr>
              <a:t>Rôles de serveur</a:t>
            </a:r>
          </a:p>
          <a:p>
            <a:pPr>
              <a:defRPr/>
            </a:pPr>
            <a:r>
              <a:rPr lang="fr-FR" altLang="fr-FR" dirty="0">
                <a:sym typeface="Palatino" charset="0"/>
              </a:rPr>
              <a:t>Types d’infrastructure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À retenir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  <a:endParaRPr lang="fr-CA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2F19DD1-7519-4E2D-B1AE-757A0BE62929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218" name="Picture 2" descr="Résultats de recherche d'images pour « Remember this »">
            <a:extLst>
              <a:ext uri="{FF2B5EF4-FFF2-40B4-BE49-F238E27FC236}">
                <a16:creationId xmlns:a16="http://schemas.microsoft.com/office/drawing/2014/main" id="{00BC56F5-AD65-4268-B93C-AAE90C77EF8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26" y="2711178"/>
            <a:ext cx="5715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4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1035C953-2416-4CA0-91A4-F02B2C77BC50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Remerciements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</a:p>
        </p:txBody>
      </p:sp>
      <p:pic>
        <p:nvPicPr>
          <p:cNvPr id="10242" name="Picture 2" descr="Résultats de recherche d'images pour « fallout guy »">
            <a:extLst>
              <a:ext uri="{FF2B5EF4-FFF2-40B4-BE49-F238E27FC236}">
                <a16:creationId xmlns:a16="http://schemas.microsoft.com/office/drawing/2014/main" id="{2ACA39E5-F247-418C-AA39-DD2948BC8A1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35" y="772344"/>
            <a:ext cx="952341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3816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dirty="0">
                <a:sym typeface="Copperplate" charset="0"/>
              </a:rPr>
              <a:t>Introduction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Mise en contexte 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28567-46D7-4841-8F59-8A6E1091DD54}"/>
              </a:ext>
            </a:extLst>
          </p:cNvPr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Que connaissez-vous des réseaux?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19CC8F9-CCBC-418B-8EEA-C107DF659ECE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 descr="Résultats de recherche d'images pour « skynet »">
            <a:extLst>
              <a:ext uri="{FF2B5EF4-FFF2-40B4-BE49-F238E27FC236}">
                <a16:creationId xmlns:a16="http://schemas.microsoft.com/office/drawing/2014/main" id="{32A29C8F-B85A-4026-B3D5-A895385F6DA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38" y="5286365"/>
            <a:ext cx="6827119" cy="3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s de recherche d'images pour « Matrix »">
            <a:extLst>
              <a:ext uri="{FF2B5EF4-FFF2-40B4-BE49-F238E27FC236}">
                <a16:creationId xmlns:a16="http://schemas.microsoft.com/office/drawing/2014/main" id="{B88CEEB6-93D2-427E-A072-8F4C2811D5D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23" y="5286365"/>
            <a:ext cx="3488069" cy="3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D02FDBC8-993E-4A4F-9BEA-D3BEE1DF6E8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38309" y="4660776"/>
            <a:ext cx="4104456" cy="4464496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91D589F1-BE2E-4B83-B079-4CB54E4D77B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497498" y="4660776"/>
            <a:ext cx="4104456" cy="4464496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3783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2934044"/>
            <a:ext cx="13231651" cy="3947587"/>
          </a:xfrm>
        </p:spPr>
        <p:txBody>
          <a:bodyPr/>
          <a:lstStyle/>
          <a:p>
            <a:r>
              <a:rPr lang="fr-CA" dirty="0"/>
              <a:t>Un réseau, ce n’est que deux ordinateurs ou plus reliés ensemble</a:t>
            </a:r>
          </a:p>
          <a:p>
            <a:r>
              <a:rPr lang="fr-CA" dirty="0"/>
              <a:t>Internet est un réseau, mais mondial (mêmes bases que l’on va voir)</a:t>
            </a:r>
          </a:p>
          <a:p>
            <a:r>
              <a:rPr lang="fr-CA" dirty="0"/>
              <a:t>Pourquoi être en réseau? </a:t>
            </a:r>
          </a:p>
          <a:p>
            <a:pPr lvl="1"/>
            <a:r>
              <a:rPr lang="fr-CA" sz="6000" b="1" dirty="0">
                <a:latin typeface="Bahnschrift" panose="020B0502040204020203" pitchFamily="34" charset="0"/>
              </a:rPr>
              <a:t>Partager et échanger de l’information!</a:t>
            </a:r>
          </a:p>
          <a:p>
            <a:pPr lvl="1"/>
            <a:endParaRPr lang="fr-CA" dirty="0"/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Mise en contexte 2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Donnez-moi des exemples d’échanges d’informations possibles.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55A6B110-2CC7-45BA-AFA9-0FDC6D8B7E6D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413BEBCB-2515-40E6-A3E7-AC2CAC3B15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2934044"/>
            <a:ext cx="6606915" cy="3947587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Serveurs</a:t>
            </a:r>
          </a:p>
          <a:p>
            <a:r>
              <a:rPr lang="fr-CA" dirty="0"/>
              <a:t>Tâche précise</a:t>
            </a:r>
          </a:p>
          <a:p>
            <a:r>
              <a:rPr lang="fr-CA" dirty="0"/>
              <a:t>Moins nombreux</a:t>
            </a:r>
          </a:p>
          <a:p>
            <a:r>
              <a:rPr lang="fr-CA" dirty="0"/>
              <a:t>Plus cher</a:t>
            </a:r>
          </a:p>
          <a:p>
            <a:r>
              <a:rPr lang="fr-CA" dirty="0"/>
              <a:t>Plus puissant</a:t>
            </a:r>
          </a:p>
          <a:p>
            <a:pPr lvl="1"/>
            <a:r>
              <a:rPr lang="fr-CA" dirty="0"/>
              <a:t>Virtualisation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Serveurs VS clients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C8D971D-6A1C-45DD-A889-49EECBC805F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Un serveur peut-il être un client et vice-versa?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CEA6CB6E-6A55-4E7F-AE3F-DEFD6975655A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CA454CF0-C68A-4519-B7C8-D91FB8AE6CF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964281" y="3023285"/>
            <a:ext cx="6606915" cy="394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Clients</a:t>
            </a:r>
          </a:p>
          <a:p>
            <a:r>
              <a:rPr lang="fr-CA" dirty="0"/>
              <a:t>Utilisation quotidienne</a:t>
            </a:r>
          </a:p>
          <a:p>
            <a:r>
              <a:rPr lang="fr-CA" dirty="0"/>
              <a:t>Plus nombreux</a:t>
            </a:r>
          </a:p>
          <a:p>
            <a:r>
              <a:rPr lang="fr-CA" dirty="0"/>
              <a:t>Prix moyen</a:t>
            </a:r>
          </a:p>
          <a:p>
            <a:r>
              <a:rPr lang="fr-CA" dirty="0"/>
              <a:t>Performance de base</a:t>
            </a:r>
          </a:p>
          <a:p>
            <a:pPr lvl="1"/>
            <a:r>
              <a:rPr lang="fr-CA" dirty="0"/>
              <a:t>Dépends des besoins</a:t>
            </a:r>
          </a:p>
          <a:p>
            <a:endParaRPr lang="fr-CA" dirty="0"/>
          </a:p>
        </p:txBody>
      </p:sp>
      <p:pic>
        <p:nvPicPr>
          <p:cNvPr id="4102" name="Picture 6" descr="Résultats de recherche d'images pour « serveurs restaurant »">
            <a:extLst>
              <a:ext uri="{FF2B5EF4-FFF2-40B4-BE49-F238E27FC236}">
                <a16:creationId xmlns:a16="http://schemas.microsoft.com/office/drawing/2014/main" id="{61A93172-071A-46E9-8425-44D458AF513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27" y="172247"/>
            <a:ext cx="6042274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s de recherche d'images pour « serveurs »">
            <a:extLst>
              <a:ext uri="{FF2B5EF4-FFF2-40B4-BE49-F238E27FC236}">
                <a16:creationId xmlns:a16="http://schemas.microsoft.com/office/drawing/2014/main" id="{89D650AE-FD53-48CA-A44A-15F261C2E41A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75" y="3704203"/>
            <a:ext cx="3024336" cy="26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ésultats de recherche d'images pour « serveurs restaurant »">
            <a:extLst>
              <a:ext uri="{FF2B5EF4-FFF2-40B4-BE49-F238E27FC236}">
                <a16:creationId xmlns:a16="http://schemas.microsoft.com/office/drawing/2014/main" id="{48FD5E42-A8C2-4314-8FC2-938018AAC554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327" y="324647"/>
            <a:ext cx="6042274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56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 build="p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2934044"/>
            <a:ext cx="6534907" cy="39475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dirty="0"/>
              <a:t>Serveurs centralisés</a:t>
            </a:r>
          </a:p>
          <a:p>
            <a:r>
              <a:rPr lang="fr-CA" dirty="0"/>
              <a:t>Centralisent la gestion des ressources.</a:t>
            </a:r>
          </a:p>
          <a:p>
            <a:r>
              <a:rPr lang="fr-CA" dirty="0"/>
              <a:t>Peuvent exécuter une ou plusieurs tâches </a:t>
            </a:r>
          </a:p>
          <a:p>
            <a:r>
              <a:rPr lang="fr-CA" dirty="0"/>
              <a:t>Souvent plus puissants et sécurisés.</a:t>
            </a:r>
          </a:p>
          <a:p>
            <a:r>
              <a:rPr lang="fr-CA" dirty="0"/>
              <a:t>L’administration et la maintenance sont concentrées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Serveurs </a:t>
            </a:r>
            <a:r>
              <a:rPr lang="fr-CA" dirty="0"/>
              <a:t>centralisés</a:t>
            </a:r>
            <a:r>
              <a:rPr lang="fr-FR" altLang="fr-FR" dirty="0">
                <a:sym typeface="Palatino" charset="0"/>
              </a:rPr>
              <a:t> VS pairs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AD0C9E9-643C-4FB2-ABD9-A7BD3394A5D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Quels sont les avantages et inconvénients de chacun?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14E15BDF-57AD-4916-8DDB-9D926C9F9D23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CA454CF0-C68A-4519-B7C8-D91FB8AE6CF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518003" y="3023285"/>
            <a:ext cx="8053193" cy="394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Serveurs pairs</a:t>
            </a:r>
          </a:p>
          <a:p>
            <a:r>
              <a:rPr lang="fr-CA" dirty="0"/>
              <a:t>Tous les ordinateurs du réseau peuvent partager directement leurs ressources.</a:t>
            </a:r>
          </a:p>
          <a:p>
            <a:r>
              <a:rPr lang="fr-CA" dirty="0"/>
              <a:t>Pas de serveur central obligatoire.</a:t>
            </a:r>
          </a:p>
          <a:p>
            <a:r>
              <a:rPr lang="fr-CA" dirty="0"/>
              <a:t>Simplicité d’installation</a:t>
            </a:r>
          </a:p>
        </p:txBody>
      </p:sp>
    </p:spTree>
    <p:extLst>
      <p:ext uri="{BB962C8B-B14F-4D97-AF65-F5344CB8AC3E}">
        <p14:creationId xmlns:p14="http://schemas.microsoft.com/office/powerpoint/2010/main" val="1689940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 animBg="1"/>
      <p:bldP spid="1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On distingue généralement les deux types de réseaux suivants :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Réseaux organisés autour de serveurs (Client / Serveur) </a:t>
            </a:r>
          </a:p>
          <a:p>
            <a:r>
              <a:rPr lang="fr-CA" dirty="0"/>
              <a:t>Les réseaux poste à poste (P2P) </a:t>
            </a:r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Types </a:t>
            </a:r>
            <a:r>
              <a:rPr lang="fr-FR" altLang="fr-FR">
                <a:sym typeface="Palatino" charset="0"/>
              </a:rPr>
              <a:t>de réseaux 1</a:t>
            </a:r>
            <a:endParaRPr lang="fr-FR" altLang="fr-FR" dirty="0">
              <a:sym typeface="Palatino" charset="0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DD57838-3E63-4DBD-A3FE-D47E12A02E0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À quoi associe-t-on le terme P2P normalement?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99F3B91-AD1D-4F16-B92B-76A5CBA9E7C7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Image associée">
            <a:extLst>
              <a:ext uri="{FF2B5EF4-FFF2-40B4-BE49-F238E27FC236}">
                <a16:creationId xmlns:a16="http://schemas.microsoft.com/office/drawing/2014/main" id="{499CECA6-23BD-4436-9E0A-0D19E11C311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058" y="5767911"/>
            <a:ext cx="5979831" cy="39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12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Le type de réseau à installer dépend des critères suivants :  </a:t>
            </a:r>
          </a:p>
          <a:p>
            <a:pPr lvl="0" fontAlgn="base"/>
            <a:r>
              <a:rPr lang="fr-CA" dirty="0"/>
              <a:t>Taille de l’entreprise </a:t>
            </a:r>
          </a:p>
          <a:p>
            <a:pPr lvl="0" fontAlgn="base"/>
            <a:r>
              <a:rPr lang="fr-CA" dirty="0"/>
              <a:t>Niveau de sécurité nécessaire </a:t>
            </a:r>
          </a:p>
          <a:p>
            <a:pPr lvl="0" fontAlgn="base"/>
            <a:r>
              <a:rPr lang="fr-CA" dirty="0"/>
              <a:t>Type d’activité </a:t>
            </a:r>
          </a:p>
          <a:p>
            <a:pPr lvl="0" fontAlgn="base"/>
            <a:r>
              <a:rPr lang="fr-CA" dirty="0"/>
              <a:t>Niveau de compétence d’administration disponible </a:t>
            </a:r>
          </a:p>
          <a:p>
            <a:pPr lvl="0" fontAlgn="base"/>
            <a:r>
              <a:rPr lang="fr-CA" dirty="0"/>
              <a:t>Volume du trafic sur le réseau </a:t>
            </a:r>
          </a:p>
          <a:p>
            <a:pPr lvl="0" fontAlgn="base"/>
            <a:r>
              <a:rPr lang="fr-CA" dirty="0"/>
              <a:t>Besoins des utilisateurs du réseau </a:t>
            </a:r>
          </a:p>
          <a:p>
            <a:pPr lvl="0" fontAlgn="base"/>
            <a:r>
              <a:rPr lang="fr-CA" dirty="0"/>
              <a:t>Budget alloué au fonctionnement du réseau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Types </a:t>
            </a:r>
            <a:r>
              <a:rPr lang="fr-FR" altLang="fr-FR">
                <a:sym typeface="Palatino" charset="0"/>
              </a:rPr>
              <a:t>de réseaux 2</a:t>
            </a:r>
            <a:endParaRPr lang="fr-FR" altLang="fr-FR" dirty="0">
              <a:sym typeface="Palatino" charset="0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 aux réseaux</a:t>
            </a:r>
            <a:endParaRPr lang="fr-FR" altLang="fr-FR" dirty="0">
              <a:sym typeface="Copperplate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AF6EF6D-5D4F-4CA4-B6C0-3300AAD63E15}" type="datetime1">
              <a:rPr lang="fr-CA" smtClean="0"/>
              <a:t>2025-08-21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 descr="Image associée">
            <a:extLst>
              <a:ext uri="{FF2B5EF4-FFF2-40B4-BE49-F238E27FC236}">
                <a16:creationId xmlns:a16="http://schemas.microsoft.com/office/drawing/2014/main" id="{52C65A4E-86DA-4D9E-A4DA-8DA14EEFECC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9371528" y="2508871"/>
            <a:ext cx="5693355" cy="56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93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3520</TotalTime>
  <Words>747</Words>
  <Application>Microsoft Office PowerPoint</Application>
  <PresentationFormat>Personnalisé</PresentationFormat>
  <Paragraphs>159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Bahnschrift</vt:lpstr>
      <vt:lpstr>Copperplate</vt:lpstr>
      <vt:lpstr>Lucida Grande</vt:lpstr>
      <vt:lpstr>Palatino</vt:lpstr>
      <vt:lpstr>Trebuchet MS</vt:lpstr>
      <vt:lpstr>Wingdings 3</vt:lpstr>
      <vt:lpstr>Facette</vt:lpstr>
      <vt:lpstr>Réseaux 420-W33-SF</vt:lpstr>
      <vt:lpstr>Introduction</vt:lpstr>
      <vt:lpstr>Introduction</vt:lpstr>
      <vt:lpstr>Introduction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Introduction aux réseaux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154</cp:revision>
  <dcterms:modified xsi:type="dcterms:W3CDTF">2025-08-21T18:41:26Z</dcterms:modified>
</cp:coreProperties>
</file>